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F8FD3CF-4E1A-413E-8F34-B6DA8D7B01C9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21-9-19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E01A738-BDB1-443D-BE2F-DF3FB16F7686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Obraz 4" descr="Obraz zawierający tekst&#10;&#10;Opis wygenerowany automatycznie"/>
          <p:cNvPicPr/>
          <p:nvPr/>
        </p:nvPicPr>
        <p:blipFill>
          <a:blip r:embed="rId1"/>
          <a:stretch/>
        </p:blipFill>
        <p:spPr>
          <a:xfrm>
            <a:off x="-2160" y="4320"/>
            <a:ext cx="12781440" cy="71946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Obraz 4" descr=""/>
          <p:cNvPicPr/>
          <p:nvPr/>
        </p:nvPicPr>
        <p:blipFill>
          <a:blip r:embed="rId1"/>
          <a:stretch/>
        </p:blipFill>
        <p:spPr>
          <a:xfrm>
            <a:off x="-2160" y="4320"/>
            <a:ext cx="12195720" cy="6850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Obraz 4" descr=""/>
          <p:cNvPicPr/>
          <p:nvPr/>
        </p:nvPicPr>
        <p:blipFill>
          <a:blip r:embed="rId1"/>
          <a:stretch/>
        </p:blipFill>
        <p:spPr>
          <a:xfrm>
            <a:off x="-2160" y="-32760"/>
            <a:ext cx="12195720" cy="68878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Obraz 4" descr="Obraz zawierający tekst&#10;&#10;Opis wygenerowany automatycznie"/>
          <p:cNvPicPr/>
          <p:nvPr/>
        </p:nvPicPr>
        <p:blipFill>
          <a:blip r:embed="rId1"/>
          <a:stretch/>
        </p:blipFill>
        <p:spPr>
          <a:xfrm>
            <a:off x="-2160" y="4320"/>
            <a:ext cx="12195720" cy="6850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Obraz 4" descr="Obraz zawierający tekst&#10;&#10;Opis wygenerowany automatycznie"/>
          <p:cNvPicPr/>
          <p:nvPr/>
        </p:nvPicPr>
        <p:blipFill>
          <a:blip r:embed="rId1"/>
          <a:stretch/>
        </p:blipFill>
        <p:spPr>
          <a:xfrm>
            <a:off x="-2160" y="4320"/>
            <a:ext cx="12233160" cy="68878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Obraz 4" descr="Obraz zawierający tekst&#10;&#10;Opis wygenerowany automatycznie"/>
          <p:cNvPicPr/>
          <p:nvPr/>
        </p:nvPicPr>
        <p:blipFill>
          <a:blip r:embed="rId1"/>
          <a:stretch/>
        </p:blipFill>
        <p:spPr>
          <a:xfrm>
            <a:off x="-2160" y="4320"/>
            <a:ext cx="12195720" cy="6850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Obraz 7" descr="Obraz zawierający tekst&#10;&#10;Opis wygenerowany automatycznie"/>
          <p:cNvPicPr/>
          <p:nvPr/>
        </p:nvPicPr>
        <p:blipFill>
          <a:blip r:embed="rId1"/>
          <a:stretch/>
        </p:blipFill>
        <p:spPr>
          <a:xfrm>
            <a:off x="-2160" y="4320"/>
            <a:ext cx="12195720" cy="6850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Obraz 4" descr="Obraz zawierający tekst, osoba, wewnątrz, ściana&#10;&#10;Opis wygenerowany automatycznie"/>
          <p:cNvPicPr/>
          <p:nvPr/>
        </p:nvPicPr>
        <p:blipFill>
          <a:blip r:embed="rId1"/>
          <a:stretch/>
        </p:blipFill>
        <p:spPr>
          <a:xfrm>
            <a:off x="-2160" y="4320"/>
            <a:ext cx="12195720" cy="6850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Obraz 4" descr="Obraz zawierający tekst, wewnątrz, różny&#10;&#10;Opis wygenerowany automatycznie"/>
          <p:cNvPicPr/>
          <p:nvPr/>
        </p:nvPicPr>
        <p:blipFill>
          <a:blip r:embed="rId1"/>
          <a:stretch/>
        </p:blipFill>
        <p:spPr>
          <a:xfrm>
            <a:off x="-2160" y="4320"/>
            <a:ext cx="12195720" cy="6850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Obraz 4" descr=""/>
          <p:cNvPicPr/>
          <p:nvPr/>
        </p:nvPicPr>
        <p:blipFill>
          <a:blip r:embed="rId1"/>
          <a:stretch/>
        </p:blipFill>
        <p:spPr>
          <a:xfrm>
            <a:off x="-2160" y="-42120"/>
            <a:ext cx="12288600" cy="689724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Obraz 4" descr=""/>
          <p:cNvPicPr/>
          <p:nvPr/>
        </p:nvPicPr>
        <p:blipFill>
          <a:blip r:embed="rId1"/>
          <a:stretch/>
        </p:blipFill>
        <p:spPr>
          <a:xfrm>
            <a:off x="-2160" y="4320"/>
            <a:ext cx="12195720" cy="6850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LibreOffice/7.0.4.2$Windows_X86_64 LibreOffice_project/dcf040e67528d9187c66b2379df5ea4407429775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2021-09-18T18:03:08Z</dcterms:created>
  <dc:creator/>
  <dc:description/>
  <dc:language>pl-PL</dc:language>
  <cp:lastModifiedBy/>
  <dcterms:modified xsi:type="dcterms:W3CDTF">2021-09-18T18:39:29Z</dcterms:modified>
  <cp:revision>26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11</vt:i4>
  </property>
</Properties>
</file>