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2"/>
  </p:notesMasterIdLst>
  <p:sldIdLst>
    <p:sldId id="256" r:id="rId2"/>
    <p:sldId id="303" r:id="rId3"/>
    <p:sldId id="266" r:id="rId4"/>
    <p:sldId id="265" r:id="rId5"/>
    <p:sldId id="261" r:id="rId6"/>
    <p:sldId id="263" r:id="rId7"/>
    <p:sldId id="275" r:id="rId8"/>
    <p:sldId id="260" r:id="rId9"/>
    <p:sldId id="267" r:id="rId10"/>
    <p:sldId id="307" r:id="rId11"/>
    <p:sldId id="257" r:id="rId12"/>
    <p:sldId id="309" r:id="rId13"/>
    <p:sldId id="259" r:id="rId14"/>
    <p:sldId id="300" r:id="rId15"/>
    <p:sldId id="301" r:id="rId16"/>
    <p:sldId id="302" r:id="rId17"/>
    <p:sldId id="274" r:id="rId18"/>
    <p:sldId id="305" r:id="rId19"/>
    <p:sldId id="276" r:id="rId20"/>
    <p:sldId id="304" r:id="rId21"/>
  </p:sldIdLst>
  <p:sldSz cx="9144000" cy="5143500" type="screen16x9"/>
  <p:notesSz cx="6858000" cy="9144000"/>
  <p:embeddedFontLst>
    <p:embeddedFont>
      <p:font typeface="Abel" charset="0"/>
      <p:regular r:id="rId23"/>
    </p:embeddedFont>
    <p:embeddedFont>
      <p:font typeface="Righteous" charset="0"/>
      <p:regular r:id="rId24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F5CB8840-C4B0-4BCC-9709-4CF4285374ED}">
  <a:tblStyle styleId="{F5CB8840-C4B0-4BCC-9709-4CF4285374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32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133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39;g6c8aeeb471_0_3854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240;g6c8aeeb471_0_385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67;g6c886aa300_0_1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9938" name="Google Shape;268;g6c886aa300_0_1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67;g6c886aa300_0_1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1986" name="Google Shape;268;g6c886aa300_0_1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67;g6c886aa300_0_1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268;g6c886aa300_0_1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67;g6c886aa300_0_1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6082" name="Google Shape;268;g6c886aa300_0_1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749;g6c8aeeb471_0_3709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0" name="Google Shape;1750;g6c8aeeb471_0_3709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749;g6c8aeeb471_0_3709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0178" name="Google Shape;1750;g6c8aeeb471_0_3709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961;g6c8aeeb471_0_3730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2226" name="Google Shape;1962;g6c8aeeb471_0_3730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732;g6cb5f868b7_4_19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0482" name="Google Shape;733;g6cb5f868b7_4_19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727;g6c8aeeb471_0_2513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0" name="Google Shape;728;g6c8aeeb471_0_251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8" name="Google Shape;472;g6c8aeeb471_0_1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572;g6c8aeeb471_0_20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6626" name="Google Shape;573;g6c8aeeb471_0_20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831;g6c8aeeb471_0_3717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8674" name="Google Shape;1832;g6c8aeeb471_0_3717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392;g6c886aa300_0_31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2" name="Google Shape;393;g6c886aa300_0_3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739;g6c8aeeb471_0_45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740;g6c8aeeb471_0_45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723;g6c8aeeb471_0_3707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724;g6c8aeeb471_0_3707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l-PL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1275" y="1049375"/>
            <a:ext cx="41160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11275" y="3101975"/>
            <a:ext cx="31983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87;p18"/>
          <p:cNvCxnSpPr>
            <a:cxnSpLocks noChangeShapeType="1"/>
          </p:cNvCxnSpPr>
          <p:nvPr/>
        </p:nvCxnSpPr>
        <p:spPr bwMode="auto">
          <a:xfrm>
            <a:off x="-122238" y="26797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768900" y="185100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768900" y="2953275"/>
            <a:ext cx="2897700" cy="1880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98;p19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35650" y="1941800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935650" y="230497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2"/>
          </p:nvPr>
        </p:nvSpPr>
        <p:spPr>
          <a:xfrm>
            <a:off x="935650" y="3366825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3"/>
          </p:nvPr>
        </p:nvSpPr>
        <p:spPr>
          <a:xfrm>
            <a:off x="935650" y="373012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4"/>
          </p:nvPr>
        </p:nvSpPr>
        <p:spPr>
          <a:xfrm>
            <a:off x="6112225" y="1941800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5"/>
          </p:nvPr>
        </p:nvSpPr>
        <p:spPr>
          <a:xfrm>
            <a:off x="6112225" y="230497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6"/>
          </p:nvPr>
        </p:nvSpPr>
        <p:spPr>
          <a:xfrm>
            <a:off x="6112225" y="3366825"/>
            <a:ext cx="2096100" cy="40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7"/>
          </p:nvPr>
        </p:nvSpPr>
        <p:spPr>
          <a:xfrm>
            <a:off x="6112225" y="3730125"/>
            <a:ext cx="2096100" cy="49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8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17;p21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768900" y="2761200"/>
            <a:ext cx="2485500" cy="169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22"/>
          <p:cNvSpPr txBox="1"/>
          <p:nvPr/>
        </p:nvSpPr>
        <p:spPr>
          <a:xfrm>
            <a:off x="2451100" y="3481388"/>
            <a:ext cx="3327400" cy="10191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200" kern="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200" kern="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/>
              </a:rPr>
              <a:t>Slidesgo</a:t>
            </a:r>
            <a:r>
              <a:rPr lang="en" sz="1200" kern="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200" kern="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Flaticon</a:t>
            </a:r>
            <a:r>
              <a:rPr lang="en" sz="1200" kern="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, infographics &amp; images by </a:t>
            </a:r>
            <a:r>
              <a:rPr lang="en" sz="1200" kern="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Freepik</a:t>
            </a:r>
            <a:r>
              <a:rPr lang="en" sz="1200" kern="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 and illustrations by </a:t>
            </a:r>
            <a:r>
              <a:rPr lang="en" sz="1200" kern="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/>
              </a:rPr>
              <a:t>Stories</a:t>
            </a:r>
            <a:endParaRPr sz="1200" kern="0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  <a:p>
            <a:pPr algn="ctr" fontAlgn="auto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2056800" y="-533400"/>
            <a:ext cx="41160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2293500" y="1676375"/>
            <a:ext cx="3642600" cy="1418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7;p4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31;p7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68900" y="2572275"/>
            <a:ext cx="3258000" cy="1880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78200" y="526350"/>
            <a:ext cx="35607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51;p13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768900" y="1281200"/>
            <a:ext cx="7059000" cy="299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79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59718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bel"/>
              <a:buNone/>
              <a:defRPr sz="1800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1652325" y="1386650"/>
            <a:ext cx="4045200" cy="1860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AND_BODY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81;p17"/>
          <p:cNvCxnSpPr>
            <a:cxnSpLocks noChangeShapeType="1"/>
          </p:cNvCxnSpPr>
          <p:nvPr/>
        </p:nvCxnSpPr>
        <p:spPr bwMode="auto">
          <a:xfrm>
            <a:off x="-122238" y="1231900"/>
            <a:ext cx="4210051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76700" y="1880825"/>
            <a:ext cx="33714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76700" y="2416324"/>
            <a:ext cx="3371400" cy="67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3"/>
          </p:nvPr>
        </p:nvSpPr>
        <p:spPr>
          <a:xfrm>
            <a:off x="1076700" y="3254725"/>
            <a:ext cx="3371400" cy="49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4"/>
          </p:nvPr>
        </p:nvSpPr>
        <p:spPr>
          <a:xfrm>
            <a:off x="1076700" y="3790224"/>
            <a:ext cx="3371400" cy="67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2" r:id="rId5"/>
    <p:sldLayoutId id="2147483681" r:id="rId6"/>
    <p:sldLayoutId id="2147483687" r:id="rId7"/>
    <p:sldLayoutId id="2147483680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o-zywiec.pl/erasmu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ucyna.oziminska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-zywiec.pl/" TargetMode="External"/><Relationship Id="rId2" Type="http://schemas.openxmlformats.org/officeDocument/2006/relationships/hyperlink" Target="http://www.lo-zywiec.pl/projekty/projekt-kadra-edukacyjna-xxi-wieku-w-programie-erasmus-2018-2020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35;p26"/>
          <p:cNvSpPr txBox="1">
            <a:spLocks noGrp="1"/>
          </p:cNvSpPr>
          <p:nvPr>
            <p:ph type="ctrTitle"/>
          </p:nvPr>
        </p:nvSpPr>
        <p:spPr>
          <a:xfrm>
            <a:off x="3721100" y="1884363"/>
            <a:ext cx="5153025" cy="20526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“Kadra edukacyjna XXI wieku" </a:t>
            </a: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projekt realizowany w I LO w Żywcu</a:t>
            </a: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grpSp>
        <p:nvGrpSpPr>
          <p:cNvPr id="16386" name="Google Shape;137;p26"/>
          <p:cNvGrpSpPr>
            <a:grpSpLocks/>
          </p:cNvGrpSpPr>
          <p:nvPr/>
        </p:nvGrpSpPr>
        <p:grpSpPr bwMode="auto">
          <a:xfrm>
            <a:off x="192088" y="142875"/>
            <a:ext cx="4044950" cy="4806950"/>
            <a:chOff x="1607675" y="243225"/>
            <a:chExt cx="4403850" cy="5232600"/>
          </a:xfrm>
        </p:grpSpPr>
        <p:sp>
          <p:nvSpPr>
            <p:cNvPr id="138" name="Google Shape;138;p26"/>
            <p:cNvSpPr/>
            <p:nvPr/>
          </p:nvSpPr>
          <p:spPr>
            <a:xfrm>
              <a:off x="1839275" y="3735658"/>
              <a:ext cx="1327377" cy="1721159"/>
            </a:xfrm>
            <a:custGeom>
              <a:avLst/>
              <a:gdLst/>
              <a:ahLst/>
              <a:cxnLst/>
              <a:rect l="l" t="t" r="r" b="b"/>
              <a:pathLst>
                <a:path w="53156" h="68848" extrusionOk="0">
                  <a:moveTo>
                    <a:pt x="6683" y="0"/>
                  </a:moveTo>
                  <a:cubicBezTo>
                    <a:pt x="4088" y="0"/>
                    <a:pt x="1425" y="1584"/>
                    <a:pt x="734" y="4076"/>
                  </a:cubicBezTo>
                  <a:cubicBezTo>
                    <a:pt x="0" y="6718"/>
                    <a:pt x="1526" y="9431"/>
                    <a:pt x="3199" y="11603"/>
                  </a:cubicBezTo>
                  <a:cubicBezTo>
                    <a:pt x="5685" y="14831"/>
                    <a:pt x="8625" y="17682"/>
                    <a:pt x="11926" y="20068"/>
                  </a:cubicBezTo>
                  <a:cubicBezTo>
                    <a:pt x="12521" y="20498"/>
                    <a:pt x="13165" y="20963"/>
                    <a:pt x="13384" y="21663"/>
                  </a:cubicBezTo>
                  <a:cubicBezTo>
                    <a:pt x="13777" y="22922"/>
                    <a:pt x="12555" y="24151"/>
                    <a:pt x="11294" y="24544"/>
                  </a:cubicBezTo>
                  <a:cubicBezTo>
                    <a:pt x="9866" y="24989"/>
                    <a:pt x="8327" y="24821"/>
                    <a:pt x="6839" y="24972"/>
                  </a:cubicBezTo>
                  <a:cubicBezTo>
                    <a:pt x="5350" y="25122"/>
                    <a:pt x="3729" y="25744"/>
                    <a:pt x="3147" y="27121"/>
                  </a:cubicBezTo>
                  <a:cubicBezTo>
                    <a:pt x="2337" y="29033"/>
                    <a:pt x="3934" y="31072"/>
                    <a:pt x="5517" y="32416"/>
                  </a:cubicBezTo>
                  <a:cubicBezTo>
                    <a:pt x="8693" y="35113"/>
                    <a:pt x="12309" y="37245"/>
                    <a:pt x="16206" y="38722"/>
                  </a:cubicBezTo>
                  <a:cubicBezTo>
                    <a:pt x="17600" y="39250"/>
                    <a:pt x="19069" y="39715"/>
                    <a:pt x="20184" y="40704"/>
                  </a:cubicBezTo>
                  <a:cubicBezTo>
                    <a:pt x="21299" y="41693"/>
                    <a:pt x="21955" y="43394"/>
                    <a:pt x="21252" y="44709"/>
                  </a:cubicBezTo>
                  <a:cubicBezTo>
                    <a:pt x="20692" y="45755"/>
                    <a:pt x="19462" y="46221"/>
                    <a:pt x="18245" y="46221"/>
                  </a:cubicBezTo>
                  <a:cubicBezTo>
                    <a:pt x="17934" y="46221"/>
                    <a:pt x="17623" y="46190"/>
                    <a:pt x="17324" y="46131"/>
                  </a:cubicBezTo>
                  <a:cubicBezTo>
                    <a:pt x="15860" y="45839"/>
                    <a:pt x="14558" y="45034"/>
                    <a:pt x="13166" y="44491"/>
                  </a:cubicBezTo>
                  <a:cubicBezTo>
                    <a:pt x="12167" y="44102"/>
                    <a:pt x="11054" y="43881"/>
                    <a:pt x="9964" y="43881"/>
                  </a:cubicBezTo>
                  <a:cubicBezTo>
                    <a:pt x="8212" y="43881"/>
                    <a:pt x="6521" y="44452"/>
                    <a:pt x="5465" y="45813"/>
                  </a:cubicBezTo>
                  <a:cubicBezTo>
                    <a:pt x="4340" y="47265"/>
                    <a:pt x="4211" y="49309"/>
                    <a:pt x="4743" y="51067"/>
                  </a:cubicBezTo>
                  <a:cubicBezTo>
                    <a:pt x="5273" y="52825"/>
                    <a:pt x="6380" y="54350"/>
                    <a:pt x="7559" y="55759"/>
                  </a:cubicBezTo>
                  <a:cubicBezTo>
                    <a:pt x="11680" y="60682"/>
                    <a:pt x="16993" y="64676"/>
                    <a:pt x="23037" y="66845"/>
                  </a:cubicBezTo>
                  <a:cubicBezTo>
                    <a:pt x="26536" y="68101"/>
                    <a:pt x="29893" y="68847"/>
                    <a:pt x="33278" y="68847"/>
                  </a:cubicBezTo>
                  <a:cubicBezTo>
                    <a:pt x="35740" y="68847"/>
                    <a:pt x="38216" y="68453"/>
                    <a:pt x="40773" y="67573"/>
                  </a:cubicBezTo>
                  <a:lnTo>
                    <a:pt x="40773" y="67573"/>
                  </a:lnTo>
                  <a:lnTo>
                    <a:pt x="40771" y="67574"/>
                  </a:lnTo>
                  <a:cubicBezTo>
                    <a:pt x="50725" y="60930"/>
                    <a:pt x="53156" y="48359"/>
                    <a:pt x="52943" y="37024"/>
                  </a:cubicBezTo>
                  <a:cubicBezTo>
                    <a:pt x="52907" y="35131"/>
                    <a:pt x="53148" y="33141"/>
                    <a:pt x="52263" y="31468"/>
                  </a:cubicBezTo>
                  <a:cubicBezTo>
                    <a:pt x="51569" y="30157"/>
                    <a:pt x="50123" y="29158"/>
                    <a:pt x="48699" y="29158"/>
                  </a:cubicBezTo>
                  <a:cubicBezTo>
                    <a:pt x="48306" y="29158"/>
                    <a:pt x="47914" y="29234"/>
                    <a:pt x="47540" y="29401"/>
                  </a:cubicBezTo>
                  <a:cubicBezTo>
                    <a:pt x="46107" y="30041"/>
                    <a:pt x="45460" y="31665"/>
                    <a:pt x="44644" y="33004"/>
                  </a:cubicBezTo>
                  <a:cubicBezTo>
                    <a:pt x="43556" y="34786"/>
                    <a:pt x="41955" y="36250"/>
                    <a:pt x="40084" y="37174"/>
                  </a:cubicBezTo>
                  <a:cubicBezTo>
                    <a:pt x="39323" y="37549"/>
                    <a:pt x="38452" y="37830"/>
                    <a:pt x="37617" y="37830"/>
                  </a:cubicBezTo>
                  <a:cubicBezTo>
                    <a:pt x="37101" y="37830"/>
                    <a:pt x="36599" y="37723"/>
                    <a:pt x="36144" y="37466"/>
                  </a:cubicBezTo>
                  <a:cubicBezTo>
                    <a:pt x="34504" y="36542"/>
                    <a:pt x="34345" y="34285"/>
                    <a:pt x="34386" y="32403"/>
                  </a:cubicBezTo>
                  <a:cubicBezTo>
                    <a:pt x="34463" y="28899"/>
                    <a:pt x="34539" y="25393"/>
                    <a:pt x="34617" y="21888"/>
                  </a:cubicBezTo>
                  <a:cubicBezTo>
                    <a:pt x="34657" y="20007"/>
                    <a:pt x="34693" y="18088"/>
                    <a:pt x="34127" y="16293"/>
                  </a:cubicBezTo>
                  <a:cubicBezTo>
                    <a:pt x="33562" y="14499"/>
                    <a:pt x="32279" y="12821"/>
                    <a:pt x="30475" y="12293"/>
                  </a:cubicBezTo>
                  <a:cubicBezTo>
                    <a:pt x="30149" y="12198"/>
                    <a:pt x="29809" y="12152"/>
                    <a:pt x="29467" y="12152"/>
                  </a:cubicBezTo>
                  <a:cubicBezTo>
                    <a:pt x="27914" y="12152"/>
                    <a:pt x="26336" y="13094"/>
                    <a:pt x="25999" y="14599"/>
                  </a:cubicBezTo>
                  <a:cubicBezTo>
                    <a:pt x="25827" y="15363"/>
                    <a:pt x="25974" y="16161"/>
                    <a:pt x="25909" y="16940"/>
                  </a:cubicBezTo>
                  <a:cubicBezTo>
                    <a:pt x="25844" y="17720"/>
                    <a:pt x="25462" y="18579"/>
                    <a:pt x="24706" y="18785"/>
                  </a:cubicBezTo>
                  <a:cubicBezTo>
                    <a:pt x="24592" y="18817"/>
                    <a:pt x="24478" y="18831"/>
                    <a:pt x="24364" y="18831"/>
                  </a:cubicBezTo>
                  <a:cubicBezTo>
                    <a:pt x="23721" y="18831"/>
                    <a:pt x="23105" y="18365"/>
                    <a:pt x="22627" y="17891"/>
                  </a:cubicBezTo>
                  <a:cubicBezTo>
                    <a:pt x="20689" y="15962"/>
                    <a:pt x="19393" y="13496"/>
                    <a:pt x="18183" y="11044"/>
                  </a:cubicBezTo>
                  <a:cubicBezTo>
                    <a:pt x="16974" y="8592"/>
                    <a:pt x="15801" y="6083"/>
                    <a:pt x="14048" y="3985"/>
                  </a:cubicBezTo>
                  <a:cubicBezTo>
                    <a:pt x="12296" y="1887"/>
                    <a:pt x="9852" y="209"/>
                    <a:pt x="7126" y="16"/>
                  </a:cubicBezTo>
                  <a:cubicBezTo>
                    <a:pt x="6979" y="5"/>
                    <a:pt x="6831" y="0"/>
                    <a:pt x="6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9" name="Google Shape;139;p26"/>
            <p:cNvSpPr>
              <a:spLocks/>
            </p:cNvSpPr>
            <p:nvPr/>
          </p:nvSpPr>
          <p:spPr bwMode="auto">
            <a:xfrm>
              <a:off x="1926625" y="3773500"/>
              <a:ext cx="911600" cy="1658225"/>
            </a:xfrm>
            <a:custGeom>
              <a:avLst/>
              <a:gdLst>
                <a:gd name="T0" fmla="*/ 1 w 36464"/>
                <a:gd name="T1" fmla="*/ 0 h 66329"/>
                <a:gd name="T2" fmla="*/ 184 w 36464"/>
                <a:gd name="T3" fmla="*/ 179 h 66329"/>
                <a:gd name="T4" fmla="*/ 745 w 36464"/>
                <a:gd name="T5" fmla="*/ 684 h 66329"/>
                <a:gd name="T6" fmla="*/ 2879 w 36464"/>
                <a:gd name="T7" fmla="*/ 2642 h 66329"/>
                <a:gd name="T8" fmla="*/ 10047 w 36464"/>
                <a:gd name="T9" fmla="*/ 10499 h 66329"/>
                <a:gd name="T10" fmla="*/ 14395 w 36464"/>
                <a:gd name="T11" fmla="*/ 16429 h 66329"/>
                <a:gd name="T12" fmla="*/ 19081 w 36464"/>
                <a:gd name="T13" fmla="*/ 23450 h 66329"/>
                <a:gd name="T14" fmla="*/ 23663 w 36464"/>
                <a:gd name="T15" fmla="*/ 31561 h 66329"/>
                <a:gd name="T16" fmla="*/ 25652 w 36464"/>
                <a:gd name="T17" fmla="*/ 36070 h 66329"/>
                <a:gd name="T18" fmla="*/ 27602 w 36464"/>
                <a:gd name="T19" fmla="*/ 40764 h 66329"/>
                <a:gd name="T20" fmla="*/ 36211 w 36464"/>
                <a:gd name="T21" fmla="*/ 66328 h 66329"/>
                <a:gd name="T22" fmla="*/ 36464 w 36464"/>
                <a:gd name="T23" fmla="*/ 66257 h 66329"/>
                <a:gd name="T24" fmla="*/ 27865 w 36464"/>
                <a:gd name="T25" fmla="*/ 40657 h 66329"/>
                <a:gd name="T26" fmla="*/ 25913 w 36464"/>
                <a:gd name="T27" fmla="*/ 35961 h 66329"/>
                <a:gd name="T28" fmla="*/ 23913 w 36464"/>
                <a:gd name="T29" fmla="*/ 31439 h 66329"/>
                <a:gd name="T30" fmla="*/ 19304 w 36464"/>
                <a:gd name="T31" fmla="*/ 23310 h 66329"/>
                <a:gd name="T32" fmla="*/ 14589 w 36464"/>
                <a:gd name="T33" fmla="*/ 16294 h 66329"/>
                <a:gd name="T34" fmla="*/ 10205 w 36464"/>
                <a:gd name="T35" fmla="*/ 10375 h 66329"/>
                <a:gd name="T36" fmla="*/ 2955 w 36464"/>
                <a:gd name="T37" fmla="*/ 2562 h 66329"/>
                <a:gd name="T38" fmla="*/ 782 w 36464"/>
                <a:gd name="T39" fmla="*/ 640 h 66329"/>
                <a:gd name="T40" fmla="*/ 204 w 36464"/>
                <a:gd name="T41" fmla="*/ 158 h 66329"/>
                <a:gd name="T42" fmla="*/ 1 w 36464"/>
                <a:gd name="T43" fmla="*/ 0 h 66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464"/>
                <a:gd name="T67" fmla="*/ 0 h 66329"/>
                <a:gd name="T68" fmla="*/ 36464 w 36464"/>
                <a:gd name="T69" fmla="*/ 66329 h 66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464" h="66329" extrusionOk="0">
                  <a:moveTo>
                    <a:pt x="1" y="0"/>
                  </a:moveTo>
                  <a:cubicBezTo>
                    <a:pt x="1" y="0"/>
                    <a:pt x="60" y="65"/>
                    <a:pt x="184" y="179"/>
                  </a:cubicBezTo>
                  <a:lnTo>
                    <a:pt x="745" y="684"/>
                  </a:lnTo>
                  <a:cubicBezTo>
                    <a:pt x="1239" y="1125"/>
                    <a:pt x="1967" y="1777"/>
                    <a:pt x="2879" y="2642"/>
                  </a:cubicBezTo>
                  <a:cubicBezTo>
                    <a:pt x="4708" y="4366"/>
                    <a:pt x="7273" y="6961"/>
                    <a:pt x="10047" y="10499"/>
                  </a:cubicBezTo>
                  <a:cubicBezTo>
                    <a:pt x="11440" y="12263"/>
                    <a:pt x="12885" y="14260"/>
                    <a:pt x="14395" y="16429"/>
                  </a:cubicBezTo>
                  <a:cubicBezTo>
                    <a:pt x="15902" y="18603"/>
                    <a:pt x="17498" y="20935"/>
                    <a:pt x="19081" y="23450"/>
                  </a:cubicBezTo>
                  <a:cubicBezTo>
                    <a:pt x="20666" y="25963"/>
                    <a:pt x="22249" y="28655"/>
                    <a:pt x="23663" y="31561"/>
                  </a:cubicBezTo>
                  <a:cubicBezTo>
                    <a:pt x="24376" y="33010"/>
                    <a:pt x="25008" y="34526"/>
                    <a:pt x="25652" y="36070"/>
                  </a:cubicBezTo>
                  <a:cubicBezTo>
                    <a:pt x="26293" y="37614"/>
                    <a:pt x="26943" y="39179"/>
                    <a:pt x="27602" y="40764"/>
                  </a:cubicBezTo>
                  <a:cubicBezTo>
                    <a:pt x="30212" y="47112"/>
                    <a:pt x="34599" y="60605"/>
                    <a:pt x="36211" y="66328"/>
                  </a:cubicBezTo>
                  <a:lnTo>
                    <a:pt x="36464" y="66257"/>
                  </a:lnTo>
                  <a:cubicBezTo>
                    <a:pt x="34861" y="60516"/>
                    <a:pt x="30477" y="47010"/>
                    <a:pt x="27865" y="40657"/>
                  </a:cubicBezTo>
                  <a:cubicBezTo>
                    <a:pt x="27206" y="39072"/>
                    <a:pt x="26556" y="37507"/>
                    <a:pt x="25913" y="35961"/>
                  </a:cubicBezTo>
                  <a:cubicBezTo>
                    <a:pt x="25270" y="34420"/>
                    <a:pt x="24631" y="32895"/>
                    <a:pt x="23913" y="31439"/>
                  </a:cubicBezTo>
                  <a:cubicBezTo>
                    <a:pt x="22490" y="28523"/>
                    <a:pt x="20898" y="25825"/>
                    <a:pt x="19304" y="23310"/>
                  </a:cubicBezTo>
                  <a:cubicBezTo>
                    <a:pt x="17710" y="20796"/>
                    <a:pt x="16106" y="18463"/>
                    <a:pt x="14589" y="16294"/>
                  </a:cubicBezTo>
                  <a:cubicBezTo>
                    <a:pt x="13068" y="14128"/>
                    <a:pt x="11611" y="12136"/>
                    <a:pt x="10205" y="10375"/>
                  </a:cubicBezTo>
                  <a:cubicBezTo>
                    <a:pt x="7403" y="6843"/>
                    <a:pt x="4808" y="4262"/>
                    <a:pt x="2955" y="2562"/>
                  </a:cubicBezTo>
                  <a:cubicBezTo>
                    <a:pt x="2029" y="1708"/>
                    <a:pt x="1289" y="1068"/>
                    <a:pt x="782" y="640"/>
                  </a:cubicBezTo>
                  <a:lnTo>
                    <a:pt x="204" y="158"/>
                  </a:lnTo>
                  <a:cubicBezTo>
                    <a:pt x="73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0" name="Google Shape;140;p26"/>
            <p:cNvSpPr>
              <a:spLocks/>
            </p:cNvSpPr>
            <p:nvPr/>
          </p:nvSpPr>
          <p:spPr bwMode="auto">
            <a:xfrm>
              <a:off x="2522200" y="4042400"/>
              <a:ext cx="78575" cy="516350"/>
            </a:xfrm>
            <a:custGeom>
              <a:avLst/>
              <a:gdLst>
                <a:gd name="T0" fmla="*/ 3123 w 3143"/>
                <a:gd name="T1" fmla="*/ 1 h 20654"/>
                <a:gd name="T2" fmla="*/ 2885 w 3143"/>
                <a:gd name="T3" fmla="*/ 789 h 20654"/>
                <a:gd name="T4" fmla="*/ 2385 w 3143"/>
                <a:gd name="T5" fmla="*/ 2975 h 20654"/>
                <a:gd name="T6" fmla="*/ 1258 w 3143"/>
                <a:gd name="T7" fmla="*/ 10282 h 20654"/>
                <a:gd name="T8" fmla="*/ 385 w 3143"/>
                <a:gd name="T9" fmla="*/ 17615 h 20654"/>
                <a:gd name="T10" fmla="*/ 96 w 3143"/>
                <a:gd name="T11" fmla="*/ 19835 h 20654"/>
                <a:gd name="T12" fmla="*/ 19 w 3143"/>
                <a:gd name="T13" fmla="*/ 20653 h 20654"/>
                <a:gd name="T14" fmla="*/ 19 w 3143"/>
                <a:gd name="T15" fmla="*/ 20653 h 20654"/>
                <a:gd name="T16" fmla="*/ 206 w 3143"/>
                <a:gd name="T17" fmla="*/ 19852 h 20654"/>
                <a:gd name="T18" fmla="*/ 583 w 3143"/>
                <a:gd name="T19" fmla="*/ 17644 h 20654"/>
                <a:gd name="T20" fmla="*/ 1541 w 3143"/>
                <a:gd name="T21" fmla="*/ 10317 h 20654"/>
                <a:gd name="T22" fmla="*/ 2582 w 3143"/>
                <a:gd name="T23" fmla="*/ 3012 h 20654"/>
                <a:gd name="T24" fmla="*/ 2993 w 3143"/>
                <a:gd name="T25" fmla="*/ 813 h 20654"/>
                <a:gd name="T26" fmla="*/ 3124 w 3143"/>
                <a:gd name="T27" fmla="*/ 1 h 20654"/>
                <a:gd name="T28" fmla="*/ 3123 w 3143"/>
                <a:gd name="T29" fmla="*/ 1 h 206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43"/>
                <a:gd name="T46" fmla="*/ 0 h 20654"/>
                <a:gd name="T47" fmla="*/ 3143 w 3143"/>
                <a:gd name="T48" fmla="*/ 20654 h 206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43" h="20654" extrusionOk="0">
                  <a:moveTo>
                    <a:pt x="3123" y="1"/>
                  </a:moveTo>
                  <a:cubicBezTo>
                    <a:pt x="3104" y="1"/>
                    <a:pt x="3020" y="281"/>
                    <a:pt x="2885" y="789"/>
                  </a:cubicBezTo>
                  <a:cubicBezTo>
                    <a:pt x="2746" y="1300"/>
                    <a:pt x="2573" y="2047"/>
                    <a:pt x="2385" y="2975"/>
                  </a:cubicBezTo>
                  <a:cubicBezTo>
                    <a:pt x="1999" y="4828"/>
                    <a:pt x="1604" y="7417"/>
                    <a:pt x="1258" y="10282"/>
                  </a:cubicBezTo>
                  <a:cubicBezTo>
                    <a:pt x="919" y="13121"/>
                    <a:pt x="614" y="15687"/>
                    <a:pt x="385" y="17615"/>
                  </a:cubicBezTo>
                  <a:cubicBezTo>
                    <a:pt x="269" y="18513"/>
                    <a:pt x="172" y="19258"/>
                    <a:pt x="96" y="19835"/>
                  </a:cubicBezTo>
                  <a:cubicBezTo>
                    <a:pt x="28" y="20359"/>
                    <a:pt x="0" y="20650"/>
                    <a:pt x="19" y="20653"/>
                  </a:cubicBezTo>
                  <a:cubicBezTo>
                    <a:pt x="19" y="20653"/>
                    <a:pt x="19" y="20653"/>
                    <a:pt x="19" y="20653"/>
                  </a:cubicBezTo>
                  <a:cubicBezTo>
                    <a:pt x="39" y="20653"/>
                    <a:pt x="105" y="20368"/>
                    <a:pt x="206" y="19852"/>
                  </a:cubicBezTo>
                  <a:cubicBezTo>
                    <a:pt x="309" y="19334"/>
                    <a:pt x="437" y="18578"/>
                    <a:pt x="583" y="17644"/>
                  </a:cubicBezTo>
                  <a:cubicBezTo>
                    <a:pt x="876" y="15774"/>
                    <a:pt x="1195" y="13180"/>
                    <a:pt x="1541" y="10317"/>
                  </a:cubicBezTo>
                  <a:cubicBezTo>
                    <a:pt x="1886" y="7455"/>
                    <a:pt x="2249" y="4871"/>
                    <a:pt x="2582" y="3012"/>
                  </a:cubicBezTo>
                  <a:cubicBezTo>
                    <a:pt x="2746" y="2082"/>
                    <a:pt x="2887" y="1331"/>
                    <a:pt x="2993" y="813"/>
                  </a:cubicBezTo>
                  <a:cubicBezTo>
                    <a:pt x="3095" y="295"/>
                    <a:pt x="3142" y="6"/>
                    <a:pt x="3124" y="1"/>
                  </a:cubicBezTo>
                  <a:cubicBezTo>
                    <a:pt x="3123" y="1"/>
                    <a:pt x="3123" y="1"/>
                    <a:pt x="312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1" name="Google Shape;141;p26"/>
            <p:cNvSpPr>
              <a:spLocks/>
            </p:cNvSpPr>
            <p:nvPr/>
          </p:nvSpPr>
          <p:spPr bwMode="auto">
            <a:xfrm>
              <a:off x="1911850" y="4436275"/>
              <a:ext cx="610950" cy="122525"/>
            </a:xfrm>
            <a:custGeom>
              <a:avLst/>
              <a:gdLst>
                <a:gd name="T0" fmla="*/ 256 w 24438"/>
                <a:gd name="T1" fmla="*/ 0 h 4901"/>
                <a:gd name="T2" fmla="*/ 1 w 24438"/>
                <a:gd name="T3" fmla="*/ 13 h 4901"/>
                <a:gd name="T4" fmla="*/ 252 w 24438"/>
                <a:gd name="T5" fmla="*/ 58 h 4901"/>
                <a:gd name="T6" fmla="*/ 977 w 24438"/>
                <a:gd name="T7" fmla="*/ 131 h 4901"/>
                <a:gd name="T8" fmla="*/ 3635 w 24438"/>
                <a:gd name="T9" fmla="*/ 419 h 4901"/>
                <a:gd name="T10" fmla="*/ 12337 w 24438"/>
                <a:gd name="T11" fmla="*/ 1846 h 4901"/>
                <a:gd name="T12" fmla="*/ 20915 w 24438"/>
                <a:gd name="T13" fmla="*/ 3896 h 4901"/>
                <a:gd name="T14" fmla="*/ 23484 w 24438"/>
                <a:gd name="T15" fmla="*/ 4641 h 4901"/>
                <a:gd name="T16" fmla="*/ 24183 w 24438"/>
                <a:gd name="T17" fmla="*/ 4845 h 4901"/>
                <a:gd name="T18" fmla="*/ 24424 w 24438"/>
                <a:gd name="T19" fmla="*/ 4901 h 4901"/>
                <a:gd name="T20" fmla="*/ 24433 w 24438"/>
                <a:gd name="T21" fmla="*/ 4898 h 4901"/>
                <a:gd name="T22" fmla="*/ 24201 w 24438"/>
                <a:gd name="T23" fmla="*/ 4790 h 4901"/>
                <a:gd name="T24" fmla="*/ 23519 w 24438"/>
                <a:gd name="T25" fmla="*/ 4535 h 4901"/>
                <a:gd name="T26" fmla="*/ 20972 w 24438"/>
                <a:gd name="T27" fmla="*/ 3703 h 4901"/>
                <a:gd name="T28" fmla="*/ 12393 w 24438"/>
                <a:gd name="T29" fmla="*/ 1567 h 4901"/>
                <a:gd name="T30" fmla="*/ 3657 w 24438"/>
                <a:gd name="T31" fmla="*/ 219 h 4901"/>
                <a:gd name="T32" fmla="*/ 985 w 24438"/>
                <a:gd name="T33" fmla="*/ 21 h 4901"/>
                <a:gd name="T34" fmla="*/ 256 w 24438"/>
                <a:gd name="T35" fmla="*/ 0 h 49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38"/>
                <a:gd name="T55" fmla="*/ 0 h 4901"/>
                <a:gd name="T56" fmla="*/ 24438 w 24438"/>
                <a:gd name="T57" fmla="*/ 4901 h 49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38" h="4901" extrusionOk="0">
                  <a:moveTo>
                    <a:pt x="256" y="0"/>
                  </a:moveTo>
                  <a:cubicBezTo>
                    <a:pt x="89" y="0"/>
                    <a:pt x="1" y="3"/>
                    <a:pt x="1" y="13"/>
                  </a:cubicBezTo>
                  <a:cubicBezTo>
                    <a:pt x="1" y="23"/>
                    <a:pt x="87" y="38"/>
                    <a:pt x="252" y="58"/>
                  </a:cubicBezTo>
                  <a:cubicBezTo>
                    <a:pt x="452" y="79"/>
                    <a:pt x="690" y="103"/>
                    <a:pt x="977" y="131"/>
                  </a:cubicBezTo>
                  <a:cubicBezTo>
                    <a:pt x="1606" y="191"/>
                    <a:pt x="2515" y="276"/>
                    <a:pt x="3635" y="419"/>
                  </a:cubicBezTo>
                  <a:cubicBezTo>
                    <a:pt x="5876" y="686"/>
                    <a:pt x="8960" y="1166"/>
                    <a:pt x="12337" y="1846"/>
                  </a:cubicBezTo>
                  <a:cubicBezTo>
                    <a:pt x="15715" y="2533"/>
                    <a:pt x="18742" y="3286"/>
                    <a:pt x="20915" y="3896"/>
                  </a:cubicBezTo>
                  <a:cubicBezTo>
                    <a:pt x="22005" y="4194"/>
                    <a:pt x="22879" y="4460"/>
                    <a:pt x="23484" y="4641"/>
                  </a:cubicBezTo>
                  <a:cubicBezTo>
                    <a:pt x="23761" y="4722"/>
                    <a:pt x="23992" y="4789"/>
                    <a:pt x="24183" y="4845"/>
                  </a:cubicBezTo>
                  <a:cubicBezTo>
                    <a:pt x="24315" y="4882"/>
                    <a:pt x="24397" y="4901"/>
                    <a:pt x="24424" y="4901"/>
                  </a:cubicBezTo>
                  <a:cubicBezTo>
                    <a:pt x="24429" y="4901"/>
                    <a:pt x="24432" y="4900"/>
                    <a:pt x="24433" y="4898"/>
                  </a:cubicBezTo>
                  <a:cubicBezTo>
                    <a:pt x="24437" y="4889"/>
                    <a:pt x="24356" y="4853"/>
                    <a:pt x="24201" y="4790"/>
                  </a:cubicBezTo>
                  <a:cubicBezTo>
                    <a:pt x="24014" y="4721"/>
                    <a:pt x="23790" y="4636"/>
                    <a:pt x="23519" y="4535"/>
                  </a:cubicBezTo>
                  <a:cubicBezTo>
                    <a:pt x="22924" y="4322"/>
                    <a:pt x="22056" y="4026"/>
                    <a:pt x="20972" y="3703"/>
                  </a:cubicBezTo>
                  <a:cubicBezTo>
                    <a:pt x="18807" y="3041"/>
                    <a:pt x="15778" y="2255"/>
                    <a:pt x="12393" y="1567"/>
                  </a:cubicBezTo>
                  <a:cubicBezTo>
                    <a:pt x="9008" y="884"/>
                    <a:pt x="5911" y="435"/>
                    <a:pt x="3657" y="219"/>
                  </a:cubicBezTo>
                  <a:cubicBezTo>
                    <a:pt x="2531" y="103"/>
                    <a:pt x="1617" y="47"/>
                    <a:pt x="985" y="21"/>
                  </a:cubicBezTo>
                  <a:lnTo>
                    <a:pt x="25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2" name="Google Shape;142;p26"/>
            <p:cNvSpPr>
              <a:spLocks/>
            </p:cNvSpPr>
            <p:nvPr/>
          </p:nvSpPr>
          <p:spPr bwMode="auto">
            <a:xfrm>
              <a:off x="2778850" y="4467000"/>
              <a:ext cx="320875" cy="767575"/>
            </a:xfrm>
            <a:custGeom>
              <a:avLst/>
              <a:gdLst>
                <a:gd name="T0" fmla="*/ 12825 w 12835"/>
                <a:gd name="T1" fmla="*/ 0 h 30703"/>
                <a:gd name="T2" fmla="*/ 12659 w 12835"/>
                <a:gd name="T3" fmla="*/ 296 h 30703"/>
                <a:gd name="T4" fmla="*/ 12232 w 12835"/>
                <a:gd name="T5" fmla="*/ 1166 h 30703"/>
                <a:gd name="T6" fmla="*/ 10748 w 12835"/>
                <a:gd name="T7" fmla="*/ 4411 h 30703"/>
                <a:gd name="T8" fmla="*/ 6284 w 12835"/>
                <a:gd name="T9" fmla="*/ 15300 h 30703"/>
                <a:gd name="T10" fmla="*/ 1901 w 12835"/>
                <a:gd name="T11" fmla="*/ 26213 h 30703"/>
                <a:gd name="T12" fmla="*/ 502 w 12835"/>
                <a:gd name="T13" fmla="*/ 29490 h 30703"/>
                <a:gd name="T14" fmla="*/ 123 w 12835"/>
                <a:gd name="T15" fmla="*/ 30383 h 30703"/>
                <a:gd name="T16" fmla="*/ 8 w 12835"/>
                <a:gd name="T17" fmla="*/ 30702 h 30703"/>
                <a:gd name="T18" fmla="*/ 9 w 12835"/>
                <a:gd name="T19" fmla="*/ 30702 h 30703"/>
                <a:gd name="T20" fmla="*/ 175 w 12835"/>
                <a:gd name="T21" fmla="*/ 30407 h 30703"/>
                <a:gd name="T22" fmla="*/ 602 w 12835"/>
                <a:gd name="T23" fmla="*/ 29536 h 30703"/>
                <a:gd name="T24" fmla="*/ 2087 w 12835"/>
                <a:gd name="T25" fmla="*/ 26291 h 30703"/>
                <a:gd name="T26" fmla="*/ 6548 w 12835"/>
                <a:gd name="T27" fmla="*/ 15404 h 30703"/>
                <a:gd name="T28" fmla="*/ 10933 w 12835"/>
                <a:gd name="T29" fmla="*/ 4490 h 30703"/>
                <a:gd name="T30" fmla="*/ 12332 w 12835"/>
                <a:gd name="T31" fmla="*/ 1212 h 30703"/>
                <a:gd name="T32" fmla="*/ 12711 w 12835"/>
                <a:gd name="T33" fmla="*/ 320 h 30703"/>
                <a:gd name="T34" fmla="*/ 12826 w 12835"/>
                <a:gd name="T35" fmla="*/ 0 h 30703"/>
                <a:gd name="T36" fmla="*/ 12825 w 12835"/>
                <a:gd name="T37" fmla="*/ 0 h 307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35"/>
                <a:gd name="T58" fmla="*/ 0 h 30703"/>
                <a:gd name="T59" fmla="*/ 12835 w 12835"/>
                <a:gd name="T60" fmla="*/ 30703 h 307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35" h="30703" extrusionOk="0">
                  <a:moveTo>
                    <a:pt x="12825" y="0"/>
                  </a:moveTo>
                  <a:cubicBezTo>
                    <a:pt x="12814" y="0"/>
                    <a:pt x="12757" y="103"/>
                    <a:pt x="12659" y="296"/>
                  </a:cubicBezTo>
                  <a:cubicBezTo>
                    <a:pt x="12548" y="522"/>
                    <a:pt x="12406" y="810"/>
                    <a:pt x="12232" y="1166"/>
                  </a:cubicBezTo>
                  <a:cubicBezTo>
                    <a:pt x="11863" y="1924"/>
                    <a:pt x="11357" y="3033"/>
                    <a:pt x="10748" y="4411"/>
                  </a:cubicBezTo>
                  <a:cubicBezTo>
                    <a:pt x="9528" y="7165"/>
                    <a:pt x="7960" y="11021"/>
                    <a:pt x="6284" y="15300"/>
                  </a:cubicBezTo>
                  <a:cubicBezTo>
                    <a:pt x="4608" y="19576"/>
                    <a:pt x="3072" y="23440"/>
                    <a:pt x="1901" y="26213"/>
                  </a:cubicBezTo>
                  <a:cubicBezTo>
                    <a:pt x="1320" y="27571"/>
                    <a:pt x="845" y="28682"/>
                    <a:pt x="502" y="29490"/>
                  </a:cubicBezTo>
                  <a:cubicBezTo>
                    <a:pt x="347" y="29855"/>
                    <a:pt x="221" y="30151"/>
                    <a:pt x="123" y="30383"/>
                  </a:cubicBezTo>
                  <a:cubicBezTo>
                    <a:pt x="40" y="30588"/>
                    <a:pt x="0" y="30698"/>
                    <a:pt x="8" y="30702"/>
                  </a:cubicBezTo>
                  <a:cubicBezTo>
                    <a:pt x="8" y="30702"/>
                    <a:pt x="9" y="30702"/>
                    <a:pt x="9" y="30702"/>
                  </a:cubicBezTo>
                  <a:cubicBezTo>
                    <a:pt x="20" y="30702"/>
                    <a:pt x="77" y="30601"/>
                    <a:pt x="175" y="30407"/>
                  </a:cubicBezTo>
                  <a:cubicBezTo>
                    <a:pt x="287" y="30180"/>
                    <a:pt x="427" y="29892"/>
                    <a:pt x="602" y="29536"/>
                  </a:cubicBezTo>
                  <a:cubicBezTo>
                    <a:pt x="971" y="28778"/>
                    <a:pt x="1478" y="27669"/>
                    <a:pt x="2087" y="26291"/>
                  </a:cubicBezTo>
                  <a:cubicBezTo>
                    <a:pt x="3306" y="23537"/>
                    <a:pt x="4874" y="19681"/>
                    <a:pt x="6548" y="15404"/>
                  </a:cubicBezTo>
                  <a:cubicBezTo>
                    <a:pt x="8223" y="11127"/>
                    <a:pt x="9761" y="7262"/>
                    <a:pt x="10933" y="4490"/>
                  </a:cubicBezTo>
                  <a:cubicBezTo>
                    <a:pt x="11513" y="3131"/>
                    <a:pt x="11987" y="2020"/>
                    <a:pt x="12332" y="1212"/>
                  </a:cubicBezTo>
                  <a:cubicBezTo>
                    <a:pt x="12487" y="847"/>
                    <a:pt x="12613" y="552"/>
                    <a:pt x="12711" y="320"/>
                  </a:cubicBezTo>
                  <a:cubicBezTo>
                    <a:pt x="12794" y="115"/>
                    <a:pt x="12834" y="5"/>
                    <a:pt x="12826" y="0"/>
                  </a:cubicBezTo>
                  <a:cubicBezTo>
                    <a:pt x="12825" y="0"/>
                    <a:pt x="12825" y="0"/>
                    <a:pt x="12825" y="0"/>
                  </a:cubicBez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3" name="Google Shape;143;p26"/>
            <p:cNvSpPr>
              <a:spLocks/>
            </p:cNvSpPr>
            <p:nvPr/>
          </p:nvSpPr>
          <p:spPr bwMode="auto">
            <a:xfrm>
              <a:off x="1969000" y="4963425"/>
              <a:ext cx="810150" cy="271175"/>
            </a:xfrm>
            <a:custGeom>
              <a:avLst/>
              <a:gdLst>
                <a:gd name="T0" fmla="*/ 11 w 32406"/>
                <a:gd name="T1" fmla="*/ 0 h 10847"/>
                <a:gd name="T2" fmla="*/ 3 w 32406"/>
                <a:gd name="T3" fmla="*/ 2 h 10847"/>
                <a:gd name="T4" fmla="*/ 326 w 32406"/>
                <a:gd name="T5" fmla="*/ 132 h 10847"/>
                <a:gd name="T6" fmla="*/ 1269 w 32406"/>
                <a:gd name="T7" fmla="*/ 453 h 10847"/>
                <a:gd name="T8" fmla="*/ 4742 w 32406"/>
                <a:gd name="T9" fmla="*/ 1610 h 10847"/>
                <a:gd name="T10" fmla="*/ 16156 w 32406"/>
                <a:gd name="T11" fmla="*/ 5558 h 10847"/>
                <a:gd name="T12" fmla="*/ 27602 w 32406"/>
                <a:gd name="T13" fmla="*/ 9428 h 10847"/>
                <a:gd name="T14" fmla="*/ 31104 w 32406"/>
                <a:gd name="T15" fmla="*/ 10500 h 10847"/>
                <a:gd name="T16" fmla="*/ 32063 w 32406"/>
                <a:gd name="T17" fmla="*/ 10770 h 10847"/>
                <a:gd name="T18" fmla="*/ 32395 w 32406"/>
                <a:gd name="T19" fmla="*/ 10847 h 10847"/>
                <a:gd name="T20" fmla="*/ 32402 w 32406"/>
                <a:gd name="T21" fmla="*/ 10845 h 10847"/>
                <a:gd name="T22" fmla="*/ 32079 w 32406"/>
                <a:gd name="T23" fmla="*/ 10715 h 10847"/>
                <a:gd name="T24" fmla="*/ 31137 w 32406"/>
                <a:gd name="T25" fmla="*/ 10394 h 10847"/>
                <a:gd name="T26" fmla="*/ 27664 w 32406"/>
                <a:gd name="T27" fmla="*/ 9237 h 10847"/>
                <a:gd name="T28" fmla="*/ 16250 w 32406"/>
                <a:gd name="T29" fmla="*/ 5289 h 10847"/>
                <a:gd name="T30" fmla="*/ 4804 w 32406"/>
                <a:gd name="T31" fmla="*/ 1419 h 10847"/>
                <a:gd name="T32" fmla="*/ 1302 w 32406"/>
                <a:gd name="T33" fmla="*/ 347 h 10847"/>
                <a:gd name="T34" fmla="*/ 344 w 32406"/>
                <a:gd name="T35" fmla="*/ 78 h 10847"/>
                <a:gd name="T36" fmla="*/ 11 w 32406"/>
                <a:gd name="T37" fmla="*/ 0 h 108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406"/>
                <a:gd name="T58" fmla="*/ 0 h 10847"/>
                <a:gd name="T59" fmla="*/ 32406 w 32406"/>
                <a:gd name="T60" fmla="*/ 10847 h 108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406" h="10847" extrusionOk="0">
                  <a:moveTo>
                    <a:pt x="11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11"/>
                    <a:pt x="112" y="56"/>
                    <a:pt x="326" y="132"/>
                  </a:cubicBezTo>
                  <a:lnTo>
                    <a:pt x="1269" y="453"/>
                  </a:lnTo>
                  <a:cubicBezTo>
                    <a:pt x="2123" y="738"/>
                    <a:pt x="3301" y="1131"/>
                    <a:pt x="4742" y="1610"/>
                  </a:cubicBezTo>
                  <a:cubicBezTo>
                    <a:pt x="7673" y="2591"/>
                    <a:pt x="11705" y="3996"/>
                    <a:pt x="16156" y="5558"/>
                  </a:cubicBezTo>
                  <a:cubicBezTo>
                    <a:pt x="20605" y="7120"/>
                    <a:pt x="24653" y="8496"/>
                    <a:pt x="27602" y="9428"/>
                  </a:cubicBezTo>
                  <a:cubicBezTo>
                    <a:pt x="29077" y="9895"/>
                    <a:pt x="30272" y="10261"/>
                    <a:pt x="31104" y="10500"/>
                  </a:cubicBezTo>
                  <a:lnTo>
                    <a:pt x="32063" y="10770"/>
                  </a:lnTo>
                  <a:cubicBezTo>
                    <a:pt x="32253" y="10820"/>
                    <a:pt x="32366" y="10847"/>
                    <a:pt x="32395" y="10847"/>
                  </a:cubicBezTo>
                  <a:cubicBezTo>
                    <a:pt x="32399" y="10847"/>
                    <a:pt x="32402" y="10846"/>
                    <a:pt x="32402" y="10845"/>
                  </a:cubicBezTo>
                  <a:cubicBezTo>
                    <a:pt x="32405" y="10835"/>
                    <a:pt x="32293" y="10791"/>
                    <a:pt x="32079" y="10715"/>
                  </a:cubicBezTo>
                  <a:cubicBezTo>
                    <a:pt x="31836" y="10632"/>
                    <a:pt x="31523" y="10525"/>
                    <a:pt x="31137" y="10394"/>
                  </a:cubicBezTo>
                  <a:cubicBezTo>
                    <a:pt x="30283" y="10109"/>
                    <a:pt x="29105" y="9717"/>
                    <a:pt x="27664" y="9237"/>
                  </a:cubicBezTo>
                  <a:cubicBezTo>
                    <a:pt x="24733" y="8256"/>
                    <a:pt x="20701" y="6851"/>
                    <a:pt x="16250" y="5289"/>
                  </a:cubicBezTo>
                  <a:cubicBezTo>
                    <a:pt x="11797" y="3727"/>
                    <a:pt x="7753" y="2352"/>
                    <a:pt x="4804" y="1419"/>
                  </a:cubicBezTo>
                  <a:cubicBezTo>
                    <a:pt x="3331" y="952"/>
                    <a:pt x="2134" y="585"/>
                    <a:pt x="1302" y="347"/>
                  </a:cubicBezTo>
                  <a:lnTo>
                    <a:pt x="344" y="78"/>
                  </a:lnTo>
                  <a:cubicBezTo>
                    <a:pt x="153" y="27"/>
                    <a:pt x="40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4120704" y="3244885"/>
              <a:ext cx="1341204" cy="2230940"/>
            </a:xfrm>
            <a:custGeom>
              <a:avLst/>
              <a:gdLst/>
              <a:ahLst/>
              <a:cxnLst/>
              <a:rect l="l" t="t" r="r" b="b"/>
              <a:pathLst>
                <a:path w="53642" h="89217" extrusionOk="0">
                  <a:moveTo>
                    <a:pt x="47307" y="1"/>
                  </a:moveTo>
                  <a:cubicBezTo>
                    <a:pt x="45643" y="1"/>
                    <a:pt x="42458" y="1179"/>
                    <a:pt x="39522" y="8936"/>
                  </a:cubicBezTo>
                  <a:cubicBezTo>
                    <a:pt x="35305" y="20079"/>
                    <a:pt x="33936" y="26387"/>
                    <a:pt x="33936" y="26387"/>
                  </a:cubicBezTo>
                  <a:cubicBezTo>
                    <a:pt x="33936" y="26387"/>
                    <a:pt x="33205" y="27855"/>
                    <a:pt x="32076" y="27855"/>
                  </a:cubicBezTo>
                  <a:cubicBezTo>
                    <a:pt x="31771" y="27855"/>
                    <a:pt x="31437" y="27748"/>
                    <a:pt x="31081" y="27476"/>
                  </a:cubicBezTo>
                  <a:cubicBezTo>
                    <a:pt x="29595" y="26345"/>
                    <a:pt x="27440" y="23179"/>
                    <a:pt x="25231" y="23179"/>
                  </a:cubicBezTo>
                  <a:cubicBezTo>
                    <a:pt x="24945" y="23179"/>
                    <a:pt x="24658" y="23232"/>
                    <a:pt x="24372" y="23349"/>
                  </a:cubicBezTo>
                  <a:cubicBezTo>
                    <a:pt x="21780" y="24409"/>
                    <a:pt x="21226" y="27493"/>
                    <a:pt x="22220" y="31827"/>
                  </a:cubicBezTo>
                  <a:cubicBezTo>
                    <a:pt x="23213" y="36161"/>
                    <a:pt x="25040" y="45737"/>
                    <a:pt x="25202" y="46603"/>
                  </a:cubicBezTo>
                  <a:cubicBezTo>
                    <a:pt x="25330" y="47288"/>
                    <a:pt x="25127" y="48276"/>
                    <a:pt x="24374" y="48276"/>
                  </a:cubicBezTo>
                  <a:cubicBezTo>
                    <a:pt x="24191" y="48276"/>
                    <a:pt x="23977" y="48218"/>
                    <a:pt x="23727" y="48084"/>
                  </a:cubicBezTo>
                  <a:cubicBezTo>
                    <a:pt x="22722" y="47545"/>
                    <a:pt x="17774" y="43199"/>
                    <a:pt x="14214" y="43199"/>
                  </a:cubicBezTo>
                  <a:cubicBezTo>
                    <a:pt x="13233" y="43199"/>
                    <a:pt x="12357" y="43529"/>
                    <a:pt x="11698" y="44361"/>
                  </a:cubicBezTo>
                  <a:cubicBezTo>
                    <a:pt x="8650" y="48209"/>
                    <a:pt x="13401" y="59828"/>
                    <a:pt x="13895" y="61109"/>
                  </a:cubicBezTo>
                  <a:cubicBezTo>
                    <a:pt x="14391" y="62388"/>
                    <a:pt x="14195" y="62980"/>
                    <a:pt x="13604" y="63375"/>
                  </a:cubicBezTo>
                  <a:cubicBezTo>
                    <a:pt x="13563" y="63403"/>
                    <a:pt x="13513" y="63416"/>
                    <a:pt x="13455" y="63416"/>
                  </a:cubicBezTo>
                  <a:cubicBezTo>
                    <a:pt x="12683" y="63416"/>
                    <a:pt x="10486" y="61082"/>
                    <a:pt x="8375" y="59345"/>
                  </a:cubicBezTo>
                  <a:cubicBezTo>
                    <a:pt x="6886" y="58119"/>
                    <a:pt x="5100" y="56936"/>
                    <a:pt x="3604" y="56936"/>
                  </a:cubicBezTo>
                  <a:cubicBezTo>
                    <a:pt x="2819" y="56936"/>
                    <a:pt x="2114" y="57262"/>
                    <a:pt x="1574" y="58076"/>
                  </a:cubicBezTo>
                  <a:cubicBezTo>
                    <a:pt x="0" y="60443"/>
                    <a:pt x="411" y="69508"/>
                    <a:pt x="10585" y="83187"/>
                  </a:cubicBezTo>
                  <a:lnTo>
                    <a:pt x="15714" y="89216"/>
                  </a:lnTo>
                  <a:lnTo>
                    <a:pt x="23557" y="87911"/>
                  </a:lnTo>
                  <a:cubicBezTo>
                    <a:pt x="40172" y="84094"/>
                    <a:pt x="46362" y="77459"/>
                    <a:pt x="46701" y="74637"/>
                  </a:cubicBezTo>
                  <a:cubicBezTo>
                    <a:pt x="47038" y="71815"/>
                    <a:pt x="43638" y="71242"/>
                    <a:pt x="40700" y="71193"/>
                  </a:cubicBezTo>
                  <a:cubicBezTo>
                    <a:pt x="40525" y="71190"/>
                    <a:pt x="40349" y="71188"/>
                    <a:pt x="40171" y="71188"/>
                  </a:cubicBezTo>
                  <a:cubicBezTo>
                    <a:pt x="38758" y="71188"/>
                    <a:pt x="37279" y="71271"/>
                    <a:pt x="36133" y="71271"/>
                  </a:cubicBezTo>
                  <a:cubicBezTo>
                    <a:pt x="35001" y="71271"/>
                    <a:pt x="34195" y="71190"/>
                    <a:pt x="34105" y="70871"/>
                  </a:cubicBezTo>
                  <a:cubicBezTo>
                    <a:pt x="33912" y="70187"/>
                    <a:pt x="34145" y="69610"/>
                    <a:pt x="35353" y="68956"/>
                  </a:cubicBezTo>
                  <a:cubicBezTo>
                    <a:pt x="36560" y="68302"/>
                    <a:pt x="47709" y="62537"/>
                    <a:pt x="47885" y="57631"/>
                  </a:cubicBezTo>
                  <a:cubicBezTo>
                    <a:pt x="48060" y="52724"/>
                    <a:pt x="37736" y="52973"/>
                    <a:pt x="36313" y="52666"/>
                  </a:cubicBezTo>
                  <a:cubicBezTo>
                    <a:pt x="34891" y="52358"/>
                    <a:pt x="35477" y="51126"/>
                    <a:pt x="36149" y="50582"/>
                  </a:cubicBezTo>
                  <a:cubicBezTo>
                    <a:pt x="36835" y="50027"/>
                    <a:pt x="44434" y="43922"/>
                    <a:pt x="48001" y="41267"/>
                  </a:cubicBezTo>
                  <a:cubicBezTo>
                    <a:pt x="51567" y="38612"/>
                    <a:pt x="53145" y="35905"/>
                    <a:pt x="51859" y="33417"/>
                  </a:cubicBezTo>
                  <a:cubicBezTo>
                    <a:pt x="51252" y="32243"/>
                    <a:pt x="49879" y="31956"/>
                    <a:pt x="48388" y="31956"/>
                  </a:cubicBezTo>
                  <a:cubicBezTo>
                    <a:pt x="46967" y="31956"/>
                    <a:pt x="45440" y="32217"/>
                    <a:pt x="44367" y="32217"/>
                  </a:cubicBezTo>
                  <a:cubicBezTo>
                    <a:pt x="44266" y="32217"/>
                    <a:pt x="44170" y="32214"/>
                    <a:pt x="44077" y="32209"/>
                  </a:cubicBezTo>
                  <a:cubicBezTo>
                    <a:pt x="41971" y="32095"/>
                    <a:pt x="42609" y="29528"/>
                    <a:pt x="42609" y="29528"/>
                  </a:cubicBezTo>
                  <a:cubicBezTo>
                    <a:pt x="42609" y="29528"/>
                    <a:pt x="45658" y="23838"/>
                    <a:pt x="49672" y="12621"/>
                  </a:cubicBezTo>
                  <a:cubicBezTo>
                    <a:pt x="53641" y="1529"/>
                    <a:pt x="48488" y="211"/>
                    <a:pt x="48373" y="183"/>
                  </a:cubicBezTo>
                  <a:lnTo>
                    <a:pt x="48373" y="183"/>
                  </a:lnTo>
                  <a:cubicBezTo>
                    <a:pt x="48206" y="118"/>
                    <a:pt x="47832" y="1"/>
                    <a:pt x="47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5" name="Google Shape;145;p26"/>
            <p:cNvSpPr>
              <a:spLocks/>
            </p:cNvSpPr>
            <p:nvPr/>
          </p:nvSpPr>
          <p:spPr bwMode="auto">
            <a:xfrm>
              <a:off x="4518550" y="3498575"/>
              <a:ext cx="718425" cy="1935850"/>
            </a:xfrm>
            <a:custGeom>
              <a:avLst/>
              <a:gdLst>
                <a:gd name="T0" fmla="*/ 28736 w 28737"/>
                <a:gd name="T1" fmla="*/ 1 h 77434"/>
                <a:gd name="T2" fmla="*/ 28736 w 28737"/>
                <a:gd name="T3" fmla="*/ 1 h 77434"/>
                <a:gd name="T4" fmla="*/ 28640 w 28737"/>
                <a:gd name="T5" fmla="*/ 232 h 77434"/>
                <a:gd name="T6" fmla="*/ 28380 w 28737"/>
                <a:gd name="T7" fmla="*/ 918 h 77434"/>
                <a:gd name="T8" fmla="*/ 27409 w 28737"/>
                <a:gd name="T9" fmla="*/ 3562 h 77434"/>
                <a:gd name="T10" fmla="*/ 23840 w 28737"/>
                <a:gd name="T11" fmla="*/ 13289 h 77434"/>
                <a:gd name="T12" fmla="*/ 11888 w 28737"/>
                <a:gd name="T13" fmla="*/ 45315 h 77434"/>
                <a:gd name="T14" fmla="*/ 1 w 28737"/>
                <a:gd name="T15" fmla="*/ 77373 h 77434"/>
                <a:gd name="T16" fmla="*/ 165 w 28737"/>
                <a:gd name="T17" fmla="*/ 77433 h 77434"/>
                <a:gd name="T18" fmla="*/ 12119 w 28737"/>
                <a:gd name="T19" fmla="*/ 45402 h 77434"/>
                <a:gd name="T20" fmla="*/ 24004 w 28737"/>
                <a:gd name="T21" fmla="*/ 13349 h 77434"/>
                <a:gd name="T22" fmla="*/ 27499 w 28737"/>
                <a:gd name="T23" fmla="*/ 3595 h 77434"/>
                <a:gd name="T24" fmla="*/ 28428 w 28737"/>
                <a:gd name="T25" fmla="*/ 934 h 77434"/>
                <a:gd name="T26" fmla="*/ 28664 w 28737"/>
                <a:gd name="T27" fmla="*/ 240 h 77434"/>
                <a:gd name="T28" fmla="*/ 28736 w 28737"/>
                <a:gd name="T29" fmla="*/ 1 h 77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37"/>
                <a:gd name="T46" fmla="*/ 0 h 77434"/>
                <a:gd name="T47" fmla="*/ 28737 w 28737"/>
                <a:gd name="T48" fmla="*/ 77434 h 774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37" h="77434" extrusionOk="0">
                  <a:moveTo>
                    <a:pt x="28736" y="1"/>
                  </a:moveTo>
                  <a:lnTo>
                    <a:pt x="28736" y="1"/>
                  </a:lnTo>
                  <a:cubicBezTo>
                    <a:pt x="28736" y="1"/>
                    <a:pt x="28700" y="78"/>
                    <a:pt x="28640" y="232"/>
                  </a:cubicBezTo>
                  <a:cubicBezTo>
                    <a:pt x="28578" y="396"/>
                    <a:pt x="28492" y="623"/>
                    <a:pt x="28380" y="918"/>
                  </a:cubicBezTo>
                  <a:cubicBezTo>
                    <a:pt x="28155" y="1532"/>
                    <a:pt x="27828" y="2421"/>
                    <a:pt x="27409" y="3562"/>
                  </a:cubicBezTo>
                  <a:cubicBezTo>
                    <a:pt x="26563" y="5869"/>
                    <a:pt x="25344" y="9190"/>
                    <a:pt x="23840" y="13289"/>
                  </a:cubicBezTo>
                  <a:cubicBezTo>
                    <a:pt x="20818" y="21499"/>
                    <a:pt x="16580" y="32818"/>
                    <a:pt x="11888" y="45315"/>
                  </a:cubicBezTo>
                  <a:cubicBezTo>
                    <a:pt x="7194" y="57817"/>
                    <a:pt x="2981" y="69147"/>
                    <a:pt x="1" y="77373"/>
                  </a:cubicBezTo>
                  <a:lnTo>
                    <a:pt x="165" y="77433"/>
                  </a:lnTo>
                  <a:cubicBezTo>
                    <a:pt x="3185" y="69223"/>
                    <a:pt x="7424" y="57903"/>
                    <a:pt x="12119" y="45402"/>
                  </a:cubicBezTo>
                  <a:cubicBezTo>
                    <a:pt x="16811" y="32903"/>
                    <a:pt x="21023" y="21575"/>
                    <a:pt x="24004" y="13349"/>
                  </a:cubicBezTo>
                  <a:cubicBezTo>
                    <a:pt x="25496" y="9237"/>
                    <a:pt x="26690" y="5904"/>
                    <a:pt x="27499" y="3595"/>
                  </a:cubicBezTo>
                  <a:lnTo>
                    <a:pt x="28428" y="934"/>
                  </a:lnTo>
                  <a:cubicBezTo>
                    <a:pt x="28529" y="636"/>
                    <a:pt x="28607" y="406"/>
                    <a:pt x="28664" y="240"/>
                  </a:cubicBezTo>
                  <a:cubicBezTo>
                    <a:pt x="28715" y="83"/>
                    <a:pt x="28736" y="1"/>
                    <a:pt x="2873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6" name="Google Shape;146;p26"/>
            <p:cNvSpPr>
              <a:spLocks/>
            </p:cNvSpPr>
            <p:nvPr/>
          </p:nvSpPr>
          <p:spPr bwMode="auto">
            <a:xfrm>
              <a:off x="4811975" y="3966325"/>
              <a:ext cx="127650" cy="340250"/>
            </a:xfrm>
            <a:custGeom>
              <a:avLst/>
              <a:gdLst>
                <a:gd name="T0" fmla="*/ 17 w 5106"/>
                <a:gd name="T1" fmla="*/ 0 h 13610"/>
                <a:gd name="T2" fmla="*/ 16 w 5106"/>
                <a:gd name="T3" fmla="*/ 0 h 13610"/>
                <a:gd name="T4" fmla="*/ 184 w 5106"/>
                <a:gd name="T5" fmla="*/ 548 h 13610"/>
                <a:gd name="T6" fmla="*/ 718 w 5106"/>
                <a:gd name="T7" fmla="*/ 2010 h 13610"/>
                <a:gd name="T8" fmla="*/ 2456 w 5106"/>
                <a:gd name="T9" fmla="*/ 6839 h 13610"/>
                <a:gd name="T10" fmla="*/ 4230 w 5106"/>
                <a:gd name="T11" fmla="*/ 11661 h 13610"/>
                <a:gd name="T12" fmla="*/ 4829 w 5106"/>
                <a:gd name="T13" fmla="*/ 13099 h 13610"/>
                <a:gd name="T14" fmla="*/ 5089 w 5106"/>
                <a:gd name="T15" fmla="*/ 13609 h 13610"/>
                <a:gd name="T16" fmla="*/ 5090 w 5106"/>
                <a:gd name="T17" fmla="*/ 13609 h 13610"/>
                <a:gd name="T18" fmla="*/ 4918 w 5106"/>
                <a:gd name="T19" fmla="*/ 13063 h 13610"/>
                <a:gd name="T20" fmla="*/ 4392 w 5106"/>
                <a:gd name="T21" fmla="*/ 11601 h 13610"/>
                <a:gd name="T22" fmla="*/ 2687 w 5106"/>
                <a:gd name="T23" fmla="*/ 6757 h 13610"/>
                <a:gd name="T24" fmla="*/ 879 w 5106"/>
                <a:gd name="T25" fmla="*/ 1948 h 13610"/>
                <a:gd name="T26" fmla="*/ 274 w 5106"/>
                <a:gd name="T27" fmla="*/ 512 h 13610"/>
                <a:gd name="T28" fmla="*/ 17 w 5106"/>
                <a:gd name="T29" fmla="*/ 0 h 136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06"/>
                <a:gd name="T46" fmla="*/ 0 h 13610"/>
                <a:gd name="T47" fmla="*/ 5106 w 5106"/>
                <a:gd name="T48" fmla="*/ 13610 h 136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06" h="13610" extrusionOk="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7"/>
                    <a:pt x="62" y="202"/>
                    <a:pt x="184" y="548"/>
                  </a:cubicBezTo>
                  <a:cubicBezTo>
                    <a:pt x="328" y="941"/>
                    <a:pt x="506" y="1430"/>
                    <a:pt x="718" y="2010"/>
                  </a:cubicBezTo>
                  <a:cubicBezTo>
                    <a:pt x="1181" y="3297"/>
                    <a:pt x="1787" y="4979"/>
                    <a:pt x="2456" y="6839"/>
                  </a:cubicBezTo>
                  <a:cubicBezTo>
                    <a:pt x="3128" y="8728"/>
                    <a:pt x="3746" y="10437"/>
                    <a:pt x="4230" y="11661"/>
                  </a:cubicBezTo>
                  <a:cubicBezTo>
                    <a:pt x="4472" y="12273"/>
                    <a:pt x="4677" y="12764"/>
                    <a:pt x="4829" y="13099"/>
                  </a:cubicBezTo>
                  <a:cubicBezTo>
                    <a:pt x="4979" y="13429"/>
                    <a:pt x="5070" y="13609"/>
                    <a:pt x="5089" y="13609"/>
                  </a:cubicBezTo>
                  <a:cubicBezTo>
                    <a:pt x="5089" y="13609"/>
                    <a:pt x="5090" y="13609"/>
                    <a:pt x="5090" y="13609"/>
                  </a:cubicBezTo>
                  <a:cubicBezTo>
                    <a:pt x="5105" y="13603"/>
                    <a:pt x="5043" y="13409"/>
                    <a:pt x="4918" y="13063"/>
                  </a:cubicBezTo>
                  <a:cubicBezTo>
                    <a:pt x="4777" y="12670"/>
                    <a:pt x="4601" y="12180"/>
                    <a:pt x="4392" y="11601"/>
                  </a:cubicBezTo>
                  <a:lnTo>
                    <a:pt x="2687" y="6757"/>
                  </a:lnTo>
                  <a:cubicBezTo>
                    <a:pt x="2015" y="4868"/>
                    <a:pt x="1375" y="3166"/>
                    <a:pt x="879" y="1948"/>
                  </a:cubicBezTo>
                  <a:cubicBezTo>
                    <a:pt x="632" y="1339"/>
                    <a:pt x="424" y="848"/>
                    <a:pt x="274" y="512"/>
                  </a:cubicBezTo>
                  <a:cubicBezTo>
                    <a:pt x="125" y="183"/>
                    <a:pt x="35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7" name="Google Shape;147;p26"/>
            <p:cNvSpPr>
              <a:spLocks/>
            </p:cNvSpPr>
            <p:nvPr/>
          </p:nvSpPr>
          <p:spPr bwMode="auto">
            <a:xfrm>
              <a:off x="4957000" y="4149050"/>
              <a:ext cx="388750" cy="159100"/>
            </a:xfrm>
            <a:custGeom>
              <a:avLst/>
              <a:gdLst>
                <a:gd name="T0" fmla="*/ 15517 w 15550"/>
                <a:gd name="T1" fmla="*/ 0 h 6364"/>
                <a:gd name="T2" fmla="*/ 7728 w 15550"/>
                <a:gd name="T3" fmla="*/ 3068 h 6364"/>
                <a:gd name="T4" fmla="*/ 27 w 15550"/>
                <a:gd name="T5" fmla="*/ 6361 h 6364"/>
                <a:gd name="T6" fmla="*/ 34 w 15550"/>
                <a:gd name="T7" fmla="*/ 6363 h 6364"/>
                <a:gd name="T8" fmla="*/ 7822 w 15550"/>
                <a:gd name="T9" fmla="*/ 3296 h 6364"/>
                <a:gd name="T10" fmla="*/ 15523 w 15550"/>
                <a:gd name="T11" fmla="*/ 2 h 6364"/>
                <a:gd name="T12" fmla="*/ 15517 w 15550"/>
                <a:gd name="T13" fmla="*/ 0 h 6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50"/>
                <a:gd name="T22" fmla="*/ 0 h 6364"/>
                <a:gd name="T23" fmla="*/ 15550 w 15550"/>
                <a:gd name="T24" fmla="*/ 6364 h 6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50" h="6364" extrusionOk="0">
                  <a:moveTo>
                    <a:pt x="15517" y="0"/>
                  </a:moveTo>
                  <a:cubicBezTo>
                    <a:pt x="15342" y="0"/>
                    <a:pt x="11912" y="1351"/>
                    <a:pt x="7728" y="3068"/>
                  </a:cubicBezTo>
                  <a:cubicBezTo>
                    <a:pt x="3449" y="4824"/>
                    <a:pt x="1" y="6298"/>
                    <a:pt x="27" y="6361"/>
                  </a:cubicBezTo>
                  <a:cubicBezTo>
                    <a:pt x="28" y="6363"/>
                    <a:pt x="30" y="6363"/>
                    <a:pt x="34" y="6363"/>
                  </a:cubicBezTo>
                  <a:cubicBezTo>
                    <a:pt x="206" y="6363"/>
                    <a:pt x="3635" y="5014"/>
                    <a:pt x="7822" y="3296"/>
                  </a:cubicBezTo>
                  <a:cubicBezTo>
                    <a:pt x="12101" y="1539"/>
                    <a:pt x="15550" y="64"/>
                    <a:pt x="15523" y="2"/>
                  </a:cubicBezTo>
                  <a:cubicBezTo>
                    <a:pt x="15523" y="1"/>
                    <a:pt x="15521" y="0"/>
                    <a:pt x="155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8" name="Google Shape;148;p26"/>
            <p:cNvSpPr>
              <a:spLocks/>
            </p:cNvSpPr>
            <p:nvPr/>
          </p:nvSpPr>
          <p:spPr bwMode="auto">
            <a:xfrm>
              <a:off x="4755800" y="4725375"/>
              <a:ext cx="366550" cy="54750"/>
            </a:xfrm>
            <a:custGeom>
              <a:avLst/>
              <a:gdLst>
                <a:gd name="T0" fmla="*/ 14637 w 14662"/>
                <a:gd name="T1" fmla="*/ 1 h 2190"/>
                <a:gd name="T2" fmla="*/ 14078 w 14662"/>
                <a:gd name="T3" fmla="*/ 87 h 2190"/>
                <a:gd name="T4" fmla="*/ 12518 w 14662"/>
                <a:gd name="T5" fmla="*/ 383 h 2190"/>
                <a:gd name="T6" fmla="*/ 7356 w 14662"/>
                <a:gd name="T7" fmla="*/ 1267 h 2190"/>
                <a:gd name="T8" fmla="*/ 2159 w 14662"/>
                <a:gd name="T9" fmla="*/ 1920 h 2190"/>
                <a:gd name="T10" fmla="*/ 580 w 14662"/>
                <a:gd name="T11" fmla="*/ 2088 h 2190"/>
                <a:gd name="T12" fmla="*/ 2 w 14662"/>
                <a:gd name="T13" fmla="*/ 2177 h 2190"/>
                <a:gd name="T14" fmla="*/ 166 w 14662"/>
                <a:gd name="T15" fmla="*/ 2190 h 2190"/>
                <a:gd name="T16" fmla="*/ 587 w 14662"/>
                <a:gd name="T17" fmla="*/ 2182 h 2190"/>
                <a:gd name="T18" fmla="*/ 2176 w 14662"/>
                <a:gd name="T19" fmla="*/ 2091 h 2190"/>
                <a:gd name="T20" fmla="*/ 7392 w 14662"/>
                <a:gd name="T21" fmla="*/ 1509 h 2190"/>
                <a:gd name="T22" fmla="*/ 12553 w 14662"/>
                <a:gd name="T23" fmla="*/ 554 h 2190"/>
                <a:gd name="T24" fmla="*/ 14099 w 14662"/>
                <a:gd name="T25" fmla="*/ 180 h 2190"/>
                <a:gd name="T26" fmla="*/ 14657 w 14662"/>
                <a:gd name="T27" fmla="*/ 5 h 2190"/>
                <a:gd name="T28" fmla="*/ 14637 w 14662"/>
                <a:gd name="T29" fmla="*/ 1 h 21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62"/>
                <a:gd name="T46" fmla="*/ 0 h 2190"/>
                <a:gd name="T47" fmla="*/ 14662 w 14662"/>
                <a:gd name="T48" fmla="*/ 2190 h 21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62" h="2190" extrusionOk="0">
                  <a:moveTo>
                    <a:pt x="14637" y="1"/>
                  </a:moveTo>
                  <a:cubicBezTo>
                    <a:pt x="14577" y="1"/>
                    <a:pt x="14383" y="31"/>
                    <a:pt x="14078" y="87"/>
                  </a:cubicBezTo>
                  <a:lnTo>
                    <a:pt x="12518" y="383"/>
                  </a:lnTo>
                  <a:cubicBezTo>
                    <a:pt x="11201" y="636"/>
                    <a:pt x="9378" y="969"/>
                    <a:pt x="7356" y="1267"/>
                  </a:cubicBezTo>
                  <a:cubicBezTo>
                    <a:pt x="5333" y="1569"/>
                    <a:pt x="3492" y="1775"/>
                    <a:pt x="2159" y="1920"/>
                  </a:cubicBezTo>
                  <a:lnTo>
                    <a:pt x="580" y="2088"/>
                  </a:lnTo>
                  <a:cubicBezTo>
                    <a:pt x="207" y="2129"/>
                    <a:pt x="1" y="2161"/>
                    <a:pt x="2" y="2177"/>
                  </a:cubicBezTo>
                  <a:cubicBezTo>
                    <a:pt x="3" y="2186"/>
                    <a:pt x="59" y="2190"/>
                    <a:pt x="166" y="2190"/>
                  </a:cubicBezTo>
                  <a:cubicBezTo>
                    <a:pt x="265" y="2190"/>
                    <a:pt x="407" y="2187"/>
                    <a:pt x="587" y="2182"/>
                  </a:cubicBezTo>
                  <a:cubicBezTo>
                    <a:pt x="963" y="2171"/>
                    <a:pt x="1505" y="2138"/>
                    <a:pt x="2176" y="2091"/>
                  </a:cubicBezTo>
                  <a:cubicBezTo>
                    <a:pt x="3514" y="1992"/>
                    <a:pt x="5363" y="1811"/>
                    <a:pt x="7392" y="1509"/>
                  </a:cubicBezTo>
                  <a:cubicBezTo>
                    <a:pt x="9421" y="1211"/>
                    <a:pt x="11243" y="850"/>
                    <a:pt x="12553" y="554"/>
                  </a:cubicBezTo>
                  <a:cubicBezTo>
                    <a:pt x="13208" y="408"/>
                    <a:pt x="13736" y="277"/>
                    <a:pt x="14099" y="180"/>
                  </a:cubicBezTo>
                  <a:cubicBezTo>
                    <a:pt x="14462" y="83"/>
                    <a:pt x="14661" y="21"/>
                    <a:pt x="14657" y="5"/>
                  </a:cubicBezTo>
                  <a:cubicBezTo>
                    <a:pt x="14656" y="2"/>
                    <a:pt x="14650" y="1"/>
                    <a:pt x="14637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99" name="Google Shape;149;p26"/>
            <p:cNvSpPr>
              <a:spLocks/>
            </p:cNvSpPr>
            <p:nvPr/>
          </p:nvSpPr>
          <p:spPr bwMode="auto">
            <a:xfrm>
              <a:off x="4556025" y="4499600"/>
              <a:ext cx="202950" cy="276575"/>
            </a:xfrm>
            <a:custGeom>
              <a:avLst/>
              <a:gdLst>
                <a:gd name="T0" fmla="*/ 17 w 8118"/>
                <a:gd name="T1" fmla="*/ 0 h 11063"/>
                <a:gd name="T2" fmla="*/ 15 w 8118"/>
                <a:gd name="T3" fmla="*/ 1 h 11063"/>
                <a:gd name="T4" fmla="*/ 294 w 8118"/>
                <a:gd name="T5" fmla="*/ 465 h 11063"/>
                <a:gd name="T6" fmla="*/ 1130 w 8118"/>
                <a:gd name="T7" fmla="*/ 1673 h 11063"/>
                <a:gd name="T8" fmla="*/ 3960 w 8118"/>
                <a:gd name="T9" fmla="*/ 5604 h 11063"/>
                <a:gd name="T10" fmla="*/ 6849 w 8118"/>
                <a:gd name="T11" fmla="*/ 9494 h 11063"/>
                <a:gd name="T12" fmla="*/ 7747 w 8118"/>
                <a:gd name="T13" fmla="*/ 10656 h 11063"/>
                <a:gd name="T14" fmla="*/ 8103 w 8118"/>
                <a:gd name="T15" fmla="*/ 11062 h 11063"/>
                <a:gd name="T16" fmla="*/ 8104 w 8118"/>
                <a:gd name="T17" fmla="*/ 11062 h 11063"/>
                <a:gd name="T18" fmla="*/ 7825 w 8118"/>
                <a:gd name="T19" fmla="*/ 10599 h 11063"/>
                <a:gd name="T20" fmla="*/ 6990 w 8118"/>
                <a:gd name="T21" fmla="*/ 9392 h 11063"/>
                <a:gd name="T22" fmla="*/ 4159 w 8118"/>
                <a:gd name="T23" fmla="*/ 5459 h 11063"/>
                <a:gd name="T24" fmla="*/ 1269 w 8118"/>
                <a:gd name="T25" fmla="*/ 1570 h 11063"/>
                <a:gd name="T26" fmla="*/ 372 w 8118"/>
                <a:gd name="T27" fmla="*/ 408 h 11063"/>
                <a:gd name="T28" fmla="*/ 17 w 8118"/>
                <a:gd name="T29" fmla="*/ 0 h 110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18"/>
                <a:gd name="T46" fmla="*/ 0 h 11063"/>
                <a:gd name="T47" fmla="*/ 8118 w 8118"/>
                <a:gd name="T48" fmla="*/ 11063 h 110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18" h="11063" extrusionOk="0">
                  <a:moveTo>
                    <a:pt x="17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" y="12"/>
                    <a:pt x="101" y="176"/>
                    <a:pt x="294" y="465"/>
                  </a:cubicBezTo>
                  <a:cubicBezTo>
                    <a:pt x="522" y="795"/>
                    <a:pt x="800" y="1197"/>
                    <a:pt x="1130" y="1673"/>
                  </a:cubicBezTo>
                  <a:cubicBezTo>
                    <a:pt x="1844" y="2687"/>
                    <a:pt x="2844" y="4077"/>
                    <a:pt x="3960" y="5604"/>
                  </a:cubicBezTo>
                  <a:cubicBezTo>
                    <a:pt x="5077" y="7132"/>
                    <a:pt x="6099" y="8506"/>
                    <a:pt x="6849" y="9494"/>
                  </a:cubicBezTo>
                  <a:lnTo>
                    <a:pt x="7747" y="10656"/>
                  </a:lnTo>
                  <a:cubicBezTo>
                    <a:pt x="7958" y="10919"/>
                    <a:pt x="8082" y="11062"/>
                    <a:pt x="8103" y="11062"/>
                  </a:cubicBezTo>
                  <a:cubicBezTo>
                    <a:pt x="8103" y="11062"/>
                    <a:pt x="8104" y="11062"/>
                    <a:pt x="8104" y="11062"/>
                  </a:cubicBezTo>
                  <a:cubicBezTo>
                    <a:pt x="8117" y="11052"/>
                    <a:pt x="8018" y="10888"/>
                    <a:pt x="7825" y="10599"/>
                  </a:cubicBezTo>
                  <a:lnTo>
                    <a:pt x="6990" y="9392"/>
                  </a:lnTo>
                  <a:cubicBezTo>
                    <a:pt x="6276" y="8377"/>
                    <a:pt x="5276" y="6985"/>
                    <a:pt x="4159" y="5459"/>
                  </a:cubicBezTo>
                  <a:cubicBezTo>
                    <a:pt x="3042" y="3932"/>
                    <a:pt x="2020" y="2558"/>
                    <a:pt x="1269" y="1570"/>
                  </a:cubicBezTo>
                  <a:lnTo>
                    <a:pt x="372" y="408"/>
                  </a:lnTo>
                  <a:cubicBezTo>
                    <a:pt x="162" y="145"/>
                    <a:pt x="37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00" name="Google Shape;150;p26"/>
            <p:cNvSpPr>
              <a:spLocks/>
            </p:cNvSpPr>
            <p:nvPr/>
          </p:nvSpPr>
          <p:spPr bwMode="auto">
            <a:xfrm>
              <a:off x="4324975" y="4893425"/>
              <a:ext cx="263250" cy="351975"/>
            </a:xfrm>
            <a:custGeom>
              <a:avLst/>
              <a:gdLst>
                <a:gd name="T0" fmla="*/ 15 w 10530"/>
                <a:gd name="T1" fmla="*/ 1 h 14079"/>
                <a:gd name="T2" fmla="*/ 14 w 10530"/>
                <a:gd name="T3" fmla="*/ 1 h 14079"/>
                <a:gd name="T4" fmla="*/ 388 w 10530"/>
                <a:gd name="T5" fmla="*/ 583 h 14079"/>
                <a:gd name="T6" fmla="*/ 1482 w 10530"/>
                <a:gd name="T7" fmla="*/ 2114 h 14079"/>
                <a:gd name="T8" fmla="*/ 5166 w 10530"/>
                <a:gd name="T9" fmla="*/ 7113 h 14079"/>
                <a:gd name="T10" fmla="*/ 8909 w 10530"/>
                <a:gd name="T11" fmla="*/ 12068 h 14079"/>
                <a:gd name="T12" fmla="*/ 10066 w 10530"/>
                <a:gd name="T13" fmla="*/ 13554 h 14079"/>
                <a:gd name="T14" fmla="*/ 10514 w 10530"/>
                <a:gd name="T15" fmla="*/ 14079 h 14079"/>
                <a:gd name="T16" fmla="*/ 10516 w 10530"/>
                <a:gd name="T17" fmla="*/ 14078 h 14079"/>
                <a:gd name="T18" fmla="*/ 10142 w 10530"/>
                <a:gd name="T19" fmla="*/ 13496 h 14079"/>
                <a:gd name="T20" fmla="*/ 9047 w 10530"/>
                <a:gd name="T21" fmla="*/ 11965 h 14079"/>
                <a:gd name="T22" fmla="*/ 5363 w 10530"/>
                <a:gd name="T23" fmla="*/ 6966 h 14079"/>
                <a:gd name="T24" fmla="*/ 1622 w 10530"/>
                <a:gd name="T25" fmla="*/ 2011 h 14079"/>
                <a:gd name="T26" fmla="*/ 465 w 10530"/>
                <a:gd name="T27" fmla="*/ 526 h 14079"/>
                <a:gd name="T28" fmla="*/ 15 w 10530"/>
                <a:gd name="T29" fmla="*/ 1 h 140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30"/>
                <a:gd name="T46" fmla="*/ 0 h 14079"/>
                <a:gd name="T47" fmla="*/ 10530 w 10530"/>
                <a:gd name="T48" fmla="*/ 14079 h 140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30" h="14079" extrusionOk="0">
                  <a:moveTo>
                    <a:pt x="15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11"/>
                    <a:pt x="135" y="218"/>
                    <a:pt x="388" y="583"/>
                  </a:cubicBezTo>
                  <a:lnTo>
                    <a:pt x="1482" y="2114"/>
                  </a:lnTo>
                  <a:cubicBezTo>
                    <a:pt x="2415" y="3402"/>
                    <a:pt x="3717" y="5169"/>
                    <a:pt x="5166" y="7113"/>
                  </a:cubicBezTo>
                  <a:cubicBezTo>
                    <a:pt x="6616" y="9057"/>
                    <a:pt x="7941" y="10809"/>
                    <a:pt x="8909" y="12068"/>
                  </a:cubicBezTo>
                  <a:lnTo>
                    <a:pt x="10066" y="13554"/>
                  </a:lnTo>
                  <a:cubicBezTo>
                    <a:pt x="10336" y="13893"/>
                    <a:pt x="10495" y="14079"/>
                    <a:pt x="10514" y="14079"/>
                  </a:cubicBezTo>
                  <a:cubicBezTo>
                    <a:pt x="10515" y="14079"/>
                    <a:pt x="10515" y="14079"/>
                    <a:pt x="10516" y="14078"/>
                  </a:cubicBezTo>
                  <a:cubicBezTo>
                    <a:pt x="10530" y="14068"/>
                    <a:pt x="10396" y="13861"/>
                    <a:pt x="10142" y="13496"/>
                  </a:cubicBezTo>
                  <a:lnTo>
                    <a:pt x="9047" y="11965"/>
                  </a:lnTo>
                  <a:cubicBezTo>
                    <a:pt x="8116" y="10678"/>
                    <a:pt x="6813" y="8909"/>
                    <a:pt x="5363" y="6966"/>
                  </a:cubicBezTo>
                  <a:cubicBezTo>
                    <a:pt x="3914" y="5023"/>
                    <a:pt x="2590" y="3272"/>
                    <a:pt x="1622" y="2011"/>
                  </a:cubicBezTo>
                  <a:lnTo>
                    <a:pt x="465" y="526"/>
                  </a:lnTo>
                  <a:cubicBezTo>
                    <a:pt x="194" y="188"/>
                    <a:pt x="36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01" name="Google Shape;151;p26"/>
            <p:cNvSpPr>
              <a:spLocks/>
            </p:cNvSpPr>
            <p:nvPr/>
          </p:nvSpPr>
          <p:spPr bwMode="auto">
            <a:xfrm>
              <a:off x="4583925" y="5153575"/>
              <a:ext cx="463050" cy="81800"/>
            </a:xfrm>
            <a:custGeom>
              <a:avLst/>
              <a:gdLst>
                <a:gd name="T0" fmla="*/ 18503 w 18522"/>
                <a:gd name="T1" fmla="*/ 1 h 3272"/>
                <a:gd name="T2" fmla="*/ 17788 w 18522"/>
                <a:gd name="T3" fmla="*/ 129 h 3272"/>
                <a:gd name="T4" fmla="*/ 15816 w 18522"/>
                <a:gd name="T5" fmla="*/ 541 h 3272"/>
                <a:gd name="T6" fmla="*/ 9290 w 18522"/>
                <a:gd name="T7" fmla="*/ 1807 h 3272"/>
                <a:gd name="T8" fmla="*/ 2726 w 18522"/>
                <a:gd name="T9" fmla="*/ 2846 h 3272"/>
                <a:gd name="T10" fmla="*/ 731 w 18522"/>
                <a:gd name="T11" fmla="*/ 3132 h 3272"/>
                <a:gd name="T12" fmla="*/ 3 w 18522"/>
                <a:gd name="T13" fmla="*/ 3265 h 3272"/>
                <a:gd name="T14" fmla="*/ 59 w 18522"/>
                <a:gd name="T15" fmla="*/ 3272 h 3272"/>
                <a:gd name="T16" fmla="*/ 742 w 18522"/>
                <a:gd name="T17" fmla="*/ 3227 h 3272"/>
                <a:gd name="T18" fmla="*/ 2748 w 18522"/>
                <a:gd name="T19" fmla="*/ 3018 h 3272"/>
                <a:gd name="T20" fmla="*/ 9332 w 18522"/>
                <a:gd name="T21" fmla="*/ 2049 h 3272"/>
                <a:gd name="T22" fmla="*/ 15853 w 18522"/>
                <a:gd name="T23" fmla="*/ 711 h 3272"/>
                <a:gd name="T24" fmla="*/ 17810 w 18522"/>
                <a:gd name="T25" fmla="*/ 221 h 3272"/>
                <a:gd name="T26" fmla="*/ 18519 w 18522"/>
                <a:gd name="T27" fmla="*/ 4 h 3272"/>
                <a:gd name="T28" fmla="*/ 18503 w 18522"/>
                <a:gd name="T29" fmla="*/ 1 h 3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522"/>
                <a:gd name="T46" fmla="*/ 0 h 3272"/>
                <a:gd name="T47" fmla="*/ 18522 w 18522"/>
                <a:gd name="T48" fmla="*/ 3272 h 3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522" h="3272" extrusionOk="0">
                  <a:moveTo>
                    <a:pt x="18503" y="1"/>
                  </a:moveTo>
                  <a:cubicBezTo>
                    <a:pt x="18440" y="1"/>
                    <a:pt x="18191" y="46"/>
                    <a:pt x="17788" y="129"/>
                  </a:cubicBezTo>
                  <a:lnTo>
                    <a:pt x="15816" y="541"/>
                  </a:lnTo>
                  <a:cubicBezTo>
                    <a:pt x="14150" y="891"/>
                    <a:pt x="11846" y="1358"/>
                    <a:pt x="9290" y="1807"/>
                  </a:cubicBezTo>
                  <a:cubicBezTo>
                    <a:pt x="6735" y="2260"/>
                    <a:pt x="4410" y="2604"/>
                    <a:pt x="2726" y="2846"/>
                  </a:cubicBezTo>
                  <a:lnTo>
                    <a:pt x="731" y="3132"/>
                  </a:lnTo>
                  <a:cubicBezTo>
                    <a:pt x="260" y="3202"/>
                    <a:pt x="0" y="3248"/>
                    <a:pt x="3" y="3265"/>
                  </a:cubicBezTo>
                  <a:cubicBezTo>
                    <a:pt x="3" y="3269"/>
                    <a:pt x="22" y="3272"/>
                    <a:pt x="59" y="3272"/>
                  </a:cubicBezTo>
                  <a:cubicBezTo>
                    <a:pt x="160" y="3272"/>
                    <a:pt x="395" y="3256"/>
                    <a:pt x="742" y="3227"/>
                  </a:cubicBezTo>
                  <a:cubicBezTo>
                    <a:pt x="1217" y="3188"/>
                    <a:pt x="1902" y="3116"/>
                    <a:pt x="2748" y="3018"/>
                  </a:cubicBezTo>
                  <a:cubicBezTo>
                    <a:pt x="4439" y="2820"/>
                    <a:pt x="6772" y="2502"/>
                    <a:pt x="9332" y="2049"/>
                  </a:cubicBezTo>
                  <a:cubicBezTo>
                    <a:pt x="11894" y="1599"/>
                    <a:pt x="14196" y="1105"/>
                    <a:pt x="15853" y="711"/>
                  </a:cubicBezTo>
                  <a:cubicBezTo>
                    <a:pt x="16683" y="515"/>
                    <a:pt x="17351" y="346"/>
                    <a:pt x="17810" y="221"/>
                  </a:cubicBezTo>
                  <a:cubicBezTo>
                    <a:pt x="18270" y="97"/>
                    <a:pt x="18522" y="21"/>
                    <a:pt x="18519" y="4"/>
                  </a:cubicBezTo>
                  <a:cubicBezTo>
                    <a:pt x="18518" y="2"/>
                    <a:pt x="18513" y="1"/>
                    <a:pt x="1850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1802979" y="1860700"/>
              <a:ext cx="247155" cy="247115"/>
            </a:xfrm>
            <a:custGeom>
              <a:avLst/>
              <a:gdLst/>
              <a:ahLst/>
              <a:cxnLst/>
              <a:rect l="l" t="t" r="r" b="b"/>
              <a:pathLst>
                <a:path w="9851" h="9851" extrusionOk="0">
                  <a:moveTo>
                    <a:pt x="4926" y="1"/>
                  </a:moveTo>
                  <a:lnTo>
                    <a:pt x="3184" y="3185"/>
                  </a:lnTo>
                  <a:lnTo>
                    <a:pt x="1" y="4926"/>
                  </a:lnTo>
                  <a:lnTo>
                    <a:pt x="3184" y="6668"/>
                  </a:lnTo>
                  <a:lnTo>
                    <a:pt x="4926" y="9851"/>
                  </a:lnTo>
                  <a:lnTo>
                    <a:pt x="6667" y="6668"/>
                  </a:lnTo>
                  <a:lnTo>
                    <a:pt x="9850" y="4926"/>
                  </a:lnTo>
                  <a:lnTo>
                    <a:pt x="6667" y="3185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5043646" y="2361840"/>
              <a:ext cx="184934" cy="184904"/>
            </a:xfrm>
            <a:custGeom>
              <a:avLst/>
              <a:gdLst/>
              <a:ahLst/>
              <a:cxnLst/>
              <a:rect l="l" t="t" r="r" b="b"/>
              <a:pathLst>
                <a:path w="7388" h="7389" extrusionOk="0">
                  <a:moveTo>
                    <a:pt x="3693" y="1"/>
                  </a:moveTo>
                  <a:lnTo>
                    <a:pt x="2388" y="2389"/>
                  </a:lnTo>
                  <a:lnTo>
                    <a:pt x="0" y="3695"/>
                  </a:lnTo>
                  <a:lnTo>
                    <a:pt x="2388" y="5001"/>
                  </a:lnTo>
                  <a:lnTo>
                    <a:pt x="3693" y="7388"/>
                  </a:lnTo>
                  <a:lnTo>
                    <a:pt x="5000" y="5001"/>
                  </a:lnTo>
                  <a:lnTo>
                    <a:pt x="7388" y="3695"/>
                  </a:lnTo>
                  <a:lnTo>
                    <a:pt x="5000" y="2389"/>
                  </a:lnTo>
                  <a:lnTo>
                    <a:pt x="3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5311540" y="474787"/>
              <a:ext cx="122714" cy="124421"/>
            </a:xfrm>
            <a:custGeom>
              <a:avLst/>
              <a:gdLst/>
              <a:ahLst/>
              <a:cxnLst/>
              <a:rect l="l" t="t" r="r" b="b"/>
              <a:pathLst>
                <a:path w="4925" h="4927" extrusionOk="0">
                  <a:moveTo>
                    <a:pt x="2463" y="1"/>
                  </a:moveTo>
                  <a:lnTo>
                    <a:pt x="1592" y="1593"/>
                  </a:lnTo>
                  <a:lnTo>
                    <a:pt x="0" y="2464"/>
                  </a:lnTo>
                  <a:lnTo>
                    <a:pt x="1592" y="3334"/>
                  </a:lnTo>
                  <a:lnTo>
                    <a:pt x="2463" y="4927"/>
                  </a:lnTo>
                  <a:lnTo>
                    <a:pt x="3333" y="3334"/>
                  </a:lnTo>
                  <a:lnTo>
                    <a:pt x="4925" y="2464"/>
                  </a:lnTo>
                  <a:lnTo>
                    <a:pt x="3333" y="1593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796784" y="2681534"/>
              <a:ext cx="82961" cy="82947"/>
            </a:xfrm>
            <a:custGeom>
              <a:avLst/>
              <a:gdLst/>
              <a:ahLst/>
              <a:cxnLst/>
              <a:rect l="l" t="t" r="r" b="b"/>
              <a:pathLst>
                <a:path w="3334" h="3335" extrusionOk="0">
                  <a:moveTo>
                    <a:pt x="1668" y="0"/>
                  </a:moveTo>
                  <a:lnTo>
                    <a:pt x="1078" y="1078"/>
                  </a:lnTo>
                  <a:lnTo>
                    <a:pt x="1" y="1667"/>
                  </a:lnTo>
                  <a:lnTo>
                    <a:pt x="1078" y="2257"/>
                  </a:lnTo>
                  <a:lnTo>
                    <a:pt x="1668" y="3334"/>
                  </a:lnTo>
                  <a:lnTo>
                    <a:pt x="2256" y="2257"/>
                  </a:lnTo>
                  <a:lnTo>
                    <a:pt x="3334" y="1667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5491289" y="1867612"/>
              <a:ext cx="82961" cy="82947"/>
            </a:xfrm>
            <a:custGeom>
              <a:avLst/>
              <a:gdLst/>
              <a:ahLst/>
              <a:cxnLst/>
              <a:rect l="l" t="t" r="r" b="b"/>
              <a:pathLst>
                <a:path w="3334" h="3334" extrusionOk="0">
                  <a:moveTo>
                    <a:pt x="1667" y="0"/>
                  </a:moveTo>
                  <a:lnTo>
                    <a:pt x="1078" y="1077"/>
                  </a:lnTo>
                  <a:lnTo>
                    <a:pt x="0" y="1666"/>
                  </a:lnTo>
                  <a:lnTo>
                    <a:pt x="1078" y="2256"/>
                  </a:lnTo>
                  <a:lnTo>
                    <a:pt x="1667" y="3333"/>
                  </a:lnTo>
                  <a:lnTo>
                    <a:pt x="2256" y="2256"/>
                  </a:lnTo>
                  <a:lnTo>
                    <a:pt x="3333" y="1666"/>
                  </a:lnTo>
                  <a:lnTo>
                    <a:pt x="2256" y="107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362966" y="975927"/>
              <a:ext cx="84690" cy="82947"/>
            </a:xfrm>
            <a:custGeom>
              <a:avLst/>
              <a:gdLst/>
              <a:ahLst/>
              <a:cxnLst/>
              <a:rect l="l" t="t" r="r" b="b"/>
              <a:pathLst>
                <a:path w="3334" h="3334" extrusionOk="0">
                  <a:moveTo>
                    <a:pt x="1668" y="0"/>
                  </a:moveTo>
                  <a:lnTo>
                    <a:pt x="1078" y="1078"/>
                  </a:lnTo>
                  <a:lnTo>
                    <a:pt x="1" y="1666"/>
                  </a:lnTo>
                  <a:lnTo>
                    <a:pt x="1078" y="2256"/>
                  </a:lnTo>
                  <a:lnTo>
                    <a:pt x="1668" y="3333"/>
                  </a:lnTo>
                  <a:lnTo>
                    <a:pt x="2256" y="2256"/>
                  </a:lnTo>
                  <a:lnTo>
                    <a:pt x="3334" y="1666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5512030" y="730541"/>
              <a:ext cx="174564" cy="172807"/>
            </a:xfrm>
            <a:custGeom>
              <a:avLst/>
              <a:gdLst/>
              <a:ahLst/>
              <a:cxnLst/>
              <a:rect l="l" t="t" r="r" b="b"/>
              <a:pathLst>
                <a:path w="6960" h="6958" extrusionOk="0">
                  <a:moveTo>
                    <a:pt x="3480" y="1"/>
                  </a:moveTo>
                  <a:lnTo>
                    <a:pt x="2250" y="2249"/>
                  </a:lnTo>
                  <a:lnTo>
                    <a:pt x="1" y="3480"/>
                  </a:lnTo>
                  <a:lnTo>
                    <a:pt x="2250" y="4709"/>
                  </a:lnTo>
                  <a:lnTo>
                    <a:pt x="3480" y="6958"/>
                  </a:lnTo>
                  <a:lnTo>
                    <a:pt x="4709" y="4709"/>
                  </a:lnTo>
                  <a:lnTo>
                    <a:pt x="6959" y="3480"/>
                  </a:lnTo>
                  <a:lnTo>
                    <a:pt x="4709" y="2249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607675" y="5436080"/>
              <a:ext cx="4403850" cy="6912"/>
            </a:xfrm>
            <a:custGeom>
              <a:avLst/>
              <a:gdLst/>
              <a:ahLst/>
              <a:cxnLst/>
              <a:rect l="l" t="t" r="r" b="b"/>
              <a:pathLst>
                <a:path w="176154" h="241" extrusionOk="0">
                  <a:moveTo>
                    <a:pt x="88082" y="0"/>
                  </a:moveTo>
                  <a:cubicBezTo>
                    <a:pt x="39428" y="0"/>
                    <a:pt x="0" y="54"/>
                    <a:pt x="0" y="120"/>
                  </a:cubicBezTo>
                  <a:cubicBezTo>
                    <a:pt x="0" y="187"/>
                    <a:pt x="39428" y="240"/>
                    <a:pt x="88080" y="240"/>
                  </a:cubicBezTo>
                  <a:cubicBezTo>
                    <a:pt x="136716" y="240"/>
                    <a:pt x="176153" y="187"/>
                    <a:pt x="176153" y="120"/>
                  </a:cubicBezTo>
                  <a:cubicBezTo>
                    <a:pt x="176153" y="54"/>
                    <a:pt x="136717" y="0"/>
                    <a:pt x="88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0" name="Google Shape;160;p26"/>
            <p:cNvSpPr>
              <a:spLocks/>
            </p:cNvSpPr>
            <p:nvPr/>
          </p:nvSpPr>
          <p:spPr bwMode="auto">
            <a:xfrm>
              <a:off x="2316150" y="4584925"/>
              <a:ext cx="187200" cy="369900"/>
            </a:xfrm>
            <a:custGeom>
              <a:avLst/>
              <a:gdLst>
                <a:gd name="T0" fmla="*/ 4172 w 7488"/>
                <a:gd name="T1" fmla="*/ 1 h 14796"/>
                <a:gd name="T2" fmla="*/ 3689 w 7488"/>
                <a:gd name="T3" fmla="*/ 65 h 14796"/>
                <a:gd name="T4" fmla="*/ 1804 w 7488"/>
                <a:gd name="T5" fmla="*/ 2085 h 14796"/>
                <a:gd name="T6" fmla="*/ 15 w 7488"/>
                <a:gd name="T7" fmla="*/ 10211 h 14796"/>
                <a:gd name="T8" fmla="*/ 938 w 7488"/>
                <a:gd name="T9" fmla="*/ 13957 h 14796"/>
                <a:gd name="T10" fmla="*/ 2593 w 7488"/>
                <a:gd name="T11" fmla="*/ 14795 h 14796"/>
                <a:gd name="T12" fmla="*/ 4547 w 7488"/>
                <a:gd name="T13" fmla="*/ 14000 h 14796"/>
                <a:gd name="T14" fmla="*/ 6046 w 7488"/>
                <a:gd name="T15" fmla="*/ 10850 h 14796"/>
                <a:gd name="T16" fmla="*/ 6909 w 7488"/>
                <a:gd name="T17" fmla="*/ 2914 h 14796"/>
                <a:gd name="T18" fmla="*/ 5877 w 7488"/>
                <a:gd name="T19" fmla="*/ 769 h 14796"/>
                <a:gd name="T20" fmla="*/ 4172 w 7488"/>
                <a:gd name="T21" fmla="*/ 1 h 147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88"/>
                <a:gd name="T34" fmla="*/ 0 h 14796"/>
                <a:gd name="T35" fmla="*/ 7488 w 7488"/>
                <a:gd name="T36" fmla="*/ 14796 h 147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88" h="14796" extrusionOk="0">
                  <a:moveTo>
                    <a:pt x="4172" y="1"/>
                  </a:moveTo>
                  <a:cubicBezTo>
                    <a:pt x="4010" y="1"/>
                    <a:pt x="3848" y="21"/>
                    <a:pt x="3689" y="65"/>
                  </a:cubicBezTo>
                  <a:cubicBezTo>
                    <a:pt x="2772" y="316"/>
                    <a:pt x="2209" y="1223"/>
                    <a:pt x="1804" y="2085"/>
                  </a:cubicBezTo>
                  <a:cubicBezTo>
                    <a:pt x="611" y="4627"/>
                    <a:pt x="0" y="7403"/>
                    <a:pt x="15" y="10211"/>
                  </a:cubicBezTo>
                  <a:cubicBezTo>
                    <a:pt x="23" y="11517"/>
                    <a:pt x="190" y="12886"/>
                    <a:pt x="938" y="13957"/>
                  </a:cubicBezTo>
                  <a:cubicBezTo>
                    <a:pt x="1369" y="14560"/>
                    <a:pt x="1978" y="14795"/>
                    <a:pt x="2593" y="14795"/>
                  </a:cubicBezTo>
                  <a:cubicBezTo>
                    <a:pt x="3337" y="14795"/>
                    <a:pt x="4089" y="14452"/>
                    <a:pt x="4547" y="14000"/>
                  </a:cubicBezTo>
                  <a:cubicBezTo>
                    <a:pt x="5385" y="13174"/>
                    <a:pt x="5731" y="11984"/>
                    <a:pt x="6046" y="10850"/>
                  </a:cubicBezTo>
                  <a:cubicBezTo>
                    <a:pt x="6764" y="8259"/>
                    <a:pt x="7488" y="5541"/>
                    <a:pt x="6909" y="2914"/>
                  </a:cubicBezTo>
                  <a:cubicBezTo>
                    <a:pt x="6737" y="2129"/>
                    <a:pt x="6434" y="1348"/>
                    <a:pt x="5877" y="769"/>
                  </a:cubicBezTo>
                  <a:cubicBezTo>
                    <a:pt x="5432" y="309"/>
                    <a:pt x="4802" y="1"/>
                    <a:pt x="417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11" name="Google Shape;161;p26"/>
            <p:cNvSpPr>
              <a:spLocks/>
            </p:cNvSpPr>
            <p:nvPr/>
          </p:nvSpPr>
          <p:spPr bwMode="auto">
            <a:xfrm>
              <a:off x="2382175" y="5082975"/>
              <a:ext cx="254600" cy="155850"/>
            </a:xfrm>
            <a:custGeom>
              <a:avLst/>
              <a:gdLst>
                <a:gd name="T0" fmla="*/ 5331 w 10184"/>
                <a:gd name="T1" fmla="*/ 1 h 6234"/>
                <a:gd name="T2" fmla="*/ 1879 w 10184"/>
                <a:gd name="T3" fmla="*/ 790 h 6234"/>
                <a:gd name="T4" fmla="*/ 170 w 10184"/>
                <a:gd name="T5" fmla="*/ 3181 h 6234"/>
                <a:gd name="T6" fmla="*/ 405 w 10184"/>
                <a:gd name="T7" fmla="*/ 5347 h 6234"/>
                <a:gd name="T8" fmla="*/ 1893 w 10184"/>
                <a:gd name="T9" fmla="*/ 6233 h 6234"/>
                <a:gd name="T10" fmla="*/ 2303 w 10184"/>
                <a:gd name="T11" fmla="*/ 6170 h 6234"/>
                <a:gd name="T12" fmla="*/ 4029 w 10184"/>
                <a:gd name="T13" fmla="*/ 4709 h 6234"/>
                <a:gd name="T14" fmla="*/ 6455 w 10184"/>
                <a:gd name="T15" fmla="*/ 4090 h 6234"/>
                <a:gd name="T16" fmla="*/ 7905 w 10184"/>
                <a:gd name="T17" fmla="*/ 4120 h 6234"/>
                <a:gd name="T18" fmla="*/ 7919 w 10184"/>
                <a:gd name="T19" fmla="*/ 4120 h 6234"/>
                <a:gd name="T20" fmla="*/ 9473 w 10184"/>
                <a:gd name="T21" fmla="*/ 3705 h 6234"/>
                <a:gd name="T22" fmla="*/ 9423 w 10184"/>
                <a:gd name="T23" fmla="*/ 1217 h 6234"/>
                <a:gd name="T24" fmla="*/ 6920 w 10184"/>
                <a:gd name="T25" fmla="*/ 127 h 6234"/>
                <a:gd name="T26" fmla="*/ 5331 w 10184"/>
                <a:gd name="T27" fmla="*/ 1 h 6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84"/>
                <a:gd name="T43" fmla="*/ 0 h 6234"/>
                <a:gd name="T44" fmla="*/ 10184 w 10184"/>
                <a:gd name="T45" fmla="*/ 6234 h 6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84" h="6234" extrusionOk="0">
                  <a:moveTo>
                    <a:pt x="5331" y="1"/>
                  </a:moveTo>
                  <a:cubicBezTo>
                    <a:pt x="4130" y="1"/>
                    <a:pt x="2937" y="231"/>
                    <a:pt x="1879" y="790"/>
                  </a:cubicBezTo>
                  <a:cubicBezTo>
                    <a:pt x="340" y="1602"/>
                    <a:pt x="170" y="3181"/>
                    <a:pt x="170" y="3181"/>
                  </a:cubicBezTo>
                  <a:cubicBezTo>
                    <a:pt x="1" y="3907"/>
                    <a:pt x="22" y="4709"/>
                    <a:pt x="405" y="5347"/>
                  </a:cubicBezTo>
                  <a:cubicBezTo>
                    <a:pt x="715" y="5864"/>
                    <a:pt x="1303" y="6233"/>
                    <a:pt x="1893" y="6233"/>
                  </a:cubicBezTo>
                  <a:cubicBezTo>
                    <a:pt x="2031" y="6233"/>
                    <a:pt x="2169" y="6213"/>
                    <a:pt x="2303" y="6170"/>
                  </a:cubicBezTo>
                  <a:cubicBezTo>
                    <a:pt x="3028" y="5938"/>
                    <a:pt x="3426" y="5173"/>
                    <a:pt x="4029" y="4709"/>
                  </a:cubicBezTo>
                  <a:cubicBezTo>
                    <a:pt x="4713" y="4184"/>
                    <a:pt x="5572" y="4090"/>
                    <a:pt x="6455" y="4090"/>
                  </a:cubicBezTo>
                  <a:cubicBezTo>
                    <a:pt x="6940" y="4090"/>
                    <a:pt x="7432" y="4119"/>
                    <a:pt x="7905" y="4120"/>
                  </a:cubicBezTo>
                  <a:cubicBezTo>
                    <a:pt x="7910" y="4120"/>
                    <a:pt x="7914" y="4120"/>
                    <a:pt x="7919" y="4120"/>
                  </a:cubicBezTo>
                  <a:cubicBezTo>
                    <a:pt x="8468" y="4120"/>
                    <a:pt x="9054" y="4058"/>
                    <a:pt x="9473" y="3705"/>
                  </a:cubicBezTo>
                  <a:cubicBezTo>
                    <a:pt x="10183" y="3108"/>
                    <a:pt x="10053" y="1898"/>
                    <a:pt x="9423" y="1217"/>
                  </a:cubicBezTo>
                  <a:cubicBezTo>
                    <a:pt x="8793" y="535"/>
                    <a:pt x="7837" y="270"/>
                    <a:pt x="6920" y="127"/>
                  </a:cubicBezTo>
                  <a:cubicBezTo>
                    <a:pt x="6396" y="46"/>
                    <a:pt x="5863" y="1"/>
                    <a:pt x="533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12" name="Google Shape;162;p26"/>
            <p:cNvSpPr>
              <a:spLocks/>
            </p:cNvSpPr>
            <p:nvPr/>
          </p:nvSpPr>
          <p:spPr bwMode="auto">
            <a:xfrm>
              <a:off x="1995800" y="4696250"/>
              <a:ext cx="308875" cy="303725"/>
            </a:xfrm>
            <a:custGeom>
              <a:avLst/>
              <a:gdLst>
                <a:gd name="T0" fmla="*/ 2619 w 12355"/>
                <a:gd name="T1" fmla="*/ 0 h 12149"/>
                <a:gd name="T2" fmla="*/ 2279 w 12355"/>
                <a:gd name="T3" fmla="*/ 18 h 12149"/>
                <a:gd name="T4" fmla="*/ 492 w 12355"/>
                <a:gd name="T5" fmla="*/ 1123 h 12149"/>
                <a:gd name="T6" fmla="*/ 1021 w 12355"/>
                <a:gd name="T7" fmla="*/ 4178 h 12149"/>
                <a:gd name="T8" fmla="*/ 4194 w 12355"/>
                <a:gd name="T9" fmla="*/ 8910 h 12149"/>
                <a:gd name="T10" fmla="*/ 7662 w 12355"/>
                <a:gd name="T11" fmla="*/ 11823 h 12149"/>
                <a:gd name="T12" fmla="*/ 9340 w 12355"/>
                <a:gd name="T13" fmla="*/ 12149 h 12149"/>
                <a:gd name="T14" fmla="*/ 11279 w 12355"/>
                <a:gd name="T15" fmla="*/ 11340 h 12149"/>
                <a:gd name="T16" fmla="*/ 11279 w 12355"/>
                <a:gd name="T17" fmla="*/ 11340 h 12149"/>
                <a:gd name="T18" fmla="*/ 11192 w 12355"/>
                <a:gd name="T19" fmla="*/ 11452 h 12149"/>
                <a:gd name="T20" fmla="*/ 11320 w 12355"/>
                <a:gd name="T21" fmla="*/ 11288 h 12149"/>
                <a:gd name="T22" fmla="*/ 11320 w 12355"/>
                <a:gd name="T23" fmla="*/ 11288 h 12149"/>
                <a:gd name="T24" fmla="*/ 11327 w 12355"/>
                <a:gd name="T25" fmla="*/ 11279 h 12149"/>
                <a:gd name="T26" fmla="*/ 11327 w 12355"/>
                <a:gd name="T27" fmla="*/ 11279 h 12149"/>
                <a:gd name="T28" fmla="*/ 11324 w 12355"/>
                <a:gd name="T29" fmla="*/ 11283 h 12149"/>
                <a:gd name="T30" fmla="*/ 11324 w 12355"/>
                <a:gd name="T31" fmla="*/ 11283 h 12149"/>
                <a:gd name="T32" fmla="*/ 11908 w 12355"/>
                <a:gd name="T33" fmla="*/ 6956 h 12149"/>
                <a:gd name="T34" fmla="*/ 9213 w 12355"/>
                <a:gd name="T35" fmla="*/ 3124 h 12149"/>
                <a:gd name="T36" fmla="*/ 4423 w 12355"/>
                <a:gd name="T37" fmla="*/ 361 h 12149"/>
                <a:gd name="T38" fmla="*/ 2619 w 12355"/>
                <a:gd name="T39" fmla="*/ 0 h 12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55"/>
                <a:gd name="T61" fmla="*/ 0 h 12149"/>
                <a:gd name="T62" fmla="*/ 12355 w 12355"/>
                <a:gd name="T63" fmla="*/ 12149 h 121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55" h="12149" extrusionOk="0">
                  <a:moveTo>
                    <a:pt x="2619" y="0"/>
                  </a:moveTo>
                  <a:cubicBezTo>
                    <a:pt x="2506" y="0"/>
                    <a:pt x="2393" y="6"/>
                    <a:pt x="2279" y="18"/>
                  </a:cubicBezTo>
                  <a:cubicBezTo>
                    <a:pt x="1553" y="94"/>
                    <a:pt x="825" y="473"/>
                    <a:pt x="492" y="1123"/>
                  </a:cubicBezTo>
                  <a:cubicBezTo>
                    <a:pt x="1" y="2082"/>
                    <a:pt x="492" y="3237"/>
                    <a:pt x="1021" y="4178"/>
                  </a:cubicBezTo>
                  <a:cubicBezTo>
                    <a:pt x="1953" y="5836"/>
                    <a:pt x="3014" y="7419"/>
                    <a:pt x="4194" y="8910"/>
                  </a:cubicBezTo>
                  <a:cubicBezTo>
                    <a:pt x="5143" y="10110"/>
                    <a:pt x="6228" y="11291"/>
                    <a:pt x="7662" y="11823"/>
                  </a:cubicBezTo>
                  <a:cubicBezTo>
                    <a:pt x="8230" y="12034"/>
                    <a:pt x="8805" y="12149"/>
                    <a:pt x="9340" y="12149"/>
                  </a:cubicBezTo>
                  <a:cubicBezTo>
                    <a:pt x="10127" y="12149"/>
                    <a:pt x="10825" y="11900"/>
                    <a:pt x="11279" y="11340"/>
                  </a:cubicBezTo>
                  <a:lnTo>
                    <a:pt x="11192" y="11452"/>
                  </a:lnTo>
                  <a:cubicBezTo>
                    <a:pt x="11236" y="11399"/>
                    <a:pt x="11279" y="11344"/>
                    <a:pt x="11320" y="11288"/>
                  </a:cubicBezTo>
                  <a:cubicBezTo>
                    <a:pt x="11322" y="11285"/>
                    <a:pt x="11325" y="11282"/>
                    <a:pt x="11327" y="11279"/>
                  </a:cubicBezTo>
                  <a:lnTo>
                    <a:pt x="11324" y="11283"/>
                  </a:lnTo>
                  <a:cubicBezTo>
                    <a:pt x="12214" y="10073"/>
                    <a:pt x="12355" y="8398"/>
                    <a:pt x="11908" y="6956"/>
                  </a:cubicBezTo>
                  <a:cubicBezTo>
                    <a:pt x="11440" y="5445"/>
                    <a:pt x="10403" y="4165"/>
                    <a:pt x="9213" y="3124"/>
                  </a:cubicBezTo>
                  <a:cubicBezTo>
                    <a:pt x="7811" y="1901"/>
                    <a:pt x="6184" y="962"/>
                    <a:pt x="4423" y="361"/>
                  </a:cubicBezTo>
                  <a:cubicBezTo>
                    <a:pt x="3841" y="163"/>
                    <a:pt x="3231" y="0"/>
                    <a:pt x="261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342226" y="5130211"/>
              <a:ext cx="172836" cy="309325"/>
            </a:xfrm>
            <a:custGeom>
              <a:avLst/>
              <a:gdLst/>
              <a:ahLst/>
              <a:cxnLst/>
              <a:rect l="l" t="t" r="r" b="b"/>
              <a:pathLst>
                <a:path w="6913" h="12395" extrusionOk="0">
                  <a:moveTo>
                    <a:pt x="6725" y="0"/>
                  </a:moveTo>
                  <a:cubicBezTo>
                    <a:pt x="6622" y="0"/>
                    <a:pt x="6477" y="4"/>
                    <a:pt x="6295" y="10"/>
                  </a:cubicBezTo>
                  <a:cubicBezTo>
                    <a:pt x="5899" y="41"/>
                    <a:pt x="5320" y="147"/>
                    <a:pt x="4668" y="451"/>
                  </a:cubicBezTo>
                  <a:cubicBezTo>
                    <a:pt x="4013" y="748"/>
                    <a:pt x="3314" y="1286"/>
                    <a:pt x="2722" y="2028"/>
                  </a:cubicBezTo>
                  <a:cubicBezTo>
                    <a:pt x="2126" y="2767"/>
                    <a:pt x="1625" y="3689"/>
                    <a:pt x="1224" y="4699"/>
                  </a:cubicBezTo>
                  <a:cubicBezTo>
                    <a:pt x="838" y="5714"/>
                    <a:pt x="550" y="6708"/>
                    <a:pt x="373" y="7633"/>
                  </a:cubicBezTo>
                  <a:cubicBezTo>
                    <a:pt x="197" y="8559"/>
                    <a:pt x="121" y="9400"/>
                    <a:pt x="73" y="10105"/>
                  </a:cubicBezTo>
                  <a:cubicBezTo>
                    <a:pt x="27" y="10812"/>
                    <a:pt x="13" y="11384"/>
                    <a:pt x="7" y="11780"/>
                  </a:cubicBezTo>
                  <a:cubicBezTo>
                    <a:pt x="1" y="12175"/>
                    <a:pt x="8" y="12393"/>
                    <a:pt x="26" y="12394"/>
                  </a:cubicBezTo>
                  <a:cubicBezTo>
                    <a:pt x="26" y="12394"/>
                    <a:pt x="26" y="12394"/>
                    <a:pt x="26" y="12394"/>
                  </a:cubicBezTo>
                  <a:cubicBezTo>
                    <a:pt x="43" y="12394"/>
                    <a:pt x="70" y="12177"/>
                    <a:pt x="104" y="11784"/>
                  </a:cubicBezTo>
                  <a:cubicBezTo>
                    <a:pt x="144" y="11341"/>
                    <a:pt x="192" y="10783"/>
                    <a:pt x="251" y="10120"/>
                  </a:cubicBezTo>
                  <a:cubicBezTo>
                    <a:pt x="321" y="9420"/>
                    <a:pt x="416" y="8586"/>
                    <a:pt x="601" y="7678"/>
                  </a:cubicBezTo>
                  <a:cubicBezTo>
                    <a:pt x="786" y="6772"/>
                    <a:pt x="1079" y="5788"/>
                    <a:pt x="1459" y="4791"/>
                  </a:cubicBezTo>
                  <a:cubicBezTo>
                    <a:pt x="1853" y="3799"/>
                    <a:pt x="2336" y="2897"/>
                    <a:pt x="2904" y="2173"/>
                  </a:cubicBezTo>
                  <a:cubicBezTo>
                    <a:pt x="3467" y="1446"/>
                    <a:pt x="4126" y="917"/>
                    <a:pt x="4747" y="609"/>
                  </a:cubicBezTo>
                  <a:cubicBezTo>
                    <a:pt x="5238" y="362"/>
                    <a:pt x="5764" y="191"/>
                    <a:pt x="6307" y="107"/>
                  </a:cubicBezTo>
                  <a:cubicBezTo>
                    <a:pt x="6695" y="64"/>
                    <a:pt x="6912" y="31"/>
                    <a:pt x="6912" y="14"/>
                  </a:cubicBezTo>
                  <a:cubicBezTo>
                    <a:pt x="6912" y="5"/>
                    <a:pt x="6848" y="0"/>
                    <a:pt x="6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340498" y="4718930"/>
              <a:ext cx="76048" cy="687772"/>
            </a:xfrm>
            <a:custGeom>
              <a:avLst/>
              <a:gdLst/>
              <a:ahLst/>
              <a:cxnLst/>
              <a:rect l="l" t="t" r="r" b="b"/>
              <a:pathLst>
                <a:path w="3031" h="27511" extrusionOk="0">
                  <a:moveTo>
                    <a:pt x="3022" y="0"/>
                  </a:moveTo>
                  <a:cubicBezTo>
                    <a:pt x="3013" y="0"/>
                    <a:pt x="2980" y="92"/>
                    <a:pt x="2926" y="266"/>
                  </a:cubicBezTo>
                  <a:cubicBezTo>
                    <a:pt x="2866" y="471"/>
                    <a:pt x="2792" y="727"/>
                    <a:pt x="2699" y="1043"/>
                  </a:cubicBezTo>
                  <a:cubicBezTo>
                    <a:pt x="2599" y="1380"/>
                    <a:pt x="2496" y="1798"/>
                    <a:pt x="2378" y="2283"/>
                  </a:cubicBezTo>
                  <a:cubicBezTo>
                    <a:pt x="2256" y="2767"/>
                    <a:pt x="2128" y="3321"/>
                    <a:pt x="2003" y="3937"/>
                  </a:cubicBezTo>
                  <a:cubicBezTo>
                    <a:pt x="1473" y="6395"/>
                    <a:pt x="921" y="9829"/>
                    <a:pt x="537" y="13645"/>
                  </a:cubicBezTo>
                  <a:cubicBezTo>
                    <a:pt x="156" y="17462"/>
                    <a:pt x="1" y="20934"/>
                    <a:pt x="8" y="23447"/>
                  </a:cubicBezTo>
                  <a:cubicBezTo>
                    <a:pt x="5" y="24705"/>
                    <a:pt x="42" y="25721"/>
                    <a:pt x="80" y="26422"/>
                  </a:cubicBezTo>
                  <a:cubicBezTo>
                    <a:pt x="104" y="26750"/>
                    <a:pt x="123" y="27018"/>
                    <a:pt x="138" y="27230"/>
                  </a:cubicBezTo>
                  <a:cubicBezTo>
                    <a:pt x="155" y="27414"/>
                    <a:pt x="167" y="27511"/>
                    <a:pt x="175" y="27511"/>
                  </a:cubicBezTo>
                  <a:cubicBezTo>
                    <a:pt x="175" y="27511"/>
                    <a:pt x="175" y="27511"/>
                    <a:pt x="175" y="27511"/>
                  </a:cubicBezTo>
                  <a:cubicBezTo>
                    <a:pt x="184" y="27511"/>
                    <a:pt x="189" y="27413"/>
                    <a:pt x="189" y="27228"/>
                  </a:cubicBezTo>
                  <a:cubicBezTo>
                    <a:pt x="186" y="27016"/>
                    <a:pt x="183" y="26749"/>
                    <a:pt x="179" y="26420"/>
                  </a:cubicBezTo>
                  <a:cubicBezTo>
                    <a:pt x="170" y="25718"/>
                    <a:pt x="160" y="24703"/>
                    <a:pt x="186" y="23450"/>
                  </a:cubicBezTo>
                  <a:cubicBezTo>
                    <a:pt x="225" y="20942"/>
                    <a:pt x="407" y="17479"/>
                    <a:pt x="787" y="13670"/>
                  </a:cubicBezTo>
                  <a:cubicBezTo>
                    <a:pt x="1170" y="9861"/>
                    <a:pt x="1694" y="6433"/>
                    <a:pt x="2178" y="3973"/>
                  </a:cubicBezTo>
                  <a:cubicBezTo>
                    <a:pt x="2291" y="3356"/>
                    <a:pt x="2407" y="2800"/>
                    <a:pt x="2516" y="2314"/>
                  </a:cubicBezTo>
                  <a:cubicBezTo>
                    <a:pt x="2620" y="1828"/>
                    <a:pt x="2708" y="1407"/>
                    <a:pt x="2794" y="1068"/>
                  </a:cubicBezTo>
                  <a:cubicBezTo>
                    <a:pt x="2868" y="747"/>
                    <a:pt x="2928" y="487"/>
                    <a:pt x="2976" y="280"/>
                  </a:cubicBezTo>
                  <a:cubicBezTo>
                    <a:pt x="3014" y="98"/>
                    <a:pt x="3030" y="2"/>
                    <a:pt x="3023" y="0"/>
                  </a:cubicBezTo>
                  <a:cubicBezTo>
                    <a:pt x="3022" y="0"/>
                    <a:pt x="3022" y="0"/>
                    <a:pt x="3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114083" y="4774228"/>
              <a:ext cx="229872" cy="466579"/>
            </a:xfrm>
            <a:custGeom>
              <a:avLst/>
              <a:gdLst/>
              <a:ahLst/>
              <a:cxnLst/>
              <a:rect l="l" t="t" r="r" b="b"/>
              <a:pathLst>
                <a:path w="9192" h="18654" extrusionOk="0">
                  <a:moveTo>
                    <a:pt x="43" y="1"/>
                  </a:moveTo>
                  <a:cubicBezTo>
                    <a:pt x="42" y="1"/>
                    <a:pt x="41" y="1"/>
                    <a:pt x="40" y="2"/>
                  </a:cubicBezTo>
                  <a:cubicBezTo>
                    <a:pt x="1" y="56"/>
                    <a:pt x="1054" y="663"/>
                    <a:pt x="2391" y="2058"/>
                  </a:cubicBezTo>
                  <a:cubicBezTo>
                    <a:pt x="3721" y="3449"/>
                    <a:pt x="5269" y="5661"/>
                    <a:pt x="6443" y="8370"/>
                  </a:cubicBezTo>
                  <a:cubicBezTo>
                    <a:pt x="7042" y="9716"/>
                    <a:pt x="7523" y="11039"/>
                    <a:pt x="7883" y="12264"/>
                  </a:cubicBezTo>
                  <a:cubicBezTo>
                    <a:pt x="8261" y="13485"/>
                    <a:pt x="8514" y="14610"/>
                    <a:pt x="8706" y="15556"/>
                  </a:cubicBezTo>
                  <a:cubicBezTo>
                    <a:pt x="8889" y="16506"/>
                    <a:pt x="8999" y="17281"/>
                    <a:pt x="9064" y="17818"/>
                  </a:cubicBezTo>
                  <a:cubicBezTo>
                    <a:pt x="9120" y="18354"/>
                    <a:pt x="9158" y="18653"/>
                    <a:pt x="9175" y="18653"/>
                  </a:cubicBezTo>
                  <a:cubicBezTo>
                    <a:pt x="9175" y="18653"/>
                    <a:pt x="9175" y="18653"/>
                    <a:pt x="9175" y="18653"/>
                  </a:cubicBezTo>
                  <a:cubicBezTo>
                    <a:pt x="9192" y="18652"/>
                    <a:pt x="9186" y="18353"/>
                    <a:pt x="9161" y="17810"/>
                  </a:cubicBezTo>
                  <a:cubicBezTo>
                    <a:pt x="9125" y="17267"/>
                    <a:pt x="9043" y="16483"/>
                    <a:pt x="8881" y="15524"/>
                  </a:cubicBezTo>
                  <a:cubicBezTo>
                    <a:pt x="8709" y="14567"/>
                    <a:pt x="8472" y="13431"/>
                    <a:pt x="8104" y="12198"/>
                  </a:cubicBezTo>
                  <a:cubicBezTo>
                    <a:pt x="7754" y="10960"/>
                    <a:pt x="7277" y="9625"/>
                    <a:pt x="6673" y="8268"/>
                  </a:cubicBezTo>
                  <a:cubicBezTo>
                    <a:pt x="5490" y="5537"/>
                    <a:pt x="3898" y="3310"/>
                    <a:pt x="2518" y="1934"/>
                  </a:cubicBezTo>
                  <a:cubicBezTo>
                    <a:pt x="2194" y="1568"/>
                    <a:pt x="1835" y="1306"/>
                    <a:pt x="1547" y="1048"/>
                  </a:cubicBezTo>
                  <a:cubicBezTo>
                    <a:pt x="1397" y="925"/>
                    <a:pt x="1266" y="801"/>
                    <a:pt x="1132" y="704"/>
                  </a:cubicBezTo>
                  <a:lnTo>
                    <a:pt x="755" y="451"/>
                  </a:lnTo>
                  <a:cubicBezTo>
                    <a:pt x="323" y="160"/>
                    <a:pt x="73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6" name="Google Shape;166;p26"/>
            <p:cNvSpPr>
              <a:spLocks/>
            </p:cNvSpPr>
            <p:nvPr/>
          </p:nvSpPr>
          <p:spPr bwMode="auto">
            <a:xfrm>
              <a:off x="5166950" y="4773950"/>
              <a:ext cx="183100" cy="353000"/>
            </a:xfrm>
            <a:custGeom>
              <a:avLst/>
              <a:gdLst>
                <a:gd name="T0" fmla="*/ 4648 w 7324"/>
                <a:gd name="T1" fmla="*/ 1 h 14120"/>
                <a:gd name="T2" fmla="*/ 426 w 7324"/>
                <a:gd name="T3" fmla="*/ 6647 h 14120"/>
                <a:gd name="T4" fmla="*/ 1757 w 7324"/>
                <a:gd name="T5" fmla="*/ 14119 h 14120"/>
                <a:gd name="T6" fmla="*/ 6632 w 7324"/>
                <a:gd name="T7" fmla="*/ 7619 h 14120"/>
                <a:gd name="T8" fmla="*/ 7141 w 7324"/>
                <a:gd name="T9" fmla="*/ 3587 h 14120"/>
                <a:gd name="T10" fmla="*/ 5190 w 7324"/>
                <a:gd name="T11" fmla="*/ 109 h 14120"/>
                <a:gd name="T12" fmla="*/ 4648 w 7324"/>
                <a:gd name="T13" fmla="*/ 1 h 14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4"/>
                <a:gd name="T22" fmla="*/ 0 h 14120"/>
                <a:gd name="T23" fmla="*/ 7324 w 7324"/>
                <a:gd name="T24" fmla="*/ 14120 h 14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4" h="14120" extrusionOk="0">
                  <a:moveTo>
                    <a:pt x="4648" y="1"/>
                  </a:moveTo>
                  <a:cubicBezTo>
                    <a:pt x="2666" y="1"/>
                    <a:pt x="738" y="4158"/>
                    <a:pt x="426" y="6647"/>
                  </a:cubicBezTo>
                  <a:cubicBezTo>
                    <a:pt x="211" y="8365"/>
                    <a:pt x="0" y="11766"/>
                    <a:pt x="1757" y="14119"/>
                  </a:cubicBezTo>
                  <a:cubicBezTo>
                    <a:pt x="3771" y="12404"/>
                    <a:pt x="5788" y="10125"/>
                    <a:pt x="6632" y="7619"/>
                  </a:cubicBezTo>
                  <a:cubicBezTo>
                    <a:pt x="7068" y="6324"/>
                    <a:pt x="7323" y="4942"/>
                    <a:pt x="7141" y="3587"/>
                  </a:cubicBezTo>
                  <a:cubicBezTo>
                    <a:pt x="6958" y="2232"/>
                    <a:pt x="6301" y="904"/>
                    <a:pt x="5190" y="109"/>
                  </a:cubicBezTo>
                  <a:cubicBezTo>
                    <a:pt x="5010" y="35"/>
                    <a:pt x="4828" y="1"/>
                    <a:pt x="464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17" name="Google Shape;167;p26"/>
            <p:cNvSpPr>
              <a:spLocks/>
            </p:cNvSpPr>
            <p:nvPr/>
          </p:nvSpPr>
          <p:spPr bwMode="auto">
            <a:xfrm>
              <a:off x="5250450" y="5134875"/>
              <a:ext cx="213475" cy="131750"/>
            </a:xfrm>
            <a:custGeom>
              <a:avLst/>
              <a:gdLst>
                <a:gd name="T0" fmla="*/ 5147 w 8539"/>
                <a:gd name="T1" fmla="*/ 1 h 5270"/>
                <a:gd name="T2" fmla="*/ 2109 w 8539"/>
                <a:gd name="T3" fmla="*/ 872 h 5270"/>
                <a:gd name="T4" fmla="*/ 144 w 8539"/>
                <a:gd name="T5" fmla="*/ 4766 h 5270"/>
                <a:gd name="T6" fmla="*/ 145 w 8539"/>
                <a:gd name="T7" fmla="*/ 4766 h 5270"/>
                <a:gd name="T8" fmla="*/ 2488 w 8539"/>
                <a:gd name="T9" fmla="*/ 5270 h 5270"/>
                <a:gd name="T10" fmla="*/ 6436 w 8539"/>
                <a:gd name="T11" fmla="*/ 4273 h 5270"/>
                <a:gd name="T12" fmla="*/ 8008 w 8539"/>
                <a:gd name="T13" fmla="*/ 3108 h 5270"/>
                <a:gd name="T14" fmla="*/ 8241 w 8539"/>
                <a:gd name="T15" fmla="*/ 1239 h 5270"/>
                <a:gd name="T16" fmla="*/ 6508 w 8539"/>
                <a:gd name="T17" fmla="*/ 149 h 5270"/>
                <a:gd name="T18" fmla="*/ 5147 w 8539"/>
                <a:gd name="T19" fmla="*/ 1 h 5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39"/>
                <a:gd name="T31" fmla="*/ 0 h 5270"/>
                <a:gd name="T32" fmla="*/ 8539 w 8539"/>
                <a:gd name="T33" fmla="*/ 5270 h 52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39" h="5270" extrusionOk="0">
                  <a:moveTo>
                    <a:pt x="5147" y="1"/>
                  </a:moveTo>
                  <a:cubicBezTo>
                    <a:pt x="4072" y="1"/>
                    <a:pt x="3000" y="278"/>
                    <a:pt x="2109" y="872"/>
                  </a:cubicBezTo>
                  <a:cubicBezTo>
                    <a:pt x="839" y="1719"/>
                    <a:pt x="1" y="3247"/>
                    <a:pt x="144" y="4766"/>
                  </a:cubicBezTo>
                  <a:lnTo>
                    <a:pt x="145" y="4766"/>
                  </a:lnTo>
                  <a:cubicBezTo>
                    <a:pt x="914" y="5120"/>
                    <a:pt x="1699" y="5270"/>
                    <a:pt x="2488" y="5270"/>
                  </a:cubicBezTo>
                  <a:cubicBezTo>
                    <a:pt x="3809" y="5270"/>
                    <a:pt x="5143" y="4852"/>
                    <a:pt x="6436" y="4273"/>
                  </a:cubicBezTo>
                  <a:cubicBezTo>
                    <a:pt x="7039" y="4003"/>
                    <a:pt x="7624" y="3644"/>
                    <a:pt x="8008" y="3108"/>
                  </a:cubicBezTo>
                  <a:cubicBezTo>
                    <a:pt x="8391" y="2571"/>
                    <a:pt x="8539" y="1828"/>
                    <a:pt x="8241" y="1239"/>
                  </a:cubicBezTo>
                  <a:cubicBezTo>
                    <a:pt x="7923" y="609"/>
                    <a:pt x="7198" y="299"/>
                    <a:pt x="6508" y="149"/>
                  </a:cubicBezTo>
                  <a:cubicBezTo>
                    <a:pt x="6063" y="51"/>
                    <a:pt x="5605" y="1"/>
                    <a:pt x="5147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5142162" y="5195877"/>
              <a:ext cx="238513" cy="233290"/>
            </a:xfrm>
            <a:custGeom>
              <a:avLst/>
              <a:gdLst/>
              <a:ahLst/>
              <a:cxnLst/>
              <a:rect l="l" t="t" r="r" b="b"/>
              <a:pathLst>
                <a:path w="9571" h="9319" extrusionOk="0">
                  <a:moveTo>
                    <a:pt x="9297" y="1"/>
                  </a:moveTo>
                  <a:cubicBezTo>
                    <a:pt x="9217" y="1"/>
                    <a:pt x="9120" y="4"/>
                    <a:pt x="9007" y="10"/>
                  </a:cubicBezTo>
                  <a:cubicBezTo>
                    <a:pt x="8648" y="29"/>
                    <a:pt x="8128" y="112"/>
                    <a:pt x="7513" y="308"/>
                  </a:cubicBezTo>
                  <a:cubicBezTo>
                    <a:pt x="6280" y="688"/>
                    <a:pt x="4704" y="1654"/>
                    <a:pt x="3423" y="3155"/>
                  </a:cubicBezTo>
                  <a:cubicBezTo>
                    <a:pt x="2144" y="4656"/>
                    <a:pt x="1347" y="6259"/>
                    <a:pt x="806" y="7408"/>
                  </a:cubicBezTo>
                  <a:cubicBezTo>
                    <a:pt x="536" y="7986"/>
                    <a:pt x="333" y="8461"/>
                    <a:pt x="199" y="8792"/>
                  </a:cubicBezTo>
                  <a:cubicBezTo>
                    <a:pt x="66" y="9121"/>
                    <a:pt x="0" y="9309"/>
                    <a:pt x="19" y="9318"/>
                  </a:cubicBezTo>
                  <a:cubicBezTo>
                    <a:pt x="19" y="9318"/>
                    <a:pt x="20" y="9318"/>
                    <a:pt x="21" y="9318"/>
                  </a:cubicBezTo>
                  <a:cubicBezTo>
                    <a:pt x="68" y="9318"/>
                    <a:pt x="420" y="8617"/>
                    <a:pt x="994" y="7501"/>
                  </a:cubicBezTo>
                  <a:cubicBezTo>
                    <a:pt x="1581" y="6379"/>
                    <a:pt x="2399" y="4813"/>
                    <a:pt x="3648" y="3348"/>
                  </a:cubicBezTo>
                  <a:cubicBezTo>
                    <a:pt x="4897" y="1886"/>
                    <a:pt x="6401" y="926"/>
                    <a:pt x="7582" y="506"/>
                  </a:cubicBezTo>
                  <a:cubicBezTo>
                    <a:pt x="8765" y="70"/>
                    <a:pt x="9570" y="85"/>
                    <a:pt x="9563" y="25"/>
                  </a:cubicBezTo>
                  <a:cubicBezTo>
                    <a:pt x="9563" y="13"/>
                    <a:pt x="9471" y="1"/>
                    <a:pt x="9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138705" y="4871000"/>
              <a:ext cx="126171" cy="568536"/>
            </a:xfrm>
            <a:custGeom>
              <a:avLst/>
              <a:gdLst/>
              <a:ahLst/>
              <a:cxnLst/>
              <a:rect l="l" t="t" r="r" b="b"/>
              <a:pathLst>
                <a:path w="5033" h="22731" extrusionOk="0">
                  <a:moveTo>
                    <a:pt x="5012" y="0"/>
                  </a:moveTo>
                  <a:cubicBezTo>
                    <a:pt x="4992" y="0"/>
                    <a:pt x="4914" y="317"/>
                    <a:pt x="4793" y="890"/>
                  </a:cubicBezTo>
                  <a:cubicBezTo>
                    <a:pt x="4664" y="1518"/>
                    <a:pt x="4495" y="2340"/>
                    <a:pt x="4290" y="3332"/>
                  </a:cubicBezTo>
                  <a:cubicBezTo>
                    <a:pt x="3871" y="5396"/>
                    <a:pt x="3286" y="8243"/>
                    <a:pt x="2596" y="11382"/>
                  </a:cubicBezTo>
                  <a:cubicBezTo>
                    <a:pt x="1907" y="14520"/>
                    <a:pt x="1245" y="17353"/>
                    <a:pt x="761" y="19402"/>
                  </a:cubicBezTo>
                  <a:cubicBezTo>
                    <a:pt x="530" y="20389"/>
                    <a:pt x="339" y="21206"/>
                    <a:pt x="193" y="21831"/>
                  </a:cubicBezTo>
                  <a:cubicBezTo>
                    <a:pt x="62" y="22405"/>
                    <a:pt x="0" y="22725"/>
                    <a:pt x="20" y="22730"/>
                  </a:cubicBezTo>
                  <a:cubicBezTo>
                    <a:pt x="20" y="22730"/>
                    <a:pt x="20" y="22730"/>
                    <a:pt x="20" y="22730"/>
                  </a:cubicBezTo>
                  <a:cubicBezTo>
                    <a:pt x="41" y="22730"/>
                    <a:pt x="140" y="22420"/>
                    <a:pt x="305" y="21859"/>
                  </a:cubicBezTo>
                  <a:cubicBezTo>
                    <a:pt x="471" y="21294"/>
                    <a:pt x="696" y="20472"/>
                    <a:pt x="964" y="19453"/>
                  </a:cubicBezTo>
                  <a:cubicBezTo>
                    <a:pt x="1500" y="17415"/>
                    <a:pt x="2197" y="14586"/>
                    <a:pt x="2885" y="11445"/>
                  </a:cubicBezTo>
                  <a:cubicBezTo>
                    <a:pt x="3574" y="8306"/>
                    <a:pt x="4129" y="5447"/>
                    <a:pt x="4496" y="3372"/>
                  </a:cubicBezTo>
                  <a:cubicBezTo>
                    <a:pt x="4679" y="2335"/>
                    <a:pt x="4819" y="1494"/>
                    <a:pt x="4906" y="911"/>
                  </a:cubicBezTo>
                  <a:cubicBezTo>
                    <a:pt x="4994" y="328"/>
                    <a:pt x="5033" y="4"/>
                    <a:pt x="5012" y="0"/>
                  </a:cubicBezTo>
                  <a:cubicBezTo>
                    <a:pt x="5012" y="0"/>
                    <a:pt x="5012" y="0"/>
                    <a:pt x="5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0" name="Google Shape;170;p26"/>
            <p:cNvSpPr>
              <a:spLocks/>
            </p:cNvSpPr>
            <p:nvPr/>
          </p:nvSpPr>
          <p:spPr bwMode="auto">
            <a:xfrm>
              <a:off x="4978350" y="5035850"/>
              <a:ext cx="174550" cy="236100"/>
            </a:xfrm>
            <a:custGeom>
              <a:avLst/>
              <a:gdLst>
                <a:gd name="T0" fmla="*/ 1419 w 6982"/>
                <a:gd name="T1" fmla="*/ 0 h 9444"/>
                <a:gd name="T2" fmla="*/ 816 w 6982"/>
                <a:gd name="T3" fmla="*/ 151 h 9444"/>
                <a:gd name="T4" fmla="*/ 113 w 6982"/>
                <a:gd name="T5" fmla="*/ 2353 h 9444"/>
                <a:gd name="T6" fmla="*/ 6636 w 6982"/>
                <a:gd name="T7" fmla="*/ 9444 h 9444"/>
                <a:gd name="T8" fmla="*/ 6736 w 6982"/>
                <a:gd name="T9" fmla="*/ 9246 h 9444"/>
                <a:gd name="T10" fmla="*/ 3057 w 6982"/>
                <a:gd name="T11" fmla="*/ 720 h 9444"/>
                <a:gd name="T12" fmla="*/ 1419 w 6982"/>
                <a:gd name="T13" fmla="*/ 0 h 9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82"/>
                <a:gd name="T22" fmla="*/ 0 h 9444"/>
                <a:gd name="T23" fmla="*/ 6982 w 6982"/>
                <a:gd name="T24" fmla="*/ 9444 h 9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82" h="9444" extrusionOk="0">
                  <a:moveTo>
                    <a:pt x="1419" y="0"/>
                  </a:moveTo>
                  <a:cubicBezTo>
                    <a:pt x="1211" y="0"/>
                    <a:pt x="1008" y="46"/>
                    <a:pt x="816" y="151"/>
                  </a:cubicBezTo>
                  <a:cubicBezTo>
                    <a:pt x="97" y="545"/>
                    <a:pt x="1" y="1540"/>
                    <a:pt x="113" y="2353"/>
                  </a:cubicBezTo>
                  <a:cubicBezTo>
                    <a:pt x="582" y="5737"/>
                    <a:pt x="3302" y="8694"/>
                    <a:pt x="6636" y="9444"/>
                  </a:cubicBezTo>
                  <a:lnTo>
                    <a:pt x="6736" y="9246"/>
                  </a:lnTo>
                  <a:cubicBezTo>
                    <a:pt x="6982" y="6036"/>
                    <a:pt x="5560" y="2744"/>
                    <a:pt x="3057" y="720"/>
                  </a:cubicBezTo>
                  <a:cubicBezTo>
                    <a:pt x="2590" y="342"/>
                    <a:pt x="1989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5045374" y="5114659"/>
              <a:ext cx="112344" cy="302412"/>
            </a:xfrm>
            <a:custGeom>
              <a:avLst/>
              <a:gdLst/>
              <a:ahLst/>
              <a:cxnLst/>
              <a:rect l="l" t="t" r="r" b="b"/>
              <a:pathLst>
                <a:path w="4501" h="12091" extrusionOk="0">
                  <a:moveTo>
                    <a:pt x="42" y="1"/>
                  </a:moveTo>
                  <a:cubicBezTo>
                    <a:pt x="39" y="1"/>
                    <a:pt x="38" y="1"/>
                    <a:pt x="37" y="2"/>
                  </a:cubicBezTo>
                  <a:cubicBezTo>
                    <a:pt x="1" y="47"/>
                    <a:pt x="604" y="507"/>
                    <a:pt x="1387" y="1424"/>
                  </a:cubicBezTo>
                  <a:cubicBezTo>
                    <a:pt x="1783" y="1879"/>
                    <a:pt x="2199" y="2465"/>
                    <a:pt x="2604" y="3150"/>
                  </a:cubicBezTo>
                  <a:cubicBezTo>
                    <a:pt x="2994" y="3842"/>
                    <a:pt x="3364" y="4637"/>
                    <a:pt x="3652" y="5509"/>
                  </a:cubicBezTo>
                  <a:cubicBezTo>
                    <a:pt x="3927" y="6384"/>
                    <a:pt x="4087" y="7247"/>
                    <a:pt x="4173" y="8037"/>
                  </a:cubicBezTo>
                  <a:cubicBezTo>
                    <a:pt x="4242" y="8829"/>
                    <a:pt x="4245" y="9548"/>
                    <a:pt x="4189" y="10149"/>
                  </a:cubicBezTo>
                  <a:cubicBezTo>
                    <a:pt x="4086" y="11351"/>
                    <a:pt x="3863" y="12075"/>
                    <a:pt x="3920" y="12091"/>
                  </a:cubicBezTo>
                  <a:cubicBezTo>
                    <a:pt x="3920" y="12091"/>
                    <a:pt x="3921" y="12091"/>
                    <a:pt x="3921" y="12091"/>
                  </a:cubicBezTo>
                  <a:cubicBezTo>
                    <a:pt x="3942" y="12091"/>
                    <a:pt x="4006" y="11914"/>
                    <a:pt x="4106" y="11592"/>
                  </a:cubicBezTo>
                  <a:cubicBezTo>
                    <a:pt x="4172" y="11394"/>
                    <a:pt x="4224" y="11192"/>
                    <a:pt x="4260" y="10987"/>
                  </a:cubicBezTo>
                  <a:cubicBezTo>
                    <a:pt x="4305" y="10748"/>
                    <a:pt x="4373" y="10476"/>
                    <a:pt x="4397" y="10170"/>
                  </a:cubicBezTo>
                  <a:cubicBezTo>
                    <a:pt x="4482" y="9561"/>
                    <a:pt x="4501" y="8826"/>
                    <a:pt x="4445" y="8013"/>
                  </a:cubicBezTo>
                  <a:cubicBezTo>
                    <a:pt x="4305" y="6244"/>
                    <a:pt x="3755" y="4531"/>
                    <a:pt x="2839" y="3011"/>
                  </a:cubicBezTo>
                  <a:cubicBezTo>
                    <a:pt x="2411" y="2318"/>
                    <a:pt x="1967" y="1731"/>
                    <a:pt x="1544" y="1285"/>
                  </a:cubicBezTo>
                  <a:cubicBezTo>
                    <a:pt x="1346" y="1050"/>
                    <a:pt x="1133" y="869"/>
                    <a:pt x="956" y="701"/>
                  </a:cubicBezTo>
                  <a:cubicBezTo>
                    <a:pt x="808" y="556"/>
                    <a:pt x="647" y="422"/>
                    <a:pt x="479" y="299"/>
                  </a:cubicBezTo>
                  <a:cubicBezTo>
                    <a:pt x="225" y="106"/>
                    <a:pt x="7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2" name="Google Shape;172;p26"/>
            <p:cNvSpPr>
              <a:spLocks/>
            </p:cNvSpPr>
            <p:nvPr/>
          </p:nvSpPr>
          <p:spPr bwMode="auto">
            <a:xfrm>
              <a:off x="4409525" y="2771275"/>
              <a:ext cx="151825" cy="127250"/>
            </a:xfrm>
            <a:custGeom>
              <a:avLst/>
              <a:gdLst>
                <a:gd name="T0" fmla="*/ 2979 w 6073"/>
                <a:gd name="T1" fmla="*/ 1 h 5090"/>
                <a:gd name="T2" fmla="*/ 1350 w 6073"/>
                <a:gd name="T3" fmla="*/ 596 h 5090"/>
                <a:gd name="T4" fmla="*/ 846 w 6073"/>
                <a:gd name="T5" fmla="*/ 1232 h 5090"/>
                <a:gd name="T6" fmla="*/ 2849 w 6073"/>
                <a:gd name="T7" fmla="*/ 5080 h 5090"/>
                <a:gd name="T8" fmla="*/ 3054 w 6073"/>
                <a:gd name="T9" fmla="*/ 5090 h 5090"/>
                <a:gd name="T10" fmla="*/ 5551 w 6073"/>
                <a:gd name="T11" fmla="*/ 1686 h 5090"/>
                <a:gd name="T12" fmla="*/ 2979 w 6073"/>
                <a:gd name="T13" fmla="*/ 1 h 50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73"/>
                <a:gd name="T22" fmla="*/ 0 h 5090"/>
                <a:gd name="T23" fmla="*/ 6073 w 6073"/>
                <a:gd name="T24" fmla="*/ 5090 h 50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73" h="5090" extrusionOk="0">
                  <a:moveTo>
                    <a:pt x="2979" y="1"/>
                  </a:moveTo>
                  <a:cubicBezTo>
                    <a:pt x="2383" y="1"/>
                    <a:pt x="1796" y="188"/>
                    <a:pt x="1350" y="596"/>
                  </a:cubicBezTo>
                  <a:lnTo>
                    <a:pt x="846" y="1232"/>
                  </a:lnTo>
                  <a:cubicBezTo>
                    <a:pt x="1" y="2725"/>
                    <a:pt x="1141" y="4916"/>
                    <a:pt x="2849" y="5080"/>
                  </a:cubicBezTo>
                  <a:cubicBezTo>
                    <a:pt x="2917" y="5087"/>
                    <a:pt x="2986" y="5090"/>
                    <a:pt x="3054" y="5090"/>
                  </a:cubicBezTo>
                  <a:cubicBezTo>
                    <a:pt x="4677" y="5090"/>
                    <a:pt x="6073" y="3247"/>
                    <a:pt x="5551" y="1686"/>
                  </a:cubicBezTo>
                  <a:cubicBezTo>
                    <a:pt x="5199" y="632"/>
                    <a:pt x="4073" y="1"/>
                    <a:pt x="2979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3" name="Google Shape;173;p26"/>
            <p:cNvSpPr>
              <a:spLocks/>
            </p:cNvSpPr>
            <p:nvPr/>
          </p:nvSpPr>
          <p:spPr bwMode="auto">
            <a:xfrm>
              <a:off x="4404225" y="2766950"/>
              <a:ext cx="162150" cy="135925"/>
            </a:xfrm>
            <a:custGeom>
              <a:avLst/>
              <a:gdLst>
                <a:gd name="T0" fmla="*/ 3182 w 6486"/>
                <a:gd name="T1" fmla="*/ 1 h 5437"/>
                <a:gd name="T2" fmla="*/ 1443 w 6486"/>
                <a:gd name="T3" fmla="*/ 637 h 5437"/>
                <a:gd name="T4" fmla="*/ 903 w 6486"/>
                <a:gd name="T5" fmla="*/ 1315 h 5437"/>
                <a:gd name="T6" fmla="*/ 3042 w 6486"/>
                <a:gd name="T7" fmla="*/ 5425 h 5437"/>
                <a:gd name="T8" fmla="*/ 3262 w 6486"/>
                <a:gd name="T9" fmla="*/ 5436 h 5437"/>
                <a:gd name="T10" fmla="*/ 5929 w 6486"/>
                <a:gd name="T11" fmla="*/ 1800 h 5437"/>
                <a:gd name="T12" fmla="*/ 3182 w 6486"/>
                <a:gd name="T13" fmla="*/ 1 h 5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6"/>
                <a:gd name="T22" fmla="*/ 0 h 5437"/>
                <a:gd name="T23" fmla="*/ 6486 w 6486"/>
                <a:gd name="T24" fmla="*/ 5437 h 54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6" h="5437" extrusionOk="0">
                  <a:moveTo>
                    <a:pt x="3182" y="1"/>
                  </a:moveTo>
                  <a:cubicBezTo>
                    <a:pt x="2546" y="1"/>
                    <a:pt x="1920" y="201"/>
                    <a:pt x="1443" y="637"/>
                  </a:cubicBezTo>
                  <a:lnTo>
                    <a:pt x="903" y="1315"/>
                  </a:lnTo>
                  <a:cubicBezTo>
                    <a:pt x="1" y="2910"/>
                    <a:pt x="1219" y="5250"/>
                    <a:pt x="3042" y="5425"/>
                  </a:cubicBezTo>
                  <a:cubicBezTo>
                    <a:pt x="3116" y="5433"/>
                    <a:pt x="3189" y="5436"/>
                    <a:pt x="3262" y="5436"/>
                  </a:cubicBezTo>
                  <a:cubicBezTo>
                    <a:pt x="4996" y="5436"/>
                    <a:pt x="6486" y="3468"/>
                    <a:pt x="5929" y="1800"/>
                  </a:cubicBezTo>
                  <a:cubicBezTo>
                    <a:pt x="5553" y="675"/>
                    <a:pt x="4350" y="1"/>
                    <a:pt x="318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4" name="Google Shape;174;p26"/>
            <p:cNvSpPr>
              <a:spLocks/>
            </p:cNvSpPr>
            <p:nvPr/>
          </p:nvSpPr>
          <p:spPr bwMode="auto">
            <a:xfrm>
              <a:off x="4549125" y="2423050"/>
              <a:ext cx="261025" cy="218825"/>
            </a:xfrm>
            <a:custGeom>
              <a:avLst/>
              <a:gdLst>
                <a:gd name="T0" fmla="*/ 5122 w 10441"/>
                <a:gd name="T1" fmla="*/ 1 h 8753"/>
                <a:gd name="T2" fmla="*/ 2323 w 10441"/>
                <a:gd name="T3" fmla="*/ 1024 h 8753"/>
                <a:gd name="T4" fmla="*/ 1454 w 10441"/>
                <a:gd name="T5" fmla="*/ 2116 h 8753"/>
                <a:gd name="T6" fmla="*/ 4898 w 10441"/>
                <a:gd name="T7" fmla="*/ 8735 h 8753"/>
                <a:gd name="T8" fmla="*/ 5251 w 10441"/>
                <a:gd name="T9" fmla="*/ 8752 h 8753"/>
                <a:gd name="T10" fmla="*/ 9544 w 10441"/>
                <a:gd name="T11" fmla="*/ 2898 h 8753"/>
                <a:gd name="T12" fmla="*/ 5122 w 10441"/>
                <a:gd name="T13" fmla="*/ 1 h 87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41"/>
                <a:gd name="T22" fmla="*/ 0 h 8753"/>
                <a:gd name="T23" fmla="*/ 10441 w 10441"/>
                <a:gd name="T24" fmla="*/ 8753 h 87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41" h="8753" extrusionOk="0">
                  <a:moveTo>
                    <a:pt x="5122" y="1"/>
                  </a:moveTo>
                  <a:cubicBezTo>
                    <a:pt x="4097" y="1"/>
                    <a:pt x="3090" y="322"/>
                    <a:pt x="2323" y="1024"/>
                  </a:cubicBezTo>
                  <a:lnTo>
                    <a:pt x="1454" y="2116"/>
                  </a:lnTo>
                  <a:cubicBezTo>
                    <a:pt x="1" y="4684"/>
                    <a:pt x="1961" y="8451"/>
                    <a:pt x="4898" y="8735"/>
                  </a:cubicBezTo>
                  <a:cubicBezTo>
                    <a:pt x="5016" y="8747"/>
                    <a:pt x="5134" y="8752"/>
                    <a:pt x="5251" y="8752"/>
                  </a:cubicBezTo>
                  <a:cubicBezTo>
                    <a:pt x="8042" y="8752"/>
                    <a:pt x="10441" y="5583"/>
                    <a:pt x="9544" y="2898"/>
                  </a:cubicBezTo>
                  <a:cubicBezTo>
                    <a:pt x="8939" y="1086"/>
                    <a:pt x="7002" y="1"/>
                    <a:pt x="5122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5" name="Google Shape;175;p26"/>
            <p:cNvSpPr>
              <a:spLocks/>
            </p:cNvSpPr>
            <p:nvPr/>
          </p:nvSpPr>
          <p:spPr bwMode="auto">
            <a:xfrm>
              <a:off x="4545475" y="2420250"/>
              <a:ext cx="268200" cy="224400"/>
            </a:xfrm>
            <a:custGeom>
              <a:avLst/>
              <a:gdLst>
                <a:gd name="T0" fmla="*/ 5262 w 10728"/>
                <a:gd name="T1" fmla="*/ 1 h 8976"/>
                <a:gd name="T2" fmla="*/ 2386 w 10728"/>
                <a:gd name="T3" fmla="*/ 1051 h 8976"/>
                <a:gd name="T4" fmla="*/ 1493 w 10728"/>
                <a:gd name="T5" fmla="*/ 2171 h 8976"/>
                <a:gd name="T6" fmla="*/ 5032 w 10728"/>
                <a:gd name="T7" fmla="*/ 8958 h 8976"/>
                <a:gd name="T8" fmla="*/ 5394 w 10728"/>
                <a:gd name="T9" fmla="*/ 8976 h 8976"/>
                <a:gd name="T10" fmla="*/ 9806 w 10728"/>
                <a:gd name="T11" fmla="*/ 2972 h 8976"/>
                <a:gd name="T12" fmla="*/ 5262 w 10728"/>
                <a:gd name="T13" fmla="*/ 1 h 8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8"/>
                <a:gd name="T22" fmla="*/ 0 h 8976"/>
                <a:gd name="T23" fmla="*/ 10728 w 10728"/>
                <a:gd name="T24" fmla="*/ 8976 h 8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8" h="8976" extrusionOk="0">
                  <a:moveTo>
                    <a:pt x="5262" y="1"/>
                  </a:moveTo>
                  <a:cubicBezTo>
                    <a:pt x="4209" y="1"/>
                    <a:pt x="3174" y="331"/>
                    <a:pt x="2386" y="1051"/>
                  </a:cubicBezTo>
                  <a:lnTo>
                    <a:pt x="1493" y="2171"/>
                  </a:lnTo>
                  <a:cubicBezTo>
                    <a:pt x="0" y="4805"/>
                    <a:pt x="2014" y="8667"/>
                    <a:pt x="5032" y="8958"/>
                  </a:cubicBezTo>
                  <a:cubicBezTo>
                    <a:pt x="5153" y="8970"/>
                    <a:pt x="5274" y="8976"/>
                    <a:pt x="5394" y="8976"/>
                  </a:cubicBezTo>
                  <a:cubicBezTo>
                    <a:pt x="8261" y="8976"/>
                    <a:pt x="10728" y="5725"/>
                    <a:pt x="9806" y="2972"/>
                  </a:cubicBezTo>
                  <a:cubicBezTo>
                    <a:pt x="9184" y="1114"/>
                    <a:pt x="7194" y="1"/>
                    <a:pt x="526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6" name="Google Shape;176;p26"/>
            <p:cNvSpPr>
              <a:spLocks/>
            </p:cNvSpPr>
            <p:nvPr/>
          </p:nvSpPr>
          <p:spPr bwMode="auto">
            <a:xfrm>
              <a:off x="2270425" y="243225"/>
              <a:ext cx="3049750" cy="2436025"/>
            </a:xfrm>
            <a:custGeom>
              <a:avLst/>
              <a:gdLst>
                <a:gd name="T0" fmla="*/ 87552 w 121990"/>
                <a:gd name="T1" fmla="*/ 0 h 97441"/>
                <a:gd name="T2" fmla="*/ 77737 w 121990"/>
                <a:gd name="T3" fmla="*/ 1972 h 97441"/>
                <a:gd name="T4" fmla="*/ 70398 w 121990"/>
                <a:gd name="T5" fmla="*/ 243 h 97441"/>
                <a:gd name="T6" fmla="*/ 52209 w 121990"/>
                <a:gd name="T7" fmla="*/ 10840 h 97441"/>
                <a:gd name="T8" fmla="*/ 42926 w 121990"/>
                <a:gd name="T9" fmla="*/ 8967 h 97441"/>
                <a:gd name="T10" fmla="*/ 29246 w 121990"/>
                <a:gd name="T11" fmla="*/ 13164 h 97441"/>
                <a:gd name="T12" fmla="*/ 19067 w 121990"/>
                <a:gd name="T13" fmla="*/ 33880 h 97441"/>
                <a:gd name="T14" fmla="*/ 991 w 121990"/>
                <a:gd name="T15" fmla="*/ 57544 h 97441"/>
                <a:gd name="T16" fmla="*/ 14285 w 121990"/>
                <a:gd name="T17" fmla="*/ 84189 h 97441"/>
                <a:gd name="T18" fmla="*/ 28992 w 121990"/>
                <a:gd name="T19" fmla="*/ 88235 h 97441"/>
                <a:gd name="T20" fmla="*/ 44062 w 121990"/>
                <a:gd name="T21" fmla="*/ 83977 h 97441"/>
                <a:gd name="T22" fmla="*/ 64314 w 121990"/>
                <a:gd name="T23" fmla="*/ 97441 h 97441"/>
                <a:gd name="T24" fmla="*/ 68543 w 121990"/>
                <a:gd name="T25" fmla="*/ 97021 h 97441"/>
                <a:gd name="T26" fmla="*/ 90065 w 121990"/>
                <a:gd name="T27" fmla="*/ 77400 h 97441"/>
                <a:gd name="T28" fmla="*/ 98778 w 121990"/>
                <a:gd name="T29" fmla="*/ 79561 h 97441"/>
                <a:gd name="T30" fmla="*/ 116555 w 121990"/>
                <a:gd name="T31" fmla="*/ 70053 h 97441"/>
                <a:gd name="T32" fmla="*/ 114157 w 121990"/>
                <a:gd name="T33" fmla="*/ 41874 h 97441"/>
                <a:gd name="T34" fmla="*/ 111496 w 121990"/>
                <a:gd name="T35" fmla="*/ 37836 h 97441"/>
                <a:gd name="T36" fmla="*/ 112263 w 121990"/>
                <a:gd name="T37" fmla="*/ 32077 h 97441"/>
                <a:gd name="T38" fmla="*/ 104461 w 121990"/>
                <a:gd name="T39" fmla="*/ 6175 h 97441"/>
                <a:gd name="T40" fmla="*/ 87552 w 121990"/>
                <a:gd name="T41" fmla="*/ 0 h 974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990"/>
                <a:gd name="T64" fmla="*/ 0 h 97441"/>
                <a:gd name="T65" fmla="*/ 121990 w 121990"/>
                <a:gd name="T66" fmla="*/ 97441 h 974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990" h="97441" extrusionOk="0">
                  <a:moveTo>
                    <a:pt x="87552" y="0"/>
                  </a:moveTo>
                  <a:cubicBezTo>
                    <a:pt x="84189" y="0"/>
                    <a:pt x="80833" y="644"/>
                    <a:pt x="77737" y="1972"/>
                  </a:cubicBezTo>
                  <a:cubicBezTo>
                    <a:pt x="75499" y="794"/>
                    <a:pt x="72981" y="243"/>
                    <a:pt x="70398" y="243"/>
                  </a:cubicBezTo>
                  <a:cubicBezTo>
                    <a:pt x="63395" y="243"/>
                    <a:pt x="55911" y="4288"/>
                    <a:pt x="52209" y="10840"/>
                  </a:cubicBezTo>
                  <a:cubicBezTo>
                    <a:pt x="49284" y="9583"/>
                    <a:pt x="46107" y="8967"/>
                    <a:pt x="42926" y="8967"/>
                  </a:cubicBezTo>
                  <a:cubicBezTo>
                    <a:pt x="38081" y="8967"/>
                    <a:pt x="33227" y="10396"/>
                    <a:pt x="29246" y="13164"/>
                  </a:cubicBezTo>
                  <a:cubicBezTo>
                    <a:pt x="22650" y="17749"/>
                    <a:pt x="18666" y="25857"/>
                    <a:pt x="19067" y="33880"/>
                  </a:cubicBezTo>
                  <a:cubicBezTo>
                    <a:pt x="9281" y="37573"/>
                    <a:pt x="1981" y="47131"/>
                    <a:pt x="991" y="57544"/>
                  </a:cubicBezTo>
                  <a:cubicBezTo>
                    <a:pt x="0" y="67957"/>
                    <a:pt x="5370" y="78719"/>
                    <a:pt x="14285" y="84189"/>
                  </a:cubicBezTo>
                  <a:cubicBezTo>
                    <a:pt x="18683" y="86888"/>
                    <a:pt x="23837" y="88235"/>
                    <a:pt x="28992" y="88235"/>
                  </a:cubicBezTo>
                  <a:cubicBezTo>
                    <a:pt x="34288" y="88235"/>
                    <a:pt x="39585" y="86814"/>
                    <a:pt x="44062" y="83977"/>
                  </a:cubicBezTo>
                  <a:cubicBezTo>
                    <a:pt x="46724" y="92268"/>
                    <a:pt x="55577" y="97441"/>
                    <a:pt x="64314" y="97441"/>
                  </a:cubicBezTo>
                  <a:cubicBezTo>
                    <a:pt x="65736" y="97441"/>
                    <a:pt x="67155" y="97304"/>
                    <a:pt x="68543" y="97021"/>
                  </a:cubicBezTo>
                  <a:cubicBezTo>
                    <a:pt x="78463" y="95000"/>
                    <a:pt x="86387" y="86832"/>
                    <a:pt x="90065" y="77400"/>
                  </a:cubicBezTo>
                  <a:cubicBezTo>
                    <a:pt x="92752" y="78876"/>
                    <a:pt x="95752" y="79561"/>
                    <a:pt x="98778" y="79561"/>
                  </a:cubicBezTo>
                  <a:cubicBezTo>
                    <a:pt x="105707" y="79561"/>
                    <a:pt x="112774" y="75969"/>
                    <a:pt x="116555" y="70053"/>
                  </a:cubicBezTo>
                  <a:cubicBezTo>
                    <a:pt x="121990" y="61553"/>
                    <a:pt x="120640" y="49603"/>
                    <a:pt x="114157" y="41874"/>
                  </a:cubicBezTo>
                  <a:cubicBezTo>
                    <a:pt x="113111" y="40627"/>
                    <a:pt x="111911" y="39409"/>
                    <a:pt x="111496" y="37836"/>
                  </a:cubicBezTo>
                  <a:cubicBezTo>
                    <a:pt x="110995" y="35939"/>
                    <a:pt x="111742" y="33968"/>
                    <a:pt x="112263" y="32077"/>
                  </a:cubicBezTo>
                  <a:cubicBezTo>
                    <a:pt x="114786" y="22909"/>
                    <a:pt x="111626" y="12424"/>
                    <a:pt x="104461" y="6175"/>
                  </a:cubicBezTo>
                  <a:cubicBezTo>
                    <a:pt x="99833" y="2140"/>
                    <a:pt x="93682" y="0"/>
                    <a:pt x="87552" y="0"/>
                  </a:cubicBezTo>
                  <a:close/>
                </a:path>
              </a:pathLst>
            </a:custGeom>
            <a:solidFill>
              <a:srgbClr val="E8505B">
                <a:alpha val="26274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7" name="Google Shape;177;p26"/>
            <p:cNvSpPr>
              <a:spLocks/>
            </p:cNvSpPr>
            <p:nvPr/>
          </p:nvSpPr>
          <p:spPr bwMode="auto">
            <a:xfrm>
              <a:off x="3357125" y="973150"/>
              <a:ext cx="977225" cy="1053975"/>
            </a:xfrm>
            <a:custGeom>
              <a:avLst/>
              <a:gdLst>
                <a:gd name="T0" fmla="*/ 19545 w 39089"/>
                <a:gd name="T1" fmla="*/ 0 h 42159"/>
                <a:gd name="T2" fmla="*/ 0 w 39089"/>
                <a:gd name="T3" fmla="*/ 19545 h 42159"/>
                <a:gd name="T4" fmla="*/ 11217 w 39089"/>
                <a:gd name="T5" fmla="*/ 37228 h 42159"/>
                <a:gd name="T6" fmla="*/ 11217 w 39089"/>
                <a:gd name="T7" fmla="*/ 42158 h 42159"/>
                <a:gd name="T8" fmla="*/ 28347 w 39089"/>
                <a:gd name="T9" fmla="*/ 42158 h 42159"/>
                <a:gd name="T10" fmla="*/ 28489 w 39089"/>
                <a:gd name="T11" fmla="*/ 36921 h 42159"/>
                <a:gd name="T12" fmla="*/ 39089 w 39089"/>
                <a:gd name="T13" fmla="*/ 19545 h 42159"/>
                <a:gd name="T14" fmla="*/ 19545 w 39089"/>
                <a:gd name="T15" fmla="*/ 0 h 42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089"/>
                <a:gd name="T25" fmla="*/ 0 h 42159"/>
                <a:gd name="T26" fmla="*/ 39089 w 39089"/>
                <a:gd name="T27" fmla="*/ 42159 h 42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089" h="42159" extrusionOk="0">
                  <a:moveTo>
                    <a:pt x="19545" y="0"/>
                  </a:moveTo>
                  <a:cubicBezTo>
                    <a:pt x="8750" y="0"/>
                    <a:pt x="0" y="8750"/>
                    <a:pt x="0" y="19545"/>
                  </a:cubicBezTo>
                  <a:cubicBezTo>
                    <a:pt x="0" y="27359"/>
                    <a:pt x="4588" y="34100"/>
                    <a:pt x="11217" y="37228"/>
                  </a:cubicBezTo>
                  <a:lnTo>
                    <a:pt x="11217" y="42158"/>
                  </a:lnTo>
                  <a:lnTo>
                    <a:pt x="28347" y="42158"/>
                  </a:lnTo>
                  <a:cubicBezTo>
                    <a:pt x="28347" y="42158"/>
                    <a:pt x="28451" y="39391"/>
                    <a:pt x="28489" y="36921"/>
                  </a:cubicBezTo>
                  <a:cubicBezTo>
                    <a:pt x="34783" y="33675"/>
                    <a:pt x="39089" y="27115"/>
                    <a:pt x="39089" y="19545"/>
                  </a:cubicBezTo>
                  <a:cubicBezTo>
                    <a:pt x="39089" y="8750"/>
                    <a:pt x="30339" y="0"/>
                    <a:pt x="1954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8" name="Google Shape;178;p26"/>
            <p:cNvSpPr>
              <a:spLocks/>
            </p:cNvSpPr>
            <p:nvPr/>
          </p:nvSpPr>
          <p:spPr bwMode="auto">
            <a:xfrm>
              <a:off x="3579850" y="1463550"/>
              <a:ext cx="544375" cy="563575"/>
            </a:xfrm>
            <a:custGeom>
              <a:avLst/>
              <a:gdLst>
                <a:gd name="T0" fmla="*/ 14892 w 21775"/>
                <a:gd name="T1" fmla="*/ 1208 h 22543"/>
                <a:gd name="T2" fmla="*/ 15835 w 21775"/>
                <a:gd name="T3" fmla="*/ 2818 h 22543"/>
                <a:gd name="T4" fmla="*/ 13730 w 21775"/>
                <a:gd name="T5" fmla="*/ 5189 h 22543"/>
                <a:gd name="T6" fmla="*/ 13474 w 21775"/>
                <a:gd name="T7" fmla="*/ 4520 h 22543"/>
                <a:gd name="T8" fmla="*/ 13920 w 21775"/>
                <a:gd name="T9" fmla="*/ 1522 h 22543"/>
                <a:gd name="T10" fmla="*/ 7544 w 21775"/>
                <a:gd name="T11" fmla="*/ 236 h 22543"/>
                <a:gd name="T12" fmla="*/ 9177 w 21775"/>
                <a:gd name="T13" fmla="*/ 2197 h 22543"/>
                <a:gd name="T14" fmla="*/ 8479 w 21775"/>
                <a:gd name="T15" fmla="*/ 5283 h 22543"/>
                <a:gd name="T16" fmla="*/ 6576 w 21775"/>
                <a:gd name="T17" fmla="*/ 3216 h 22543"/>
                <a:gd name="T18" fmla="*/ 7164 w 21775"/>
                <a:gd name="T19" fmla="*/ 306 h 22543"/>
                <a:gd name="T20" fmla="*/ 1468 w 21775"/>
                <a:gd name="T21" fmla="*/ 5191 h 22543"/>
                <a:gd name="T22" fmla="*/ 3287 w 21775"/>
                <a:gd name="T23" fmla="*/ 6607 h 22543"/>
                <a:gd name="T24" fmla="*/ 3964 w 21775"/>
                <a:gd name="T25" fmla="*/ 8153 h 22543"/>
                <a:gd name="T26" fmla="*/ 2360 w 21775"/>
                <a:gd name="T27" fmla="*/ 8039 h 22543"/>
                <a:gd name="T28" fmla="*/ 599 w 21775"/>
                <a:gd name="T29" fmla="*/ 5558 h 22543"/>
                <a:gd name="T30" fmla="*/ 20062 w 21775"/>
                <a:gd name="T31" fmla="*/ 4996 h 22543"/>
                <a:gd name="T32" fmla="*/ 21402 w 21775"/>
                <a:gd name="T33" fmla="*/ 6748 h 22543"/>
                <a:gd name="T34" fmla="*/ 18445 w 21775"/>
                <a:gd name="T35" fmla="*/ 8194 h 22543"/>
                <a:gd name="T36" fmla="*/ 16995 w 21775"/>
                <a:gd name="T37" fmla="*/ 7989 h 22543"/>
                <a:gd name="T38" fmla="*/ 19276 w 21775"/>
                <a:gd name="T39" fmla="*/ 5171 h 22543"/>
                <a:gd name="T40" fmla="*/ 7542 w 21775"/>
                <a:gd name="T41" fmla="*/ 1 h 22543"/>
                <a:gd name="T42" fmla="*/ 6226 w 21775"/>
                <a:gd name="T43" fmla="*/ 949 h 22543"/>
                <a:gd name="T44" fmla="*/ 8359 w 21775"/>
                <a:gd name="T45" fmla="*/ 5490 h 22543"/>
                <a:gd name="T46" fmla="*/ 6254 w 21775"/>
                <a:gd name="T47" fmla="*/ 7493 h 22543"/>
                <a:gd name="T48" fmla="*/ 4149 w 21775"/>
                <a:gd name="T49" fmla="*/ 8137 h 22543"/>
                <a:gd name="T50" fmla="*/ 2256 w 21775"/>
                <a:gd name="T51" fmla="*/ 5181 h 22543"/>
                <a:gd name="T52" fmla="*/ 1323 w 21775"/>
                <a:gd name="T53" fmla="*/ 5000 h 22543"/>
                <a:gd name="T54" fmla="*/ 555 w 21775"/>
                <a:gd name="T55" fmla="*/ 7313 h 22543"/>
                <a:gd name="T56" fmla="*/ 3572 w 21775"/>
                <a:gd name="T57" fmla="*/ 8383 h 22543"/>
                <a:gd name="T58" fmla="*/ 4051 w 21775"/>
                <a:gd name="T59" fmla="*/ 8364 h 22543"/>
                <a:gd name="T60" fmla="*/ 8064 w 21775"/>
                <a:gd name="T61" fmla="*/ 19060 h 22543"/>
                <a:gd name="T62" fmla="*/ 9161 w 21775"/>
                <a:gd name="T63" fmla="*/ 22316 h 22543"/>
                <a:gd name="T64" fmla="*/ 9185 w 21775"/>
                <a:gd name="T65" fmla="*/ 22309 h 22543"/>
                <a:gd name="T66" fmla="*/ 8152 w 21775"/>
                <a:gd name="T67" fmla="*/ 19030 h 22543"/>
                <a:gd name="T68" fmla="*/ 4234 w 21775"/>
                <a:gd name="T69" fmla="*/ 8346 h 22543"/>
                <a:gd name="T70" fmla="*/ 6358 w 21775"/>
                <a:gd name="T71" fmla="*/ 7690 h 22543"/>
                <a:gd name="T72" fmla="*/ 8559 w 21775"/>
                <a:gd name="T73" fmla="*/ 5601 h 22543"/>
                <a:gd name="T74" fmla="*/ 10951 w 21775"/>
                <a:gd name="T75" fmla="*/ 6196 h 22543"/>
                <a:gd name="T76" fmla="*/ 13638 w 21775"/>
                <a:gd name="T77" fmla="*/ 5513 h 22543"/>
                <a:gd name="T78" fmla="*/ 16723 w 21775"/>
                <a:gd name="T79" fmla="*/ 8135 h 22543"/>
                <a:gd name="T80" fmla="*/ 16252 w 21775"/>
                <a:gd name="T81" fmla="*/ 9123 h 22543"/>
                <a:gd name="T82" fmla="*/ 13701 w 21775"/>
                <a:gd name="T83" fmla="*/ 18811 h 22543"/>
                <a:gd name="T84" fmla="*/ 13262 w 21775"/>
                <a:gd name="T85" fmla="*/ 22220 h 22543"/>
                <a:gd name="T86" fmla="*/ 13286 w 21775"/>
                <a:gd name="T87" fmla="*/ 22222 h 22543"/>
                <a:gd name="T88" fmla="*/ 13793 w 21775"/>
                <a:gd name="T89" fmla="*/ 18824 h 22543"/>
                <a:gd name="T90" fmla="*/ 16406 w 21775"/>
                <a:gd name="T91" fmla="*/ 9192 h 22543"/>
                <a:gd name="T92" fmla="*/ 16892 w 21775"/>
                <a:gd name="T93" fmla="*/ 8188 h 22543"/>
                <a:gd name="T94" fmla="*/ 20080 w 21775"/>
                <a:gd name="T95" fmla="*/ 8136 h 22543"/>
                <a:gd name="T96" fmla="*/ 21670 w 21775"/>
                <a:gd name="T97" fmla="*/ 5833 h 22543"/>
                <a:gd name="T98" fmla="*/ 20073 w 21775"/>
                <a:gd name="T99" fmla="*/ 4801 h 22543"/>
                <a:gd name="T100" fmla="*/ 17860 w 21775"/>
                <a:gd name="T101" fmla="*/ 6199 h 22543"/>
                <a:gd name="T102" fmla="*/ 16824 w 21775"/>
                <a:gd name="T103" fmla="*/ 7937 h 22543"/>
                <a:gd name="T104" fmla="*/ 13837 w 21775"/>
                <a:gd name="T105" fmla="*/ 5404 h 22543"/>
                <a:gd name="T106" fmla="*/ 14694 w 21775"/>
                <a:gd name="T107" fmla="*/ 4811 h 22543"/>
                <a:gd name="T108" fmla="*/ 15912 w 21775"/>
                <a:gd name="T109" fmla="*/ 1664 h 22543"/>
                <a:gd name="T110" fmla="*/ 14783 w 21775"/>
                <a:gd name="T111" fmla="*/ 968 h 22543"/>
                <a:gd name="T112" fmla="*/ 13257 w 21775"/>
                <a:gd name="T113" fmla="*/ 4587 h 22543"/>
                <a:gd name="T114" fmla="*/ 13532 w 21775"/>
                <a:gd name="T115" fmla="*/ 5299 h 22543"/>
                <a:gd name="T116" fmla="*/ 10175 w 21775"/>
                <a:gd name="T117" fmla="*/ 5895 h 22543"/>
                <a:gd name="T118" fmla="*/ 8680 w 21775"/>
                <a:gd name="T119" fmla="*/ 5394 h 22543"/>
                <a:gd name="T120" fmla="*/ 9410 w 21775"/>
                <a:gd name="T121" fmla="*/ 2179 h 22543"/>
                <a:gd name="T122" fmla="*/ 8287 w 21775"/>
                <a:gd name="T123" fmla="*/ 194 h 225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775"/>
                <a:gd name="T187" fmla="*/ 0 h 22543"/>
                <a:gd name="T188" fmla="*/ 21775 w 21775"/>
                <a:gd name="T189" fmla="*/ 22543 h 225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775" h="22543" extrusionOk="0">
                  <a:moveTo>
                    <a:pt x="14779" y="1203"/>
                  </a:moveTo>
                  <a:cubicBezTo>
                    <a:pt x="14817" y="1203"/>
                    <a:pt x="14855" y="1205"/>
                    <a:pt x="14892" y="1208"/>
                  </a:cubicBezTo>
                  <a:cubicBezTo>
                    <a:pt x="15236" y="1235"/>
                    <a:pt x="15541" y="1461"/>
                    <a:pt x="15702" y="1775"/>
                  </a:cubicBezTo>
                  <a:cubicBezTo>
                    <a:pt x="15868" y="2087"/>
                    <a:pt x="15914" y="2466"/>
                    <a:pt x="15835" y="2818"/>
                  </a:cubicBezTo>
                  <a:cubicBezTo>
                    <a:pt x="15673" y="3539"/>
                    <a:pt x="15119" y="4131"/>
                    <a:pt x="14541" y="4626"/>
                  </a:cubicBezTo>
                  <a:cubicBezTo>
                    <a:pt x="14289" y="4835"/>
                    <a:pt x="14017" y="5024"/>
                    <a:pt x="13730" y="5189"/>
                  </a:cubicBezTo>
                  <a:cubicBezTo>
                    <a:pt x="13630" y="4973"/>
                    <a:pt x="13544" y="4749"/>
                    <a:pt x="13474" y="4520"/>
                  </a:cubicBezTo>
                  <a:cubicBezTo>
                    <a:pt x="13272" y="3838"/>
                    <a:pt x="13169" y="3087"/>
                    <a:pt x="13363" y="2397"/>
                  </a:cubicBezTo>
                  <a:cubicBezTo>
                    <a:pt x="13461" y="2056"/>
                    <a:pt x="13643" y="1738"/>
                    <a:pt x="13920" y="1522"/>
                  </a:cubicBezTo>
                  <a:cubicBezTo>
                    <a:pt x="14163" y="1326"/>
                    <a:pt x="14472" y="1203"/>
                    <a:pt x="14779" y="1203"/>
                  </a:cubicBezTo>
                  <a:close/>
                  <a:moveTo>
                    <a:pt x="7544" y="236"/>
                  </a:moveTo>
                  <a:cubicBezTo>
                    <a:pt x="7761" y="236"/>
                    <a:pt x="7981" y="298"/>
                    <a:pt x="8176" y="402"/>
                  </a:cubicBezTo>
                  <a:cubicBezTo>
                    <a:pt x="8827" y="736"/>
                    <a:pt x="9126" y="1484"/>
                    <a:pt x="9177" y="2197"/>
                  </a:cubicBezTo>
                  <a:cubicBezTo>
                    <a:pt x="9228" y="2922"/>
                    <a:pt x="9132" y="3651"/>
                    <a:pt x="8895" y="4337"/>
                  </a:cubicBezTo>
                  <a:cubicBezTo>
                    <a:pt x="8785" y="4666"/>
                    <a:pt x="8645" y="4983"/>
                    <a:pt x="8479" y="5283"/>
                  </a:cubicBezTo>
                  <a:cubicBezTo>
                    <a:pt x="7650" y="4796"/>
                    <a:pt x="6968" y="4074"/>
                    <a:pt x="6576" y="3216"/>
                  </a:cubicBezTo>
                  <a:cubicBezTo>
                    <a:pt x="6239" y="2534"/>
                    <a:pt x="6172" y="1724"/>
                    <a:pt x="6445" y="1040"/>
                  </a:cubicBezTo>
                  <a:cubicBezTo>
                    <a:pt x="6583" y="705"/>
                    <a:pt x="6832" y="419"/>
                    <a:pt x="7164" y="306"/>
                  </a:cubicBezTo>
                  <a:cubicBezTo>
                    <a:pt x="7286" y="258"/>
                    <a:pt x="7414" y="236"/>
                    <a:pt x="7544" y="236"/>
                  </a:cubicBezTo>
                  <a:close/>
                  <a:moveTo>
                    <a:pt x="1468" y="5191"/>
                  </a:moveTo>
                  <a:cubicBezTo>
                    <a:pt x="1712" y="5191"/>
                    <a:pt x="1961" y="5250"/>
                    <a:pt x="2173" y="5355"/>
                  </a:cubicBezTo>
                  <a:cubicBezTo>
                    <a:pt x="2688" y="5605"/>
                    <a:pt x="3033" y="6106"/>
                    <a:pt x="3287" y="6607"/>
                  </a:cubicBezTo>
                  <a:cubicBezTo>
                    <a:pt x="3530" y="7124"/>
                    <a:pt x="3752" y="7642"/>
                    <a:pt x="3964" y="8153"/>
                  </a:cubicBezTo>
                  <a:cubicBezTo>
                    <a:pt x="3827" y="8163"/>
                    <a:pt x="3691" y="8168"/>
                    <a:pt x="3555" y="8168"/>
                  </a:cubicBezTo>
                  <a:cubicBezTo>
                    <a:pt x="3149" y="8168"/>
                    <a:pt x="2748" y="8125"/>
                    <a:pt x="2360" y="8039"/>
                  </a:cubicBezTo>
                  <a:cubicBezTo>
                    <a:pt x="1730" y="7904"/>
                    <a:pt x="1106" y="7653"/>
                    <a:pt x="712" y="7181"/>
                  </a:cubicBezTo>
                  <a:cubicBezTo>
                    <a:pt x="326" y="6729"/>
                    <a:pt x="230" y="6001"/>
                    <a:pt x="599" y="5558"/>
                  </a:cubicBezTo>
                  <a:cubicBezTo>
                    <a:pt x="814" y="5301"/>
                    <a:pt x="1137" y="5191"/>
                    <a:pt x="1468" y="5191"/>
                  </a:cubicBezTo>
                  <a:close/>
                  <a:moveTo>
                    <a:pt x="20062" y="4996"/>
                  </a:moveTo>
                  <a:cubicBezTo>
                    <a:pt x="20371" y="4996"/>
                    <a:pt x="20681" y="5072"/>
                    <a:pt x="20949" y="5229"/>
                  </a:cubicBezTo>
                  <a:cubicBezTo>
                    <a:pt x="21465" y="5511"/>
                    <a:pt x="21685" y="6205"/>
                    <a:pt x="21402" y="6748"/>
                  </a:cubicBezTo>
                  <a:cubicBezTo>
                    <a:pt x="21135" y="7295"/>
                    <a:pt x="20593" y="7707"/>
                    <a:pt x="20001" y="7939"/>
                  </a:cubicBezTo>
                  <a:cubicBezTo>
                    <a:pt x="19510" y="8110"/>
                    <a:pt x="18982" y="8194"/>
                    <a:pt x="18445" y="8194"/>
                  </a:cubicBezTo>
                  <a:cubicBezTo>
                    <a:pt x="17961" y="8194"/>
                    <a:pt x="17470" y="8125"/>
                    <a:pt x="16995" y="7989"/>
                  </a:cubicBezTo>
                  <a:cubicBezTo>
                    <a:pt x="17294" y="7422"/>
                    <a:pt x="17628" y="6856"/>
                    <a:pt x="18009" y="6307"/>
                  </a:cubicBezTo>
                  <a:cubicBezTo>
                    <a:pt x="18342" y="5849"/>
                    <a:pt x="18751" y="5417"/>
                    <a:pt x="19276" y="5171"/>
                  </a:cubicBezTo>
                  <a:cubicBezTo>
                    <a:pt x="19517" y="5056"/>
                    <a:pt x="19789" y="4996"/>
                    <a:pt x="20062" y="4996"/>
                  </a:cubicBezTo>
                  <a:close/>
                  <a:moveTo>
                    <a:pt x="7542" y="1"/>
                  </a:moveTo>
                  <a:cubicBezTo>
                    <a:pt x="7387" y="1"/>
                    <a:pt x="7232" y="27"/>
                    <a:pt x="7083" y="84"/>
                  </a:cubicBezTo>
                  <a:cubicBezTo>
                    <a:pt x="6679" y="222"/>
                    <a:pt x="6381" y="573"/>
                    <a:pt x="6226" y="949"/>
                  </a:cubicBezTo>
                  <a:cubicBezTo>
                    <a:pt x="5919" y="1711"/>
                    <a:pt x="6004" y="2590"/>
                    <a:pt x="6358" y="3316"/>
                  </a:cubicBezTo>
                  <a:cubicBezTo>
                    <a:pt x="6774" y="4223"/>
                    <a:pt x="7489" y="4980"/>
                    <a:pt x="8359" y="5490"/>
                  </a:cubicBezTo>
                  <a:cubicBezTo>
                    <a:pt x="7840" y="6341"/>
                    <a:pt x="7106" y="7043"/>
                    <a:pt x="6254" y="7493"/>
                  </a:cubicBezTo>
                  <a:cubicBezTo>
                    <a:pt x="5593" y="7848"/>
                    <a:pt x="4873" y="8062"/>
                    <a:pt x="4149" y="8137"/>
                  </a:cubicBezTo>
                  <a:cubicBezTo>
                    <a:pt x="3933" y="7609"/>
                    <a:pt x="3706" y="7070"/>
                    <a:pt x="3452" y="6523"/>
                  </a:cubicBezTo>
                  <a:cubicBezTo>
                    <a:pt x="3190" y="6006"/>
                    <a:pt x="2837" y="5468"/>
                    <a:pt x="2256" y="5181"/>
                  </a:cubicBezTo>
                  <a:cubicBezTo>
                    <a:pt x="2004" y="5059"/>
                    <a:pt x="1728" y="4996"/>
                    <a:pt x="1449" y="4996"/>
                  </a:cubicBezTo>
                  <a:cubicBezTo>
                    <a:pt x="1407" y="4996"/>
                    <a:pt x="1365" y="4997"/>
                    <a:pt x="1323" y="5000"/>
                  </a:cubicBezTo>
                  <a:cubicBezTo>
                    <a:pt x="1000" y="5025"/>
                    <a:pt x="667" y="5166"/>
                    <a:pt x="446" y="5430"/>
                  </a:cubicBezTo>
                  <a:cubicBezTo>
                    <a:pt x="0" y="5979"/>
                    <a:pt x="122" y="6797"/>
                    <a:pt x="555" y="7313"/>
                  </a:cubicBezTo>
                  <a:cubicBezTo>
                    <a:pt x="997" y="7842"/>
                    <a:pt x="1663" y="8102"/>
                    <a:pt x="2314" y="8245"/>
                  </a:cubicBezTo>
                  <a:cubicBezTo>
                    <a:pt x="2722" y="8337"/>
                    <a:pt x="3145" y="8383"/>
                    <a:pt x="3572" y="8383"/>
                  </a:cubicBezTo>
                  <a:cubicBezTo>
                    <a:pt x="3731" y="8383"/>
                    <a:pt x="3891" y="8377"/>
                    <a:pt x="4051" y="8364"/>
                  </a:cubicBezTo>
                  <a:cubicBezTo>
                    <a:pt x="4232" y="8804"/>
                    <a:pt x="4407" y="9238"/>
                    <a:pt x="4580" y="9659"/>
                  </a:cubicBezTo>
                  <a:cubicBezTo>
                    <a:pt x="6161" y="13586"/>
                    <a:pt x="7294" y="16822"/>
                    <a:pt x="8064" y="19060"/>
                  </a:cubicBezTo>
                  <a:lnTo>
                    <a:pt x="8935" y="21644"/>
                  </a:lnTo>
                  <a:cubicBezTo>
                    <a:pt x="9032" y="21932"/>
                    <a:pt x="9107" y="22156"/>
                    <a:pt x="9161" y="22316"/>
                  </a:cubicBezTo>
                  <a:cubicBezTo>
                    <a:pt x="9213" y="22467"/>
                    <a:pt x="9246" y="22542"/>
                    <a:pt x="9246" y="22542"/>
                  </a:cubicBezTo>
                  <a:cubicBezTo>
                    <a:pt x="9246" y="22542"/>
                    <a:pt x="9228" y="22463"/>
                    <a:pt x="9185" y="22309"/>
                  </a:cubicBezTo>
                  <a:lnTo>
                    <a:pt x="8981" y="21628"/>
                  </a:lnTo>
                  <a:cubicBezTo>
                    <a:pt x="8797" y="21034"/>
                    <a:pt x="8523" y="20156"/>
                    <a:pt x="8152" y="19030"/>
                  </a:cubicBezTo>
                  <a:cubicBezTo>
                    <a:pt x="7410" y="16781"/>
                    <a:pt x="6300" y="13536"/>
                    <a:pt x="4737" y="9596"/>
                  </a:cubicBezTo>
                  <a:cubicBezTo>
                    <a:pt x="4571" y="9187"/>
                    <a:pt x="4406" y="8770"/>
                    <a:pt x="4234" y="8346"/>
                  </a:cubicBezTo>
                  <a:cubicBezTo>
                    <a:pt x="4965" y="8264"/>
                    <a:pt x="5690" y="8047"/>
                    <a:pt x="6358" y="7690"/>
                  </a:cubicBezTo>
                  <a:cubicBezTo>
                    <a:pt x="7251" y="7221"/>
                    <a:pt x="8017" y="6489"/>
                    <a:pt x="8559" y="5601"/>
                  </a:cubicBezTo>
                  <a:cubicBezTo>
                    <a:pt x="9050" y="5861"/>
                    <a:pt x="9585" y="6044"/>
                    <a:pt x="10139" y="6132"/>
                  </a:cubicBezTo>
                  <a:cubicBezTo>
                    <a:pt x="10410" y="6175"/>
                    <a:pt x="10681" y="6196"/>
                    <a:pt x="10951" y="6196"/>
                  </a:cubicBezTo>
                  <a:cubicBezTo>
                    <a:pt x="11892" y="6196"/>
                    <a:pt x="12818" y="5945"/>
                    <a:pt x="13638" y="5513"/>
                  </a:cubicBezTo>
                  <a:cubicBezTo>
                    <a:pt x="14172" y="6531"/>
                    <a:pt x="15016" y="7364"/>
                    <a:pt x="16016" y="7849"/>
                  </a:cubicBezTo>
                  <a:cubicBezTo>
                    <a:pt x="16246" y="7961"/>
                    <a:pt x="16482" y="8056"/>
                    <a:pt x="16723" y="8135"/>
                  </a:cubicBezTo>
                  <a:cubicBezTo>
                    <a:pt x="16556" y="8466"/>
                    <a:pt x="16400" y="8796"/>
                    <a:pt x="16252" y="9123"/>
                  </a:cubicBezTo>
                  <a:cubicBezTo>
                    <a:pt x="15378" y="11062"/>
                    <a:pt x="14859" y="12923"/>
                    <a:pt x="14478" y="14562"/>
                  </a:cubicBezTo>
                  <a:cubicBezTo>
                    <a:pt x="14105" y="16206"/>
                    <a:pt x="13874" y="17638"/>
                    <a:pt x="13701" y="18811"/>
                  </a:cubicBezTo>
                  <a:cubicBezTo>
                    <a:pt x="13529" y="19983"/>
                    <a:pt x="13418" y="20896"/>
                    <a:pt x="13342" y="21515"/>
                  </a:cubicBezTo>
                  <a:cubicBezTo>
                    <a:pt x="13308" y="21817"/>
                    <a:pt x="13282" y="22052"/>
                    <a:pt x="13262" y="22220"/>
                  </a:cubicBezTo>
                  <a:cubicBezTo>
                    <a:pt x="13246" y="22380"/>
                    <a:pt x="13244" y="22461"/>
                    <a:pt x="13244" y="22461"/>
                  </a:cubicBezTo>
                  <a:cubicBezTo>
                    <a:pt x="13244" y="22461"/>
                    <a:pt x="13262" y="22381"/>
                    <a:pt x="13286" y="22222"/>
                  </a:cubicBezTo>
                  <a:cubicBezTo>
                    <a:pt x="13311" y="22055"/>
                    <a:pt x="13346" y="21822"/>
                    <a:pt x="13390" y="21520"/>
                  </a:cubicBezTo>
                  <a:cubicBezTo>
                    <a:pt x="13484" y="20894"/>
                    <a:pt x="13619" y="19987"/>
                    <a:pt x="13793" y="18824"/>
                  </a:cubicBezTo>
                  <a:cubicBezTo>
                    <a:pt x="13980" y="17656"/>
                    <a:pt x="14224" y="16227"/>
                    <a:pt x="14608" y="14591"/>
                  </a:cubicBezTo>
                  <a:cubicBezTo>
                    <a:pt x="15000" y="12962"/>
                    <a:pt x="15529" y="11112"/>
                    <a:pt x="16406" y="9192"/>
                  </a:cubicBezTo>
                  <a:cubicBezTo>
                    <a:pt x="16558" y="8860"/>
                    <a:pt x="16719" y="8524"/>
                    <a:pt x="16892" y="8188"/>
                  </a:cubicBezTo>
                  <a:cubicBezTo>
                    <a:pt x="17396" y="8335"/>
                    <a:pt x="17915" y="8411"/>
                    <a:pt x="18431" y="8411"/>
                  </a:cubicBezTo>
                  <a:cubicBezTo>
                    <a:pt x="18995" y="8411"/>
                    <a:pt x="19554" y="8320"/>
                    <a:pt x="20080" y="8136"/>
                  </a:cubicBezTo>
                  <a:cubicBezTo>
                    <a:pt x="20711" y="7884"/>
                    <a:pt x="21287" y="7454"/>
                    <a:pt x="21588" y="6835"/>
                  </a:cubicBezTo>
                  <a:cubicBezTo>
                    <a:pt x="21741" y="6529"/>
                    <a:pt x="21774" y="6158"/>
                    <a:pt x="21670" y="5833"/>
                  </a:cubicBezTo>
                  <a:cubicBezTo>
                    <a:pt x="21579" y="5501"/>
                    <a:pt x="21337" y="5224"/>
                    <a:pt x="21052" y="5059"/>
                  </a:cubicBezTo>
                  <a:cubicBezTo>
                    <a:pt x="20750" y="4884"/>
                    <a:pt x="20410" y="4801"/>
                    <a:pt x="20073" y="4801"/>
                  </a:cubicBezTo>
                  <a:cubicBezTo>
                    <a:pt x="19769" y="4801"/>
                    <a:pt x="19466" y="4869"/>
                    <a:pt x="19197" y="4999"/>
                  </a:cubicBezTo>
                  <a:cubicBezTo>
                    <a:pt x="18627" y="5267"/>
                    <a:pt x="18201" y="5727"/>
                    <a:pt x="17860" y="6199"/>
                  </a:cubicBezTo>
                  <a:cubicBezTo>
                    <a:pt x="17465" y="6772"/>
                    <a:pt x="17126" y="7355"/>
                    <a:pt x="16824" y="7937"/>
                  </a:cubicBezTo>
                  <a:cubicBezTo>
                    <a:pt x="16581" y="7859"/>
                    <a:pt x="16343" y="7763"/>
                    <a:pt x="16113" y="7649"/>
                  </a:cubicBezTo>
                  <a:cubicBezTo>
                    <a:pt x="15156" y="7184"/>
                    <a:pt x="14347" y="6382"/>
                    <a:pt x="13837" y="5404"/>
                  </a:cubicBezTo>
                  <a:cubicBezTo>
                    <a:pt x="14140" y="5230"/>
                    <a:pt x="14428" y="5031"/>
                    <a:pt x="14694" y="4811"/>
                  </a:cubicBezTo>
                  <a:cubicBezTo>
                    <a:pt x="15292" y="4295"/>
                    <a:pt x="15880" y="3684"/>
                    <a:pt x="16069" y="2869"/>
                  </a:cubicBezTo>
                  <a:cubicBezTo>
                    <a:pt x="16157" y="2465"/>
                    <a:pt x="16107" y="2030"/>
                    <a:pt x="15912" y="1664"/>
                  </a:cubicBezTo>
                  <a:cubicBezTo>
                    <a:pt x="15724" y="1295"/>
                    <a:pt x="15340" y="1005"/>
                    <a:pt x="14917" y="974"/>
                  </a:cubicBezTo>
                  <a:cubicBezTo>
                    <a:pt x="14872" y="970"/>
                    <a:pt x="14828" y="968"/>
                    <a:pt x="14783" y="968"/>
                  </a:cubicBezTo>
                  <a:cubicBezTo>
                    <a:pt x="13986" y="968"/>
                    <a:pt x="13316" y="1614"/>
                    <a:pt x="13141" y="2333"/>
                  </a:cubicBezTo>
                  <a:cubicBezTo>
                    <a:pt x="12930" y="3095"/>
                    <a:pt x="13045" y="3875"/>
                    <a:pt x="13257" y="4587"/>
                  </a:cubicBezTo>
                  <a:cubicBezTo>
                    <a:pt x="13332" y="4832"/>
                    <a:pt x="13424" y="5069"/>
                    <a:pt x="13532" y="5299"/>
                  </a:cubicBezTo>
                  <a:cubicBezTo>
                    <a:pt x="12742" y="5715"/>
                    <a:pt x="11851" y="5956"/>
                    <a:pt x="10951" y="5956"/>
                  </a:cubicBezTo>
                  <a:cubicBezTo>
                    <a:pt x="10692" y="5956"/>
                    <a:pt x="10433" y="5936"/>
                    <a:pt x="10175" y="5895"/>
                  </a:cubicBezTo>
                  <a:cubicBezTo>
                    <a:pt x="9652" y="5812"/>
                    <a:pt x="9146" y="5640"/>
                    <a:pt x="8680" y="5394"/>
                  </a:cubicBezTo>
                  <a:cubicBezTo>
                    <a:pt x="8853" y="5083"/>
                    <a:pt x="8999" y="4754"/>
                    <a:pt x="9114" y="4413"/>
                  </a:cubicBezTo>
                  <a:cubicBezTo>
                    <a:pt x="9362" y="3695"/>
                    <a:pt x="9462" y="2935"/>
                    <a:pt x="9410" y="2179"/>
                  </a:cubicBezTo>
                  <a:cubicBezTo>
                    <a:pt x="9377" y="1797"/>
                    <a:pt x="9293" y="1407"/>
                    <a:pt x="9112" y="1052"/>
                  </a:cubicBezTo>
                  <a:cubicBezTo>
                    <a:pt x="8938" y="696"/>
                    <a:pt x="8647" y="384"/>
                    <a:pt x="8287" y="194"/>
                  </a:cubicBezTo>
                  <a:cubicBezTo>
                    <a:pt x="8065" y="74"/>
                    <a:pt x="7804" y="1"/>
                    <a:pt x="754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29" name="Google Shape;179;p26"/>
            <p:cNvSpPr>
              <a:spLocks/>
            </p:cNvSpPr>
            <p:nvPr/>
          </p:nvSpPr>
          <p:spPr bwMode="auto">
            <a:xfrm>
              <a:off x="3637550" y="2051200"/>
              <a:ext cx="422875" cy="55200"/>
            </a:xfrm>
            <a:custGeom>
              <a:avLst/>
              <a:gdLst>
                <a:gd name="T0" fmla="*/ 26 w 16915"/>
                <a:gd name="T1" fmla="*/ 0 h 2208"/>
                <a:gd name="T2" fmla="*/ 0 w 16915"/>
                <a:gd name="T3" fmla="*/ 27 h 2208"/>
                <a:gd name="T4" fmla="*/ 0 w 16915"/>
                <a:gd name="T5" fmla="*/ 2181 h 2208"/>
                <a:gd name="T6" fmla="*/ 26 w 16915"/>
                <a:gd name="T7" fmla="*/ 2208 h 2208"/>
                <a:gd name="T8" fmla="*/ 16889 w 16915"/>
                <a:gd name="T9" fmla="*/ 2208 h 2208"/>
                <a:gd name="T10" fmla="*/ 16915 w 16915"/>
                <a:gd name="T11" fmla="*/ 2181 h 2208"/>
                <a:gd name="T12" fmla="*/ 16915 w 16915"/>
                <a:gd name="T13" fmla="*/ 27 h 2208"/>
                <a:gd name="T14" fmla="*/ 16889 w 16915"/>
                <a:gd name="T15" fmla="*/ 0 h 2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15"/>
                <a:gd name="T25" fmla="*/ 0 h 2208"/>
                <a:gd name="T26" fmla="*/ 16915 w 16915"/>
                <a:gd name="T27" fmla="*/ 2208 h 2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15" h="2208" extrusionOk="0">
                  <a:moveTo>
                    <a:pt x="26" y="0"/>
                  </a:moveTo>
                  <a:cubicBezTo>
                    <a:pt x="12" y="0"/>
                    <a:pt x="0" y="12"/>
                    <a:pt x="0" y="27"/>
                  </a:cubicBezTo>
                  <a:lnTo>
                    <a:pt x="0" y="2181"/>
                  </a:lnTo>
                  <a:cubicBezTo>
                    <a:pt x="0" y="2196"/>
                    <a:pt x="12" y="2208"/>
                    <a:pt x="26" y="2208"/>
                  </a:cubicBezTo>
                  <a:lnTo>
                    <a:pt x="16889" y="2208"/>
                  </a:lnTo>
                  <a:cubicBezTo>
                    <a:pt x="16904" y="2208"/>
                    <a:pt x="16915" y="2196"/>
                    <a:pt x="16915" y="2181"/>
                  </a:cubicBezTo>
                  <a:lnTo>
                    <a:pt x="16915" y="27"/>
                  </a:lnTo>
                  <a:cubicBezTo>
                    <a:pt x="16915" y="12"/>
                    <a:pt x="16904" y="0"/>
                    <a:pt x="168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0" name="Google Shape;180;p26"/>
            <p:cNvSpPr>
              <a:spLocks/>
            </p:cNvSpPr>
            <p:nvPr/>
          </p:nvSpPr>
          <p:spPr bwMode="auto">
            <a:xfrm>
              <a:off x="3637550" y="2130500"/>
              <a:ext cx="422900" cy="176100"/>
            </a:xfrm>
            <a:custGeom>
              <a:avLst/>
              <a:gdLst>
                <a:gd name="T0" fmla="*/ 1102 w 16916"/>
                <a:gd name="T1" fmla="*/ 1 h 7044"/>
                <a:gd name="T2" fmla="*/ 0 w 16916"/>
                <a:gd name="T3" fmla="*/ 1104 h 7044"/>
                <a:gd name="T4" fmla="*/ 1104 w 16916"/>
                <a:gd name="T5" fmla="*/ 2208 h 7044"/>
                <a:gd name="T6" fmla="*/ 2718 w 16916"/>
                <a:gd name="T7" fmla="*/ 2208 h 7044"/>
                <a:gd name="T8" fmla="*/ 4860 w 16916"/>
                <a:gd name="T9" fmla="*/ 6284 h 7044"/>
                <a:gd name="T10" fmla="*/ 6116 w 16916"/>
                <a:gd name="T11" fmla="*/ 7043 h 7044"/>
                <a:gd name="T12" fmla="*/ 11371 w 16916"/>
                <a:gd name="T13" fmla="*/ 7043 h 7044"/>
                <a:gd name="T14" fmla="*/ 12633 w 16916"/>
                <a:gd name="T15" fmla="*/ 6271 h 7044"/>
                <a:gd name="T16" fmla="*/ 14715 w 16916"/>
                <a:gd name="T17" fmla="*/ 2208 h 7044"/>
                <a:gd name="T18" fmla="*/ 15812 w 16916"/>
                <a:gd name="T19" fmla="*/ 2208 h 7044"/>
                <a:gd name="T20" fmla="*/ 16916 w 16916"/>
                <a:gd name="T21" fmla="*/ 1104 h 7044"/>
                <a:gd name="T22" fmla="*/ 15812 w 16916"/>
                <a:gd name="T23" fmla="*/ 1 h 7044"/>
                <a:gd name="T24" fmla="*/ 1104 w 16916"/>
                <a:gd name="T25" fmla="*/ 1 h 7044"/>
                <a:gd name="T26" fmla="*/ 1102 w 16916"/>
                <a:gd name="T27" fmla="*/ 1 h 70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16"/>
                <a:gd name="T43" fmla="*/ 0 h 7044"/>
                <a:gd name="T44" fmla="*/ 16916 w 16916"/>
                <a:gd name="T45" fmla="*/ 7044 h 70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16" h="7044" extrusionOk="0">
                  <a:moveTo>
                    <a:pt x="1102" y="1"/>
                  </a:moveTo>
                  <a:cubicBezTo>
                    <a:pt x="493" y="1"/>
                    <a:pt x="0" y="495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lnTo>
                    <a:pt x="2718" y="2208"/>
                  </a:lnTo>
                  <a:lnTo>
                    <a:pt x="4860" y="6284"/>
                  </a:lnTo>
                  <a:cubicBezTo>
                    <a:pt x="5105" y="6751"/>
                    <a:pt x="5589" y="7043"/>
                    <a:pt x="6116" y="7043"/>
                  </a:cubicBezTo>
                  <a:lnTo>
                    <a:pt x="11371" y="7043"/>
                  </a:lnTo>
                  <a:cubicBezTo>
                    <a:pt x="11904" y="7043"/>
                    <a:pt x="12391" y="6745"/>
                    <a:pt x="12633" y="6271"/>
                  </a:cubicBezTo>
                  <a:lnTo>
                    <a:pt x="14715" y="2208"/>
                  </a:lnTo>
                  <a:lnTo>
                    <a:pt x="15812" y="2208"/>
                  </a:lnTo>
                  <a:cubicBezTo>
                    <a:pt x="16422" y="2208"/>
                    <a:pt x="16916" y="1714"/>
                    <a:pt x="16916" y="1104"/>
                  </a:cubicBezTo>
                  <a:cubicBezTo>
                    <a:pt x="16916" y="494"/>
                    <a:pt x="16422" y="1"/>
                    <a:pt x="15812" y="1"/>
                  </a:cubicBezTo>
                  <a:lnTo>
                    <a:pt x="1104" y="1"/>
                  </a:lnTo>
                  <a:cubicBezTo>
                    <a:pt x="1103" y="1"/>
                    <a:pt x="1103" y="1"/>
                    <a:pt x="110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1" name="Google Shape;181;p26"/>
            <p:cNvSpPr>
              <a:spLocks/>
            </p:cNvSpPr>
            <p:nvPr/>
          </p:nvSpPr>
          <p:spPr bwMode="auto">
            <a:xfrm>
              <a:off x="3409875" y="1062725"/>
              <a:ext cx="327175" cy="555300"/>
            </a:xfrm>
            <a:custGeom>
              <a:avLst/>
              <a:gdLst>
                <a:gd name="T0" fmla="*/ 12340 w 13087"/>
                <a:gd name="T1" fmla="*/ 0 h 22212"/>
                <a:gd name="T2" fmla="*/ 11805 w 13087"/>
                <a:gd name="T3" fmla="*/ 31 h 22212"/>
                <a:gd name="T4" fmla="*/ 8793 w 13087"/>
                <a:gd name="T5" fmla="*/ 906 h 22212"/>
                <a:gd name="T6" fmla="*/ 4879 w 13087"/>
                <a:gd name="T7" fmla="*/ 3508 h 22212"/>
                <a:gd name="T8" fmla="*/ 1447 w 13087"/>
                <a:gd name="T9" fmla="*/ 8199 h 22212"/>
                <a:gd name="T10" fmla="*/ 79 w 13087"/>
                <a:gd name="T11" fmla="*/ 13848 h 22212"/>
                <a:gd name="T12" fmla="*/ 618 w 13087"/>
                <a:gd name="T13" fmla="*/ 18518 h 22212"/>
                <a:gd name="T14" fmla="*/ 1893 w 13087"/>
                <a:gd name="T15" fmla="*/ 21383 h 22212"/>
                <a:gd name="T16" fmla="*/ 2730 w 13087"/>
                <a:gd name="T17" fmla="*/ 22211 h 22212"/>
                <a:gd name="T18" fmla="*/ 2781 w 13087"/>
                <a:gd name="T19" fmla="*/ 22200 h 22212"/>
                <a:gd name="T20" fmla="*/ 2282 w 13087"/>
                <a:gd name="T21" fmla="*/ 18179 h 22212"/>
                <a:gd name="T22" fmla="*/ 3625 w 13087"/>
                <a:gd name="T23" fmla="*/ 9210 h 22212"/>
                <a:gd name="T24" fmla="*/ 9608 w 13087"/>
                <a:gd name="T25" fmla="*/ 2396 h 22212"/>
                <a:gd name="T26" fmla="*/ 13001 w 13087"/>
                <a:gd name="T27" fmla="*/ 182 h 22212"/>
                <a:gd name="T28" fmla="*/ 12340 w 13087"/>
                <a:gd name="T29" fmla="*/ 0 h 22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87"/>
                <a:gd name="T46" fmla="*/ 0 h 22212"/>
                <a:gd name="T47" fmla="*/ 13087 w 13087"/>
                <a:gd name="T48" fmla="*/ 22212 h 22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87" h="22212" extrusionOk="0">
                  <a:moveTo>
                    <a:pt x="12340" y="0"/>
                  </a:moveTo>
                  <a:cubicBezTo>
                    <a:pt x="12186" y="0"/>
                    <a:pt x="12007" y="10"/>
                    <a:pt x="11805" y="31"/>
                  </a:cubicBezTo>
                  <a:cubicBezTo>
                    <a:pt x="11066" y="106"/>
                    <a:pt x="10015" y="367"/>
                    <a:pt x="8793" y="906"/>
                  </a:cubicBezTo>
                  <a:cubicBezTo>
                    <a:pt x="7570" y="1442"/>
                    <a:pt x="6193" y="2295"/>
                    <a:pt x="4879" y="3508"/>
                  </a:cubicBezTo>
                  <a:cubicBezTo>
                    <a:pt x="3565" y="4716"/>
                    <a:pt x="2335" y="6309"/>
                    <a:pt x="1447" y="8199"/>
                  </a:cubicBezTo>
                  <a:cubicBezTo>
                    <a:pt x="577" y="10097"/>
                    <a:pt x="153" y="12065"/>
                    <a:pt x="79" y="13848"/>
                  </a:cubicBezTo>
                  <a:cubicBezTo>
                    <a:pt x="0" y="15636"/>
                    <a:pt x="238" y="17237"/>
                    <a:pt x="618" y="18518"/>
                  </a:cubicBezTo>
                  <a:cubicBezTo>
                    <a:pt x="995" y="19800"/>
                    <a:pt x="1474" y="20771"/>
                    <a:pt x="1893" y="21383"/>
                  </a:cubicBezTo>
                  <a:cubicBezTo>
                    <a:pt x="2268" y="21933"/>
                    <a:pt x="2569" y="22211"/>
                    <a:pt x="2730" y="22211"/>
                  </a:cubicBezTo>
                  <a:cubicBezTo>
                    <a:pt x="2749" y="22211"/>
                    <a:pt x="2766" y="22208"/>
                    <a:pt x="2781" y="22200"/>
                  </a:cubicBezTo>
                  <a:cubicBezTo>
                    <a:pt x="3106" y="22035"/>
                    <a:pt x="2552" y="20565"/>
                    <a:pt x="2282" y="18179"/>
                  </a:cubicBezTo>
                  <a:cubicBezTo>
                    <a:pt x="1995" y="15818"/>
                    <a:pt x="2130" y="12441"/>
                    <a:pt x="3625" y="9210"/>
                  </a:cubicBezTo>
                  <a:cubicBezTo>
                    <a:pt x="5128" y="5984"/>
                    <a:pt x="7619" y="3700"/>
                    <a:pt x="9608" y="2396"/>
                  </a:cubicBezTo>
                  <a:cubicBezTo>
                    <a:pt x="11605" y="1063"/>
                    <a:pt x="13086" y="536"/>
                    <a:pt x="13001" y="182"/>
                  </a:cubicBezTo>
                  <a:cubicBezTo>
                    <a:pt x="12975" y="69"/>
                    <a:pt x="12746" y="0"/>
                    <a:pt x="1234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2" name="Google Shape;182;p26"/>
            <p:cNvSpPr>
              <a:spLocks/>
            </p:cNvSpPr>
            <p:nvPr/>
          </p:nvSpPr>
          <p:spPr bwMode="auto">
            <a:xfrm>
              <a:off x="3789550" y="1028300"/>
              <a:ext cx="126050" cy="60050"/>
            </a:xfrm>
            <a:custGeom>
              <a:avLst/>
              <a:gdLst>
                <a:gd name="T0" fmla="*/ 2508 w 5042"/>
                <a:gd name="T1" fmla="*/ 1 h 2402"/>
                <a:gd name="T2" fmla="*/ 678 w 5042"/>
                <a:gd name="T3" fmla="*/ 453 h 2402"/>
                <a:gd name="T4" fmla="*/ 55 w 5042"/>
                <a:gd name="T5" fmla="*/ 1395 h 2402"/>
                <a:gd name="T6" fmla="*/ 2514 w 5042"/>
                <a:gd name="T7" fmla="*/ 2401 h 2402"/>
                <a:gd name="T8" fmla="*/ 2526 w 5042"/>
                <a:gd name="T9" fmla="*/ 2401 h 2402"/>
                <a:gd name="T10" fmla="*/ 4983 w 5042"/>
                <a:gd name="T11" fmla="*/ 1421 h 2402"/>
                <a:gd name="T12" fmla="*/ 4371 w 5042"/>
                <a:gd name="T13" fmla="*/ 472 h 2402"/>
                <a:gd name="T14" fmla="*/ 2527 w 5042"/>
                <a:gd name="T15" fmla="*/ 1 h 2402"/>
                <a:gd name="T16" fmla="*/ 2508 w 5042"/>
                <a:gd name="T17" fmla="*/ 1 h 24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42"/>
                <a:gd name="T28" fmla="*/ 0 h 2402"/>
                <a:gd name="T29" fmla="*/ 5042 w 5042"/>
                <a:gd name="T30" fmla="*/ 2402 h 24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42" h="2402" extrusionOk="0">
                  <a:moveTo>
                    <a:pt x="2508" y="1"/>
                  </a:moveTo>
                  <a:cubicBezTo>
                    <a:pt x="1774" y="1"/>
                    <a:pt x="1118" y="184"/>
                    <a:pt x="678" y="453"/>
                  </a:cubicBezTo>
                  <a:cubicBezTo>
                    <a:pt x="230" y="723"/>
                    <a:pt x="1" y="1071"/>
                    <a:pt x="55" y="1395"/>
                  </a:cubicBezTo>
                  <a:cubicBezTo>
                    <a:pt x="182" y="2051"/>
                    <a:pt x="1276" y="2390"/>
                    <a:pt x="2514" y="2401"/>
                  </a:cubicBezTo>
                  <a:cubicBezTo>
                    <a:pt x="2518" y="2401"/>
                    <a:pt x="2522" y="2401"/>
                    <a:pt x="2526" y="2401"/>
                  </a:cubicBezTo>
                  <a:cubicBezTo>
                    <a:pt x="3760" y="2401"/>
                    <a:pt x="4851" y="2074"/>
                    <a:pt x="4983" y="1421"/>
                  </a:cubicBezTo>
                  <a:cubicBezTo>
                    <a:pt x="5041" y="1096"/>
                    <a:pt x="4815" y="747"/>
                    <a:pt x="4371" y="472"/>
                  </a:cubicBezTo>
                  <a:cubicBezTo>
                    <a:pt x="3929" y="197"/>
                    <a:pt x="3267" y="4"/>
                    <a:pt x="2527" y="1"/>
                  </a:cubicBezTo>
                  <a:cubicBezTo>
                    <a:pt x="2521" y="1"/>
                    <a:pt x="2514" y="1"/>
                    <a:pt x="2508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3" name="Google Shape;183;p26"/>
            <p:cNvSpPr>
              <a:spLocks/>
            </p:cNvSpPr>
            <p:nvPr/>
          </p:nvSpPr>
          <p:spPr bwMode="auto">
            <a:xfrm>
              <a:off x="3771950" y="2274275"/>
              <a:ext cx="174900" cy="26850"/>
            </a:xfrm>
            <a:custGeom>
              <a:avLst/>
              <a:gdLst>
                <a:gd name="T0" fmla="*/ 3664 w 6996"/>
                <a:gd name="T1" fmla="*/ 0 h 1074"/>
                <a:gd name="T2" fmla="*/ 3471 w 6996"/>
                <a:gd name="T3" fmla="*/ 3 h 1074"/>
                <a:gd name="T4" fmla="*/ 944 w 6996"/>
                <a:gd name="T5" fmla="*/ 542 h 1074"/>
                <a:gd name="T6" fmla="*/ 14 w 6996"/>
                <a:gd name="T7" fmla="*/ 1069 h 1074"/>
                <a:gd name="T8" fmla="*/ 26 w 6996"/>
                <a:gd name="T9" fmla="*/ 1074 h 1074"/>
                <a:gd name="T10" fmla="*/ 1005 w 6996"/>
                <a:gd name="T11" fmla="*/ 702 h 1074"/>
                <a:gd name="T12" fmla="*/ 3478 w 6996"/>
                <a:gd name="T13" fmla="*/ 243 h 1074"/>
                <a:gd name="T14" fmla="*/ 3696 w 6996"/>
                <a:gd name="T15" fmla="*/ 240 h 1074"/>
                <a:gd name="T16" fmla="*/ 5973 w 6996"/>
                <a:gd name="T17" fmla="*/ 557 h 1074"/>
                <a:gd name="T18" fmla="*/ 6970 w 6996"/>
                <a:gd name="T19" fmla="*/ 873 h 1074"/>
                <a:gd name="T20" fmla="*/ 6983 w 6996"/>
                <a:gd name="T21" fmla="*/ 869 h 1074"/>
                <a:gd name="T22" fmla="*/ 6025 w 6996"/>
                <a:gd name="T23" fmla="*/ 395 h 1074"/>
                <a:gd name="T24" fmla="*/ 3664 w 6996"/>
                <a:gd name="T25" fmla="*/ 0 h 10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96"/>
                <a:gd name="T40" fmla="*/ 0 h 1074"/>
                <a:gd name="T41" fmla="*/ 6996 w 6996"/>
                <a:gd name="T42" fmla="*/ 1074 h 10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96" h="1074" extrusionOk="0">
                  <a:moveTo>
                    <a:pt x="3664" y="0"/>
                  </a:moveTo>
                  <a:cubicBezTo>
                    <a:pt x="3600" y="0"/>
                    <a:pt x="3536" y="1"/>
                    <a:pt x="3471" y="3"/>
                  </a:cubicBezTo>
                  <a:cubicBezTo>
                    <a:pt x="2453" y="35"/>
                    <a:pt x="1552" y="280"/>
                    <a:pt x="944" y="542"/>
                  </a:cubicBezTo>
                  <a:cubicBezTo>
                    <a:pt x="333" y="803"/>
                    <a:pt x="1" y="1049"/>
                    <a:pt x="14" y="1069"/>
                  </a:cubicBezTo>
                  <a:cubicBezTo>
                    <a:pt x="15" y="1072"/>
                    <a:pt x="20" y="1074"/>
                    <a:pt x="26" y="1074"/>
                  </a:cubicBezTo>
                  <a:cubicBezTo>
                    <a:pt x="96" y="1074"/>
                    <a:pt x="446" y="900"/>
                    <a:pt x="1005" y="702"/>
                  </a:cubicBezTo>
                  <a:cubicBezTo>
                    <a:pt x="1615" y="485"/>
                    <a:pt x="2491" y="274"/>
                    <a:pt x="3478" y="243"/>
                  </a:cubicBezTo>
                  <a:cubicBezTo>
                    <a:pt x="3551" y="241"/>
                    <a:pt x="3624" y="240"/>
                    <a:pt x="3696" y="240"/>
                  </a:cubicBezTo>
                  <a:cubicBezTo>
                    <a:pt x="4595" y="240"/>
                    <a:pt x="5396" y="392"/>
                    <a:pt x="5973" y="557"/>
                  </a:cubicBezTo>
                  <a:cubicBezTo>
                    <a:pt x="6538" y="719"/>
                    <a:pt x="6896" y="873"/>
                    <a:pt x="6970" y="873"/>
                  </a:cubicBezTo>
                  <a:cubicBezTo>
                    <a:pt x="6977" y="873"/>
                    <a:pt x="6982" y="872"/>
                    <a:pt x="6983" y="869"/>
                  </a:cubicBezTo>
                  <a:cubicBezTo>
                    <a:pt x="6995" y="846"/>
                    <a:pt x="6649" y="621"/>
                    <a:pt x="6025" y="395"/>
                  </a:cubicBezTo>
                  <a:cubicBezTo>
                    <a:pt x="5442" y="183"/>
                    <a:pt x="4604" y="0"/>
                    <a:pt x="366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4" name="Google Shape;184;p26"/>
            <p:cNvSpPr>
              <a:spLocks/>
            </p:cNvSpPr>
            <p:nvPr/>
          </p:nvSpPr>
          <p:spPr bwMode="auto">
            <a:xfrm>
              <a:off x="3709250" y="2183925"/>
              <a:ext cx="296950" cy="6025"/>
            </a:xfrm>
            <a:custGeom>
              <a:avLst/>
              <a:gdLst>
                <a:gd name="T0" fmla="*/ 5939 w 11878"/>
                <a:gd name="T1" fmla="*/ 0 h 241"/>
                <a:gd name="T2" fmla="*/ 0 w 11878"/>
                <a:gd name="T3" fmla="*/ 120 h 241"/>
                <a:gd name="T4" fmla="*/ 5939 w 11878"/>
                <a:gd name="T5" fmla="*/ 240 h 241"/>
                <a:gd name="T6" fmla="*/ 11878 w 11878"/>
                <a:gd name="T7" fmla="*/ 120 h 241"/>
                <a:gd name="T8" fmla="*/ 5939 w 11878"/>
                <a:gd name="T9" fmla="*/ 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78"/>
                <a:gd name="T16" fmla="*/ 0 h 241"/>
                <a:gd name="T17" fmla="*/ 11878 w 11878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78" h="241" extrusionOk="0">
                  <a:moveTo>
                    <a:pt x="5939" y="0"/>
                  </a:moveTo>
                  <a:cubicBezTo>
                    <a:pt x="2658" y="0"/>
                    <a:pt x="0" y="54"/>
                    <a:pt x="0" y="120"/>
                  </a:cubicBezTo>
                  <a:cubicBezTo>
                    <a:pt x="0" y="187"/>
                    <a:pt x="2659" y="240"/>
                    <a:pt x="5939" y="240"/>
                  </a:cubicBezTo>
                  <a:cubicBezTo>
                    <a:pt x="9218" y="240"/>
                    <a:pt x="11878" y="187"/>
                    <a:pt x="11878" y="120"/>
                  </a:cubicBezTo>
                  <a:cubicBezTo>
                    <a:pt x="11878" y="54"/>
                    <a:pt x="9219" y="0"/>
                    <a:pt x="5939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5" name="Google Shape;185;p26"/>
            <p:cNvSpPr>
              <a:spLocks/>
            </p:cNvSpPr>
            <p:nvPr/>
          </p:nvSpPr>
          <p:spPr bwMode="auto">
            <a:xfrm>
              <a:off x="3735225" y="2229800"/>
              <a:ext cx="248000" cy="7825"/>
            </a:xfrm>
            <a:custGeom>
              <a:avLst/>
              <a:gdLst>
                <a:gd name="T0" fmla="*/ 9311 w 9920"/>
                <a:gd name="T1" fmla="*/ 0 h 313"/>
                <a:gd name="T2" fmla="*/ 8464 w 9920"/>
                <a:gd name="T3" fmla="*/ 8 h 313"/>
                <a:gd name="T4" fmla="*/ 4959 w 9920"/>
                <a:gd name="T5" fmla="*/ 65 h 313"/>
                <a:gd name="T6" fmla="*/ 1454 w 9920"/>
                <a:gd name="T7" fmla="*/ 106 h 313"/>
                <a:gd name="T8" fmla="*/ 0 w 9920"/>
                <a:gd name="T9" fmla="*/ 169 h 313"/>
                <a:gd name="T10" fmla="*/ 1452 w 9920"/>
                <a:gd name="T11" fmla="*/ 276 h 313"/>
                <a:gd name="T12" fmla="*/ 3806 w 9920"/>
                <a:gd name="T13" fmla="*/ 313 h 313"/>
                <a:gd name="T14" fmla="*/ 4963 w 9920"/>
                <a:gd name="T15" fmla="*/ 305 h 313"/>
                <a:gd name="T16" fmla="*/ 8470 w 9920"/>
                <a:gd name="T17" fmla="*/ 177 h 313"/>
                <a:gd name="T18" fmla="*/ 9918 w 9920"/>
                <a:gd name="T19" fmla="*/ 30 h 313"/>
                <a:gd name="T20" fmla="*/ 9311 w 9920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20"/>
                <a:gd name="T34" fmla="*/ 0 h 313"/>
                <a:gd name="T35" fmla="*/ 9920 w 9920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20" h="313" extrusionOk="0">
                  <a:moveTo>
                    <a:pt x="9311" y="0"/>
                  </a:moveTo>
                  <a:cubicBezTo>
                    <a:pt x="9083" y="0"/>
                    <a:pt x="8797" y="3"/>
                    <a:pt x="8464" y="8"/>
                  </a:cubicBezTo>
                  <a:lnTo>
                    <a:pt x="4959" y="65"/>
                  </a:lnTo>
                  <a:lnTo>
                    <a:pt x="1454" y="106"/>
                  </a:lnTo>
                  <a:cubicBezTo>
                    <a:pt x="557" y="119"/>
                    <a:pt x="1" y="138"/>
                    <a:pt x="0" y="169"/>
                  </a:cubicBezTo>
                  <a:cubicBezTo>
                    <a:pt x="0" y="202"/>
                    <a:pt x="555" y="245"/>
                    <a:pt x="1452" y="276"/>
                  </a:cubicBezTo>
                  <a:cubicBezTo>
                    <a:pt x="2090" y="298"/>
                    <a:pt x="2900" y="313"/>
                    <a:pt x="3806" y="313"/>
                  </a:cubicBezTo>
                  <a:cubicBezTo>
                    <a:pt x="4177" y="313"/>
                    <a:pt x="4565" y="310"/>
                    <a:pt x="4963" y="305"/>
                  </a:cubicBezTo>
                  <a:cubicBezTo>
                    <a:pt x="6333" y="285"/>
                    <a:pt x="7573" y="234"/>
                    <a:pt x="8470" y="177"/>
                  </a:cubicBezTo>
                  <a:cubicBezTo>
                    <a:pt x="9366" y="121"/>
                    <a:pt x="9919" y="62"/>
                    <a:pt x="9918" y="30"/>
                  </a:cubicBezTo>
                  <a:cubicBezTo>
                    <a:pt x="9917" y="8"/>
                    <a:pt x="9697" y="0"/>
                    <a:pt x="931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6" name="Google Shape;186;p26"/>
            <p:cNvSpPr>
              <a:spLocks/>
            </p:cNvSpPr>
            <p:nvPr/>
          </p:nvSpPr>
          <p:spPr bwMode="auto">
            <a:xfrm>
              <a:off x="4213975" y="765600"/>
              <a:ext cx="325000" cy="324975"/>
            </a:xfrm>
            <a:custGeom>
              <a:avLst/>
              <a:gdLst>
                <a:gd name="T0" fmla="*/ 6499 w 13000"/>
                <a:gd name="T1" fmla="*/ 0 h 12999"/>
                <a:gd name="T2" fmla="*/ 1 w 13000"/>
                <a:gd name="T3" fmla="*/ 6499 h 12999"/>
                <a:gd name="T4" fmla="*/ 6499 w 13000"/>
                <a:gd name="T5" fmla="*/ 12999 h 12999"/>
                <a:gd name="T6" fmla="*/ 12999 w 13000"/>
                <a:gd name="T7" fmla="*/ 6499 h 12999"/>
                <a:gd name="T8" fmla="*/ 6499 w 13000"/>
                <a:gd name="T9" fmla="*/ 0 h 12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0"/>
                <a:gd name="T16" fmla="*/ 0 h 12999"/>
                <a:gd name="T17" fmla="*/ 13000 w 13000"/>
                <a:gd name="T18" fmla="*/ 12999 h 12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0" h="12999" extrusionOk="0">
                  <a:moveTo>
                    <a:pt x="6499" y="0"/>
                  </a:moveTo>
                  <a:cubicBezTo>
                    <a:pt x="2910" y="0"/>
                    <a:pt x="1" y="2911"/>
                    <a:pt x="1" y="6499"/>
                  </a:cubicBezTo>
                  <a:cubicBezTo>
                    <a:pt x="1" y="10088"/>
                    <a:pt x="2911" y="12999"/>
                    <a:pt x="6499" y="12999"/>
                  </a:cubicBezTo>
                  <a:cubicBezTo>
                    <a:pt x="10089" y="12999"/>
                    <a:pt x="12999" y="10088"/>
                    <a:pt x="12999" y="6499"/>
                  </a:cubicBezTo>
                  <a:cubicBezTo>
                    <a:pt x="12999" y="2909"/>
                    <a:pt x="10089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7" name="Google Shape;187;p26"/>
            <p:cNvSpPr>
              <a:spLocks/>
            </p:cNvSpPr>
            <p:nvPr/>
          </p:nvSpPr>
          <p:spPr bwMode="auto">
            <a:xfrm>
              <a:off x="2758650" y="1293475"/>
              <a:ext cx="2287425" cy="759425"/>
            </a:xfrm>
            <a:custGeom>
              <a:avLst/>
              <a:gdLst>
                <a:gd name="T0" fmla="*/ 80450 w 91497"/>
                <a:gd name="T1" fmla="*/ 14 h 30377"/>
                <a:gd name="T2" fmla="*/ 68604 w 91497"/>
                <a:gd name="T3" fmla="*/ 1019 h 30377"/>
                <a:gd name="T4" fmla="*/ 62841 w 91497"/>
                <a:gd name="T5" fmla="*/ 1885 h 30377"/>
                <a:gd name="T6" fmla="*/ 62846 w 91497"/>
                <a:gd name="T7" fmla="*/ 1909 h 30377"/>
                <a:gd name="T8" fmla="*/ 68616 w 91497"/>
                <a:gd name="T9" fmla="*/ 1112 h 30377"/>
                <a:gd name="T10" fmla="*/ 80453 w 91497"/>
                <a:gd name="T11" fmla="*/ 167 h 30377"/>
                <a:gd name="T12" fmla="*/ 85560 w 91497"/>
                <a:gd name="T13" fmla="*/ 330 h 30377"/>
                <a:gd name="T14" fmla="*/ 90776 w 91497"/>
                <a:gd name="T15" fmla="*/ 1999 h 30377"/>
                <a:gd name="T16" fmla="*/ 90910 w 91497"/>
                <a:gd name="T17" fmla="*/ 4665 h 30377"/>
                <a:gd name="T18" fmla="*/ 83571 w 91497"/>
                <a:gd name="T19" fmla="*/ 10705 h 30377"/>
                <a:gd name="T20" fmla="*/ 48300 w 91497"/>
                <a:gd name="T21" fmla="*/ 24065 h 30377"/>
                <a:gd name="T22" fmla="*/ 11087 w 91497"/>
                <a:gd name="T23" fmla="*/ 30165 h 30377"/>
                <a:gd name="T24" fmla="*/ 4591 w 91497"/>
                <a:gd name="T25" fmla="*/ 29680 h 30377"/>
                <a:gd name="T26" fmla="*/ 550 w 91497"/>
                <a:gd name="T27" fmla="*/ 27794 h 30377"/>
                <a:gd name="T28" fmla="*/ 819 w 91497"/>
                <a:gd name="T29" fmla="*/ 25196 h 30377"/>
                <a:gd name="T30" fmla="*/ 3783 w 91497"/>
                <a:gd name="T31" fmla="*/ 22306 h 30377"/>
                <a:gd name="T32" fmla="*/ 18520 w 91497"/>
                <a:gd name="T33" fmla="*/ 13912 h 30377"/>
                <a:gd name="T34" fmla="*/ 23859 w 91497"/>
                <a:gd name="T35" fmla="*/ 11577 h 30377"/>
                <a:gd name="T36" fmla="*/ 24234 w 91497"/>
                <a:gd name="T37" fmla="*/ 11411 h 30377"/>
                <a:gd name="T38" fmla="*/ 22732 w 91497"/>
                <a:gd name="T39" fmla="*/ 12000 h 30377"/>
                <a:gd name="T40" fmla="*/ 11908 w 91497"/>
                <a:gd name="T41" fmla="*/ 17048 h 30377"/>
                <a:gd name="T42" fmla="*/ 1596 w 91497"/>
                <a:gd name="T43" fmla="*/ 23993 h 30377"/>
                <a:gd name="T44" fmla="*/ 38 w 91497"/>
                <a:gd name="T45" fmla="*/ 26434 h 30377"/>
                <a:gd name="T46" fmla="*/ 57 w 91497"/>
                <a:gd name="T47" fmla="*/ 27209 h 30377"/>
                <a:gd name="T48" fmla="*/ 1581 w 91497"/>
                <a:gd name="T49" fmla="*/ 28894 h 30377"/>
                <a:gd name="T50" fmla="*/ 11052 w 91497"/>
                <a:gd name="T51" fmla="*/ 30377 h 30377"/>
                <a:gd name="T52" fmla="*/ 18024 w 91497"/>
                <a:gd name="T53" fmla="*/ 30028 h 30377"/>
                <a:gd name="T54" fmla="*/ 77502 w 91497"/>
                <a:gd name="T55" fmla="*/ 14070 h 30377"/>
                <a:gd name="T56" fmla="*/ 89059 w 91497"/>
                <a:gd name="T57" fmla="*/ 7149 h 30377"/>
                <a:gd name="T58" fmla="*/ 91496 w 91497"/>
                <a:gd name="T59" fmla="*/ 3269 h 30377"/>
                <a:gd name="T60" fmla="*/ 88308 w 91497"/>
                <a:gd name="T61" fmla="*/ 606 h 30377"/>
                <a:gd name="T62" fmla="*/ 81819 w 91497"/>
                <a:gd name="T63" fmla="*/ 0 h 30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497"/>
                <a:gd name="T97" fmla="*/ 0 h 30377"/>
                <a:gd name="T98" fmla="*/ 91497 w 91497"/>
                <a:gd name="T99" fmla="*/ 30377 h 30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497" h="30377" extrusionOk="0">
                  <a:moveTo>
                    <a:pt x="81819" y="0"/>
                  </a:moveTo>
                  <a:cubicBezTo>
                    <a:pt x="81356" y="0"/>
                    <a:pt x="80899" y="6"/>
                    <a:pt x="80450" y="14"/>
                  </a:cubicBezTo>
                  <a:cubicBezTo>
                    <a:pt x="78831" y="49"/>
                    <a:pt x="77307" y="137"/>
                    <a:pt x="75884" y="246"/>
                  </a:cubicBezTo>
                  <a:cubicBezTo>
                    <a:pt x="73038" y="467"/>
                    <a:pt x="70597" y="756"/>
                    <a:pt x="68604" y="1019"/>
                  </a:cubicBezTo>
                  <a:cubicBezTo>
                    <a:pt x="66613" y="1282"/>
                    <a:pt x="65072" y="1520"/>
                    <a:pt x="64028" y="1686"/>
                  </a:cubicBezTo>
                  <a:lnTo>
                    <a:pt x="62841" y="1885"/>
                  </a:lnTo>
                  <a:cubicBezTo>
                    <a:pt x="62575" y="1931"/>
                    <a:pt x="62439" y="1960"/>
                    <a:pt x="62439" y="1960"/>
                  </a:cubicBezTo>
                  <a:cubicBezTo>
                    <a:pt x="62439" y="1960"/>
                    <a:pt x="62577" y="1947"/>
                    <a:pt x="62846" y="1909"/>
                  </a:cubicBezTo>
                  <a:lnTo>
                    <a:pt x="64036" y="1734"/>
                  </a:lnTo>
                  <a:cubicBezTo>
                    <a:pt x="65081" y="1584"/>
                    <a:pt x="66625" y="1360"/>
                    <a:pt x="68616" y="1112"/>
                  </a:cubicBezTo>
                  <a:cubicBezTo>
                    <a:pt x="70609" y="864"/>
                    <a:pt x="73050" y="588"/>
                    <a:pt x="75894" y="380"/>
                  </a:cubicBezTo>
                  <a:cubicBezTo>
                    <a:pt x="77315" y="278"/>
                    <a:pt x="78838" y="195"/>
                    <a:pt x="80453" y="167"/>
                  </a:cubicBezTo>
                  <a:cubicBezTo>
                    <a:pt x="80837" y="161"/>
                    <a:pt x="81226" y="157"/>
                    <a:pt x="81621" y="157"/>
                  </a:cubicBezTo>
                  <a:cubicBezTo>
                    <a:pt x="82885" y="157"/>
                    <a:pt x="84202" y="195"/>
                    <a:pt x="85560" y="330"/>
                  </a:cubicBezTo>
                  <a:cubicBezTo>
                    <a:pt x="86450" y="421"/>
                    <a:pt x="87359" y="550"/>
                    <a:pt x="88265" y="779"/>
                  </a:cubicBezTo>
                  <a:cubicBezTo>
                    <a:pt x="89156" y="1011"/>
                    <a:pt x="90101" y="1327"/>
                    <a:pt x="90776" y="1999"/>
                  </a:cubicBezTo>
                  <a:cubicBezTo>
                    <a:pt x="91113" y="2338"/>
                    <a:pt x="91304" y="2793"/>
                    <a:pt x="91307" y="3270"/>
                  </a:cubicBezTo>
                  <a:cubicBezTo>
                    <a:pt x="91305" y="3751"/>
                    <a:pt x="91149" y="4229"/>
                    <a:pt x="90910" y="4665"/>
                  </a:cubicBezTo>
                  <a:cubicBezTo>
                    <a:pt x="90430" y="5545"/>
                    <a:pt x="89703" y="6300"/>
                    <a:pt x="88927" y="6999"/>
                  </a:cubicBezTo>
                  <a:cubicBezTo>
                    <a:pt x="87353" y="8392"/>
                    <a:pt x="85511" y="9580"/>
                    <a:pt x="83571" y="10705"/>
                  </a:cubicBezTo>
                  <a:cubicBezTo>
                    <a:pt x="81625" y="11824"/>
                    <a:pt x="79559" y="12869"/>
                    <a:pt x="77409" y="13868"/>
                  </a:cubicBezTo>
                  <a:cubicBezTo>
                    <a:pt x="68790" y="17841"/>
                    <a:pt x="58874" y="21213"/>
                    <a:pt x="48300" y="24065"/>
                  </a:cubicBezTo>
                  <a:cubicBezTo>
                    <a:pt x="37722" y="26882"/>
                    <a:pt x="27451" y="28925"/>
                    <a:pt x="18004" y="29807"/>
                  </a:cubicBezTo>
                  <a:cubicBezTo>
                    <a:pt x="15642" y="30020"/>
                    <a:pt x="13331" y="30155"/>
                    <a:pt x="11087" y="30165"/>
                  </a:cubicBezTo>
                  <a:cubicBezTo>
                    <a:pt x="11040" y="30165"/>
                    <a:pt x="10993" y="30165"/>
                    <a:pt x="10946" y="30165"/>
                  </a:cubicBezTo>
                  <a:cubicBezTo>
                    <a:pt x="8752" y="30165"/>
                    <a:pt x="6614" y="30063"/>
                    <a:pt x="4591" y="29680"/>
                  </a:cubicBezTo>
                  <a:cubicBezTo>
                    <a:pt x="3563" y="29481"/>
                    <a:pt x="2556" y="29203"/>
                    <a:pt x="1674" y="28725"/>
                  </a:cubicBezTo>
                  <a:cubicBezTo>
                    <a:pt x="1235" y="28488"/>
                    <a:pt x="839" y="28178"/>
                    <a:pt x="550" y="27794"/>
                  </a:cubicBezTo>
                  <a:cubicBezTo>
                    <a:pt x="271" y="27403"/>
                    <a:pt x="110" y="26929"/>
                    <a:pt x="219" y="26468"/>
                  </a:cubicBezTo>
                  <a:cubicBezTo>
                    <a:pt x="305" y="26005"/>
                    <a:pt x="554" y="25583"/>
                    <a:pt x="819" y="25196"/>
                  </a:cubicBezTo>
                  <a:cubicBezTo>
                    <a:pt x="1084" y="24804"/>
                    <a:pt x="1405" y="24456"/>
                    <a:pt x="1723" y="24116"/>
                  </a:cubicBezTo>
                  <a:cubicBezTo>
                    <a:pt x="2373" y="23446"/>
                    <a:pt x="3078" y="22856"/>
                    <a:pt x="3783" y="22306"/>
                  </a:cubicBezTo>
                  <a:cubicBezTo>
                    <a:pt x="6629" y="20128"/>
                    <a:pt x="9471" y="18528"/>
                    <a:pt x="11971" y="17166"/>
                  </a:cubicBezTo>
                  <a:cubicBezTo>
                    <a:pt x="14482" y="15816"/>
                    <a:pt x="16698" y="14754"/>
                    <a:pt x="18520" y="13912"/>
                  </a:cubicBezTo>
                  <a:cubicBezTo>
                    <a:pt x="20345" y="13074"/>
                    <a:pt x="21776" y="12456"/>
                    <a:pt x="22750" y="12044"/>
                  </a:cubicBezTo>
                  <a:cubicBezTo>
                    <a:pt x="23234" y="11840"/>
                    <a:pt x="23603" y="11684"/>
                    <a:pt x="23859" y="11577"/>
                  </a:cubicBezTo>
                  <a:cubicBezTo>
                    <a:pt x="24108" y="11471"/>
                    <a:pt x="24234" y="11411"/>
                    <a:pt x="24234" y="11411"/>
                  </a:cubicBezTo>
                  <a:cubicBezTo>
                    <a:pt x="24234" y="11411"/>
                    <a:pt x="24102" y="11456"/>
                    <a:pt x="23849" y="11555"/>
                  </a:cubicBezTo>
                  <a:lnTo>
                    <a:pt x="22732" y="12000"/>
                  </a:lnTo>
                  <a:cubicBezTo>
                    <a:pt x="21751" y="12398"/>
                    <a:pt x="20313" y="13002"/>
                    <a:pt x="18482" y="13828"/>
                  </a:cubicBezTo>
                  <a:cubicBezTo>
                    <a:pt x="16652" y="14657"/>
                    <a:pt x="14428" y="15708"/>
                    <a:pt x="11908" y="17048"/>
                  </a:cubicBezTo>
                  <a:cubicBezTo>
                    <a:pt x="9398" y="18401"/>
                    <a:pt x="6547" y="19992"/>
                    <a:pt x="3679" y="22173"/>
                  </a:cubicBezTo>
                  <a:cubicBezTo>
                    <a:pt x="2968" y="22724"/>
                    <a:pt x="2256" y="23315"/>
                    <a:pt x="1596" y="23993"/>
                  </a:cubicBezTo>
                  <a:cubicBezTo>
                    <a:pt x="1271" y="24338"/>
                    <a:pt x="945" y="24689"/>
                    <a:pt x="671" y="25093"/>
                  </a:cubicBezTo>
                  <a:cubicBezTo>
                    <a:pt x="397" y="25493"/>
                    <a:pt x="135" y="25926"/>
                    <a:pt x="38" y="26434"/>
                  </a:cubicBezTo>
                  <a:cubicBezTo>
                    <a:pt x="15" y="26559"/>
                    <a:pt x="13" y="26690"/>
                    <a:pt x="1" y="26819"/>
                  </a:cubicBezTo>
                  <a:cubicBezTo>
                    <a:pt x="14" y="26950"/>
                    <a:pt x="32" y="27080"/>
                    <a:pt x="57" y="27209"/>
                  </a:cubicBezTo>
                  <a:cubicBezTo>
                    <a:pt x="127" y="27459"/>
                    <a:pt x="251" y="27691"/>
                    <a:pt x="398" y="27905"/>
                  </a:cubicBezTo>
                  <a:cubicBezTo>
                    <a:pt x="709" y="28322"/>
                    <a:pt x="1128" y="28647"/>
                    <a:pt x="1581" y="28894"/>
                  </a:cubicBezTo>
                  <a:cubicBezTo>
                    <a:pt x="2494" y="29390"/>
                    <a:pt x="3515" y="29671"/>
                    <a:pt x="4553" y="29877"/>
                  </a:cubicBezTo>
                  <a:cubicBezTo>
                    <a:pt x="6628" y="30273"/>
                    <a:pt x="8814" y="30377"/>
                    <a:pt x="11052" y="30377"/>
                  </a:cubicBezTo>
                  <a:cubicBezTo>
                    <a:pt x="11064" y="30377"/>
                    <a:pt x="11076" y="30377"/>
                    <a:pt x="11088" y="30377"/>
                  </a:cubicBezTo>
                  <a:cubicBezTo>
                    <a:pt x="13341" y="30370"/>
                    <a:pt x="15658" y="30238"/>
                    <a:pt x="18024" y="30028"/>
                  </a:cubicBezTo>
                  <a:cubicBezTo>
                    <a:pt x="27493" y="29156"/>
                    <a:pt x="37774" y="27117"/>
                    <a:pt x="48363" y="24296"/>
                  </a:cubicBezTo>
                  <a:cubicBezTo>
                    <a:pt x="58948" y="21442"/>
                    <a:pt x="68872" y="18062"/>
                    <a:pt x="77502" y="14070"/>
                  </a:cubicBezTo>
                  <a:cubicBezTo>
                    <a:pt x="79655" y="13065"/>
                    <a:pt x="81724" y="12015"/>
                    <a:pt x="83676" y="10888"/>
                  </a:cubicBezTo>
                  <a:cubicBezTo>
                    <a:pt x="85622" y="9755"/>
                    <a:pt x="87470" y="8559"/>
                    <a:pt x="89059" y="7149"/>
                  </a:cubicBezTo>
                  <a:cubicBezTo>
                    <a:pt x="89844" y="6437"/>
                    <a:pt x="90582" y="5673"/>
                    <a:pt x="91079" y="4756"/>
                  </a:cubicBezTo>
                  <a:cubicBezTo>
                    <a:pt x="91327" y="4301"/>
                    <a:pt x="91497" y="3791"/>
                    <a:pt x="91496" y="3269"/>
                  </a:cubicBezTo>
                  <a:cubicBezTo>
                    <a:pt x="91495" y="2746"/>
                    <a:pt x="91270" y="2230"/>
                    <a:pt x="90911" y="1872"/>
                  </a:cubicBezTo>
                  <a:cubicBezTo>
                    <a:pt x="90179" y="1151"/>
                    <a:pt x="89214" y="843"/>
                    <a:pt x="88308" y="606"/>
                  </a:cubicBezTo>
                  <a:cubicBezTo>
                    <a:pt x="87390" y="376"/>
                    <a:pt x="86473" y="251"/>
                    <a:pt x="85578" y="161"/>
                  </a:cubicBezTo>
                  <a:cubicBezTo>
                    <a:pt x="84282" y="37"/>
                    <a:pt x="83026" y="0"/>
                    <a:pt x="8181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8" name="Google Shape;188;p26"/>
            <p:cNvSpPr>
              <a:spLocks/>
            </p:cNvSpPr>
            <p:nvPr/>
          </p:nvSpPr>
          <p:spPr bwMode="auto">
            <a:xfrm>
              <a:off x="2961000" y="1014275"/>
              <a:ext cx="1720250" cy="415225"/>
            </a:xfrm>
            <a:custGeom>
              <a:avLst/>
              <a:gdLst>
                <a:gd name="T0" fmla="*/ 16295 w 68810"/>
                <a:gd name="T1" fmla="*/ 1 h 16609"/>
                <a:gd name="T2" fmla="*/ 8428 w 68810"/>
                <a:gd name="T3" fmla="*/ 406 h 16609"/>
                <a:gd name="T4" fmla="*/ 4151 w 68810"/>
                <a:gd name="T5" fmla="*/ 1161 h 16609"/>
                <a:gd name="T6" fmla="*/ 1961 w 68810"/>
                <a:gd name="T7" fmla="*/ 1927 h 16609"/>
                <a:gd name="T8" fmla="*/ 932 w 68810"/>
                <a:gd name="T9" fmla="*/ 2553 h 16609"/>
                <a:gd name="T10" fmla="*/ 166 w 68810"/>
                <a:gd name="T11" fmla="*/ 3534 h 16609"/>
                <a:gd name="T12" fmla="*/ 230 w 68810"/>
                <a:gd name="T13" fmla="*/ 4801 h 16609"/>
                <a:gd name="T14" fmla="*/ 964 w 68810"/>
                <a:gd name="T15" fmla="*/ 5848 h 16609"/>
                <a:gd name="T16" fmla="*/ 3033 w 68810"/>
                <a:gd name="T17" fmla="*/ 7382 h 16609"/>
                <a:gd name="T18" fmla="*/ 7894 w 68810"/>
                <a:gd name="T19" fmla="*/ 9609 h 16609"/>
                <a:gd name="T20" fmla="*/ 18905 w 68810"/>
                <a:gd name="T21" fmla="*/ 12794 h 16609"/>
                <a:gd name="T22" fmla="*/ 31010 w 68810"/>
                <a:gd name="T23" fmla="*/ 15008 h 16609"/>
                <a:gd name="T24" fmla="*/ 51832 w 68810"/>
                <a:gd name="T25" fmla="*/ 16609 h 16609"/>
                <a:gd name="T26" fmla="*/ 54710 w 68810"/>
                <a:gd name="T27" fmla="*/ 16570 h 16609"/>
                <a:gd name="T28" fmla="*/ 65004 w 68810"/>
                <a:gd name="T29" fmla="*/ 15322 h 16609"/>
                <a:gd name="T30" fmla="*/ 67247 w 68810"/>
                <a:gd name="T31" fmla="*/ 14440 h 16609"/>
                <a:gd name="T32" fmla="*/ 68206 w 68810"/>
                <a:gd name="T33" fmla="*/ 13740 h 16609"/>
                <a:gd name="T34" fmla="*/ 68754 w 68810"/>
                <a:gd name="T35" fmla="*/ 12693 h 16609"/>
                <a:gd name="T36" fmla="*/ 68461 w 68810"/>
                <a:gd name="T37" fmla="*/ 11570 h 16609"/>
                <a:gd name="T38" fmla="*/ 67733 w 68810"/>
                <a:gd name="T39" fmla="*/ 10724 h 16609"/>
                <a:gd name="T40" fmla="*/ 66004 w 68810"/>
                <a:gd name="T41" fmla="*/ 9474 h 16609"/>
                <a:gd name="T42" fmla="*/ 59180 w 68810"/>
                <a:gd name="T43" fmla="*/ 6470 h 16609"/>
                <a:gd name="T44" fmla="*/ 53800 w 68810"/>
                <a:gd name="T45" fmla="*/ 4809 h 16609"/>
                <a:gd name="T46" fmla="*/ 50353 w 68810"/>
                <a:gd name="T47" fmla="*/ 3933 h 16609"/>
                <a:gd name="T48" fmla="*/ 49452 w 68810"/>
                <a:gd name="T49" fmla="*/ 3728 h 16609"/>
                <a:gd name="T50" fmla="*/ 49142 w 68810"/>
                <a:gd name="T51" fmla="*/ 3666 h 16609"/>
                <a:gd name="T52" fmla="*/ 49142 w 68810"/>
                <a:gd name="T53" fmla="*/ 3666 h 16609"/>
                <a:gd name="T54" fmla="*/ 49445 w 68810"/>
                <a:gd name="T55" fmla="*/ 3752 h 16609"/>
                <a:gd name="T56" fmla="*/ 50341 w 68810"/>
                <a:gd name="T57" fmla="*/ 3979 h 16609"/>
                <a:gd name="T58" fmla="*/ 53775 w 68810"/>
                <a:gd name="T59" fmla="*/ 4900 h 16609"/>
                <a:gd name="T60" fmla="*/ 59135 w 68810"/>
                <a:gd name="T61" fmla="*/ 6595 h 16609"/>
                <a:gd name="T62" fmla="*/ 65915 w 68810"/>
                <a:gd name="T63" fmla="*/ 9619 h 16609"/>
                <a:gd name="T64" fmla="*/ 67612 w 68810"/>
                <a:gd name="T65" fmla="*/ 10855 h 16609"/>
                <a:gd name="T66" fmla="*/ 68307 w 68810"/>
                <a:gd name="T67" fmla="*/ 11666 h 16609"/>
                <a:gd name="T68" fmla="*/ 68570 w 68810"/>
                <a:gd name="T69" fmla="*/ 12667 h 16609"/>
                <a:gd name="T70" fmla="*/ 68069 w 68810"/>
                <a:gd name="T71" fmla="*/ 13609 h 16609"/>
                <a:gd name="T72" fmla="*/ 67153 w 68810"/>
                <a:gd name="T73" fmla="*/ 14272 h 16609"/>
                <a:gd name="T74" fmla="*/ 64950 w 68810"/>
                <a:gd name="T75" fmla="*/ 15131 h 16609"/>
                <a:gd name="T76" fmla="*/ 54704 w 68810"/>
                <a:gd name="T77" fmla="*/ 16350 h 16609"/>
                <a:gd name="T78" fmla="*/ 51990 w 68810"/>
                <a:gd name="T79" fmla="*/ 16384 h 16609"/>
                <a:gd name="T80" fmla="*/ 31044 w 68810"/>
                <a:gd name="T81" fmla="*/ 14771 h 16609"/>
                <a:gd name="T82" fmla="*/ 18958 w 68810"/>
                <a:gd name="T83" fmla="*/ 12565 h 16609"/>
                <a:gd name="T84" fmla="*/ 7972 w 68810"/>
                <a:gd name="T85" fmla="*/ 9401 h 16609"/>
                <a:gd name="T86" fmla="*/ 3140 w 68810"/>
                <a:gd name="T87" fmla="*/ 7200 h 16609"/>
                <a:gd name="T88" fmla="*/ 1111 w 68810"/>
                <a:gd name="T89" fmla="*/ 5704 h 16609"/>
                <a:gd name="T90" fmla="*/ 416 w 68810"/>
                <a:gd name="T91" fmla="*/ 4722 h 16609"/>
                <a:gd name="T92" fmla="*/ 354 w 68810"/>
                <a:gd name="T93" fmla="*/ 3603 h 16609"/>
                <a:gd name="T94" fmla="*/ 1054 w 68810"/>
                <a:gd name="T95" fmla="*/ 2706 h 16609"/>
                <a:gd name="T96" fmla="*/ 2045 w 68810"/>
                <a:gd name="T97" fmla="*/ 2101 h 16609"/>
                <a:gd name="T98" fmla="*/ 4199 w 68810"/>
                <a:gd name="T99" fmla="*/ 1340 h 16609"/>
                <a:gd name="T100" fmla="*/ 8448 w 68810"/>
                <a:gd name="T101" fmla="*/ 574 h 16609"/>
                <a:gd name="T102" fmla="*/ 16893 w 68810"/>
                <a:gd name="T103" fmla="*/ 130 h 16609"/>
                <a:gd name="T104" fmla="*/ 21501 w 68810"/>
                <a:gd name="T105" fmla="*/ 191 h 16609"/>
                <a:gd name="T106" fmla="*/ 25058 w 68810"/>
                <a:gd name="T107" fmla="*/ 242 h 16609"/>
                <a:gd name="T108" fmla="*/ 25983 w 68810"/>
                <a:gd name="T109" fmla="*/ 249 h 16609"/>
                <a:gd name="T110" fmla="*/ 26298 w 68810"/>
                <a:gd name="T111" fmla="*/ 244 h 16609"/>
                <a:gd name="T112" fmla="*/ 25983 w 68810"/>
                <a:gd name="T113" fmla="*/ 225 h 16609"/>
                <a:gd name="T114" fmla="*/ 25058 w 68810"/>
                <a:gd name="T115" fmla="*/ 194 h 16609"/>
                <a:gd name="T116" fmla="*/ 21502 w 68810"/>
                <a:gd name="T117" fmla="*/ 98 h 16609"/>
                <a:gd name="T118" fmla="*/ 16295 w 68810"/>
                <a:gd name="T119" fmla="*/ 1 h 16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810"/>
                <a:gd name="T181" fmla="*/ 0 h 16609"/>
                <a:gd name="T182" fmla="*/ 68810 w 68810"/>
                <a:gd name="T183" fmla="*/ 16609 h 16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810" h="16609" extrusionOk="0">
                  <a:moveTo>
                    <a:pt x="16295" y="1"/>
                  </a:moveTo>
                  <a:cubicBezTo>
                    <a:pt x="14000" y="1"/>
                    <a:pt x="11358" y="86"/>
                    <a:pt x="8428" y="406"/>
                  </a:cubicBezTo>
                  <a:cubicBezTo>
                    <a:pt x="7056" y="569"/>
                    <a:pt x="5617" y="779"/>
                    <a:pt x="4151" y="1161"/>
                  </a:cubicBezTo>
                  <a:cubicBezTo>
                    <a:pt x="3418" y="1352"/>
                    <a:pt x="2679" y="1591"/>
                    <a:pt x="1961" y="1927"/>
                  </a:cubicBezTo>
                  <a:cubicBezTo>
                    <a:pt x="1605" y="2102"/>
                    <a:pt x="1253" y="2300"/>
                    <a:pt x="932" y="2553"/>
                  </a:cubicBezTo>
                  <a:cubicBezTo>
                    <a:pt x="613" y="2806"/>
                    <a:pt x="319" y="3127"/>
                    <a:pt x="166" y="3534"/>
                  </a:cubicBezTo>
                  <a:cubicBezTo>
                    <a:pt x="0" y="3941"/>
                    <a:pt x="64" y="4410"/>
                    <a:pt x="230" y="4801"/>
                  </a:cubicBezTo>
                  <a:cubicBezTo>
                    <a:pt x="389" y="5207"/>
                    <a:pt x="679" y="5530"/>
                    <a:pt x="964" y="5848"/>
                  </a:cubicBezTo>
                  <a:cubicBezTo>
                    <a:pt x="1570" y="6450"/>
                    <a:pt x="2284" y="6942"/>
                    <a:pt x="3033" y="7382"/>
                  </a:cubicBezTo>
                  <a:cubicBezTo>
                    <a:pt x="4537" y="8257"/>
                    <a:pt x="6183" y="8967"/>
                    <a:pt x="7894" y="9609"/>
                  </a:cubicBezTo>
                  <a:cubicBezTo>
                    <a:pt x="11322" y="10889"/>
                    <a:pt x="15030" y="11907"/>
                    <a:pt x="18905" y="12794"/>
                  </a:cubicBezTo>
                  <a:cubicBezTo>
                    <a:pt x="22783" y="13678"/>
                    <a:pt x="26836" y="14411"/>
                    <a:pt x="31010" y="15008"/>
                  </a:cubicBezTo>
                  <a:cubicBezTo>
                    <a:pt x="38276" y="16039"/>
                    <a:pt x="45310" y="16609"/>
                    <a:pt x="51832" y="16609"/>
                  </a:cubicBezTo>
                  <a:cubicBezTo>
                    <a:pt x="52803" y="16609"/>
                    <a:pt x="53763" y="16596"/>
                    <a:pt x="54710" y="16570"/>
                  </a:cubicBezTo>
                  <a:cubicBezTo>
                    <a:pt x="58358" y="16445"/>
                    <a:pt x="61849" y="16179"/>
                    <a:pt x="65004" y="15322"/>
                  </a:cubicBezTo>
                  <a:cubicBezTo>
                    <a:pt x="65789" y="15099"/>
                    <a:pt x="66551" y="14825"/>
                    <a:pt x="67247" y="14440"/>
                  </a:cubicBezTo>
                  <a:cubicBezTo>
                    <a:pt x="67598" y="14253"/>
                    <a:pt x="67917" y="14012"/>
                    <a:pt x="68206" y="13740"/>
                  </a:cubicBezTo>
                  <a:cubicBezTo>
                    <a:pt x="68472" y="13445"/>
                    <a:pt x="68691" y="13094"/>
                    <a:pt x="68754" y="12693"/>
                  </a:cubicBezTo>
                  <a:cubicBezTo>
                    <a:pt x="68809" y="12284"/>
                    <a:pt x="68660" y="11891"/>
                    <a:pt x="68461" y="11570"/>
                  </a:cubicBezTo>
                  <a:cubicBezTo>
                    <a:pt x="68254" y="11250"/>
                    <a:pt x="67999" y="10975"/>
                    <a:pt x="67733" y="10724"/>
                  </a:cubicBezTo>
                  <a:cubicBezTo>
                    <a:pt x="67190" y="10231"/>
                    <a:pt x="66595" y="9835"/>
                    <a:pt x="66004" y="9474"/>
                  </a:cubicBezTo>
                  <a:cubicBezTo>
                    <a:pt x="63606" y="8073"/>
                    <a:pt x="61244" y="7206"/>
                    <a:pt x="59180" y="6470"/>
                  </a:cubicBezTo>
                  <a:cubicBezTo>
                    <a:pt x="57105" y="5748"/>
                    <a:pt x="55290" y="5217"/>
                    <a:pt x="53800" y="4809"/>
                  </a:cubicBezTo>
                  <a:cubicBezTo>
                    <a:pt x="52310" y="4402"/>
                    <a:pt x="51145" y="4118"/>
                    <a:pt x="50353" y="3933"/>
                  </a:cubicBezTo>
                  <a:lnTo>
                    <a:pt x="49452" y="3728"/>
                  </a:lnTo>
                  <a:cubicBezTo>
                    <a:pt x="49247" y="3684"/>
                    <a:pt x="49142" y="3666"/>
                    <a:pt x="49142" y="3666"/>
                  </a:cubicBezTo>
                  <a:cubicBezTo>
                    <a:pt x="49142" y="3667"/>
                    <a:pt x="49244" y="3699"/>
                    <a:pt x="49445" y="3752"/>
                  </a:cubicBezTo>
                  <a:lnTo>
                    <a:pt x="50341" y="3979"/>
                  </a:lnTo>
                  <a:cubicBezTo>
                    <a:pt x="51129" y="4180"/>
                    <a:pt x="52291" y="4478"/>
                    <a:pt x="53775" y="4900"/>
                  </a:cubicBezTo>
                  <a:cubicBezTo>
                    <a:pt x="55259" y="5321"/>
                    <a:pt x="57069" y="5864"/>
                    <a:pt x="59135" y="6595"/>
                  </a:cubicBezTo>
                  <a:cubicBezTo>
                    <a:pt x="61190" y="7341"/>
                    <a:pt x="63545" y="8220"/>
                    <a:pt x="65915" y="9619"/>
                  </a:cubicBezTo>
                  <a:cubicBezTo>
                    <a:pt x="66500" y="9978"/>
                    <a:pt x="67087" y="10373"/>
                    <a:pt x="67612" y="10855"/>
                  </a:cubicBezTo>
                  <a:cubicBezTo>
                    <a:pt x="67870" y="11100"/>
                    <a:pt x="68114" y="11365"/>
                    <a:pt x="68307" y="11666"/>
                  </a:cubicBezTo>
                  <a:cubicBezTo>
                    <a:pt x="68493" y="11968"/>
                    <a:pt x="68619" y="12319"/>
                    <a:pt x="68570" y="12667"/>
                  </a:cubicBezTo>
                  <a:cubicBezTo>
                    <a:pt x="68513" y="13020"/>
                    <a:pt x="68317" y="13334"/>
                    <a:pt x="68069" y="13609"/>
                  </a:cubicBezTo>
                  <a:cubicBezTo>
                    <a:pt x="67798" y="13863"/>
                    <a:pt x="67494" y="14092"/>
                    <a:pt x="67153" y="14272"/>
                  </a:cubicBezTo>
                  <a:cubicBezTo>
                    <a:pt x="66476" y="14643"/>
                    <a:pt x="65725" y="14913"/>
                    <a:pt x="64950" y="15131"/>
                  </a:cubicBezTo>
                  <a:cubicBezTo>
                    <a:pt x="61825" y="15972"/>
                    <a:pt x="58341" y="16231"/>
                    <a:pt x="54704" y="16350"/>
                  </a:cubicBezTo>
                  <a:cubicBezTo>
                    <a:pt x="53810" y="16372"/>
                    <a:pt x="52905" y="16384"/>
                    <a:pt x="51990" y="16384"/>
                  </a:cubicBezTo>
                  <a:cubicBezTo>
                    <a:pt x="45437" y="16384"/>
                    <a:pt x="38358" y="15809"/>
                    <a:pt x="31044" y="14771"/>
                  </a:cubicBezTo>
                  <a:cubicBezTo>
                    <a:pt x="26877" y="14174"/>
                    <a:pt x="22828" y="13444"/>
                    <a:pt x="18958" y="12565"/>
                  </a:cubicBezTo>
                  <a:cubicBezTo>
                    <a:pt x="15090" y="11682"/>
                    <a:pt x="11388" y="10671"/>
                    <a:pt x="7972" y="9401"/>
                  </a:cubicBezTo>
                  <a:cubicBezTo>
                    <a:pt x="6267" y="8766"/>
                    <a:pt x="4629" y="8062"/>
                    <a:pt x="3140" y="7200"/>
                  </a:cubicBezTo>
                  <a:cubicBezTo>
                    <a:pt x="2400" y="6768"/>
                    <a:pt x="1698" y="6283"/>
                    <a:pt x="1111" y="5704"/>
                  </a:cubicBezTo>
                  <a:cubicBezTo>
                    <a:pt x="839" y="5400"/>
                    <a:pt x="559" y="5090"/>
                    <a:pt x="416" y="4722"/>
                  </a:cubicBezTo>
                  <a:cubicBezTo>
                    <a:pt x="265" y="4364"/>
                    <a:pt x="209" y="3959"/>
                    <a:pt x="354" y="3603"/>
                  </a:cubicBezTo>
                  <a:cubicBezTo>
                    <a:pt x="486" y="3245"/>
                    <a:pt x="753" y="2947"/>
                    <a:pt x="1054" y="2706"/>
                  </a:cubicBezTo>
                  <a:cubicBezTo>
                    <a:pt x="1358" y="2465"/>
                    <a:pt x="1699" y="2271"/>
                    <a:pt x="2045" y="2101"/>
                  </a:cubicBezTo>
                  <a:cubicBezTo>
                    <a:pt x="2745" y="1770"/>
                    <a:pt x="3474" y="1531"/>
                    <a:pt x="4199" y="1340"/>
                  </a:cubicBezTo>
                  <a:cubicBezTo>
                    <a:pt x="5650" y="957"/>
                    <a:pt x="7081" y="743"/>
                    <a:pt x="8448" y="574"/>
                  </a:cubicBezTo>
                  <a:cubicBezTo>
                    <a:pt x="11625" y="215"/>
                    <a:pt x="14466" y="130"/>
                    <a:pt x="16893" y="130"/>
                  </a:cubicBezTo>
                  <a:cubicBezTo>
                    <a:pt x="18657" y="130"/>
                    <a:pt x="20203" y="175"/>
                    <a:pt x="21501" y="191"/>
                  </a:cubicBezTo>
                  <a:lnTo>
                    <a:pt x="25058" y="242"/>
                  </a:lnTo>
                  <a:lnTo>
                    <a:pt x="25983" y="249"/>
                  </a:lnTo>
                  <a:cubicBezTo>
                    <a:pt x="26191" y="249"/>
                    <a:pt x="26298" y="244"/>
                    <a:pt x="26298" y="244"/>
                  </a:cubicBezTo>
                  <a:cubicBezTo>
                    <a:pt x="26298" y="244"/>
                    <a:pt x="26191" y="233"/>
                    <a:pt x="25983" y="225"/>
                  </a:cubicBezTo>
                  <a:lnTo>
                    <a:pt x="25058" y="194"/>
                  </a:lnTo>
                  <a:lnTo>
                    <a:pt x="21502" y="98"/>
                  </a:lnTo>
                  <a:cubicBezTo>
                    <a:pt x="20061" y="67"/>
                    <a:pt x="18312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39" name="Google Shape;189;p26"/>
            <p:cNvSpPr>
              <a:spLocks/>
            </p:cNvSpPr>
            <p:nvPr/>
          </p:nvSpPr>
          <p:spPr bwMode="auto">
            <a:xfrm>
              <a:off x="2564450" y="1798300"/>
              <a:ext cx="500775" cy="441500"/>
            </a:xfrm>
            <a:custGeom>
              <a:avLst/>
              <a:gdLst>
                <a:gd name="T0" fmla="*/ 10019 w 20031"/>
                <a:gd name="T1" fmla="*/ 1 h 17660"/>
                <a:gd name="T2" fmla="*/ 1844 w 20031"/>
                <a:gd name="T3" fmla="*/ 5491 h 17660"/>
                <a:gd name="T4" fmla="*/ 6677 w 20031"/>
                <a:gd name="T5" fmla="*/ 17001 h 17660"/>
                <a:gd name="T6" fmla="*/ 10013 w 20031"/>
                <a:gd name="T7" fmla="*/ 17660 h 17660"/>
                <a:gd name="T8" fmla="*/ 18187 w 20031"/>
                <a:gd name="T9" fmla="*/ 12170 h 17660"/>
                <a:gd name="T10" fmla="*/ 13355 w 20031"/>
                <a:gd name="T11" fmla="*/ 659 h 17660"/>
                <a:gd name="T12" fmla="*/ 10019 w 20031"/>
                <a:gd name="T13" fmla="*/ 1 h 17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31"/>
                <a:gd name="T22" fmla="*/ 0 h 17660"/>
                <a:gd name="T23" fmla="*/ 20031 w 20031"/>
                <a:gd name="T24" fmla="*/ 17660 h 176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31" h="17660" extrusionOk="0">
                  <a:moveTo>
                    <a:pt x="10019" y="1"/>
                  </a:moveTo>
                  <a:cubicBezTo>
                    <a:pt x="6540" y="1"/>
                    <a:pt x="3242" y="2071"/>
                    <a:pt x="1844" y="5491"/>
                  </a:cubicBezTo>
                  <a:cubicBezTo>
                    <a:pt x="0" y="10004"/>
                    <a:pt x="2164" y="15158"/>
                    <a:pt x="6677" y="17001"/>
                  </a:cubicBezTo>
                  <a:cubicBezTo>
                    <a:pt x="7770" y="17448"/>
                    <a:pt x="8901" y="17660"/>
                    <a:pt x="10013" y="17660"/>
                  </a:cubicBezTo>
                  <a:cubicBezTo>
                    <a:pt x="13492" y="17660"/>
                    <a:pt x="16789" y="15589"/>
                    <a:pt x="18187" y="12170"/>
                  </a:cubicBezTo>
                  <a:cubicBezTo>
                    <a:pt x="20030" y="7657"/>
                    <a:pt x="17868" y="2503"/>
                    <a:pt x="13355" y="659"/>
                  </a:cubicBezTo>
                  <a:cubicBezTo>
                    <a:pt x="12262" y="212"/>
                    <a:pt x="11131" y="1"/>
                    <a:pt x="10019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0" name="Google Shape;190;p26"/>
            <p:cNvSpPr>
              <a:spLocks/>
            </p:cNvSpPr>
            <p:nvPr/>
          </p:nvSpPr>
          <p:spPr bwMode="auto">
            <a:xfrm>
              <a:off x="4886100" y="1136750"/>
              <a:ext cx="378250" cy="378225"/>
            </a:xfrm>
            <a:custGeom>
              <a:avLst/>
              <a:gdLst>
                <a:gd name="T0" fmla="*/ 7565 w 15130"/>
                <a:gd name="T1" fmla="*/ 0 h 15129"/>
                <a:gd name="T2" fmla="*/ 1 w 15130"/>
                <a:gd name="T3" fmla="*/ 7564 h 15129"/>
                <a:gd name="T4" fmla="*/ 7565 w 15130"/>
                <a:gd name="T5" fmla="*/ 15129 h 15129"/>
                <a:gd name="T6" fmla="*/ 15129 w 15130"/>
                <a:gd name="T7" fmla="*/ 7564 h 15129"/>
                <a:gd name="T8" fmla="*/ 7565 w 15130"/>
                <a:gd name="T9" fmla="*/ 0 h 15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30"/>
                <a:gd name="T16" fmla="*/ 0 h 15129"/>
                <a:gd name="T17" fmla="*/ 15130 w 15130"/>
                <a:gd name="T18" fmla="*/ 15129 h 15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30" h="15129" extrusionOk="0">
                  <a:moveTo>
                    <a:pt x="7565" y="0"/>
                  </a:moveTo>
                  <a:cubicBezTo>
                    <a:pt x="3387" y="0"/>
                    <a:pt x="1" y="3388"/>
                    <a:pt x="1" y="7564"/>
                  </a:cubicBezTo>
                  <a:cubicBezTo>
                    <a:pt x="1" y="11742"/>
                    <a:pt x="3387" y="15129"/>
                    <a:pt x="7565" y="15129"/>
                  </a:cubicBezTo>
                  <a:cubicBezTo>
                    <a:pt x="11743" y="15129"/>
                    <a:pt x="15129" y="11742"/>
                    <a:pt x="15129" y="7564"/>
                  </a:cubicBezTo>
                  <a:cubicBezTo>
                    <a:pt x="15129" y="3388"/>
                    <a:pt x="11743" y="0"/>
                    <a:pt x="756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1" name="Google Shape;191;p26"/>
            <p:cNvSpPr>
              <a:spLocks/>
            </p:cNvSpPr>
            <p:nvPr/>
          </p:nvSpPr>
          <p:spPr bwMode="auto">
            <a:xfrm>
              <a:off x="3132850" y="695650"/>
              <a:ext cx="415900" cy="415875"/>
            </a:xfrm>
            <a:custGeom>
              <a:avLst/>
              <a:gdLst>
                <a:gd name="T0" fmla="*/ 8318 w 16636"/>
                <a:gd name="T1" fmla="*/ 0 h 16635"/>
                <a:gd name="T2" fmla="*/ 1 w 16636"/>
                <a:gd name="T3" fmla="*/ 8317 h 16635"/>
                <a:gd name="T4" fmla="*/ 8318 w 16636"/>
                <a:gd name="T5" fmla="*/ 16634 h 16635"/>
                <a:gd name="T6" fmla="*/ 16636 w 16636"/>
                <a:gd name="T7" fmla="*/ 8317 h 16635"/>
                <a:gd name="T8" fmla="*/ 8318 w 16636"/>
                <a:gd name="T9" fmla="*/ 0 h 16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36"/>
                <a:gd name="T16" fmla="*/ 0 h 16635"/>
                <a:gd name="T17" fmla="*/ 16636 w 16636"/>
                <a:gd name="T18" fmla="*/ 16635 h 16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36" h="16635" extrusionOk="0">
                  <a:moveTo>
                    <a:pt x="8318" y="0"/>
                  </a:moveTo>
                  <a:cubicBezTo>
                    <a:pt x="3724" y="0"/>
                    <a:pt x="1" y="3724"/>
                    <a:pt x="1" y="8317"/>
                  </a:cubicBezTo>
                  <a:cubicBezTo>
                    <a:pt x="1" y="12910"/>
                    <a:pt x="3724" y="16634"/>
                    <a:pt x="8318" y="16634"/>
                  </a:cubicBezTo>
                  <a:cubicBezTo>
                    <a:pt x="12912" y="16634"/>
                    <a:pt x="16636" y="12910"/>
                    <a:pt x="16636" y="8317"/>
                  </a:cubicBezTo>
                  <a:cubicBezTo>
                    <a:pt x="16636" y="3724"/>
                    <a:pt x="12912" y="0"/>
                    <a:pt x="831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2" name="Google Shape;192;p26"/>
            <p:cNvSpPr>
              <a:spLocks/>
            </p:cNvSpPr>
            <p:nvPr/>
          </p:nvSpPr>
          <p:spPr bwMode="auto">
            <a:xfrm>
              <a:off x="4343525" y="1652675"/>
              <a:ext cx="267400" cy="267400"/>
            </a:xfrm>
            <a:custGeom>
              <a:avLst/>
              <a:gdLst>
                <a:gd name="T0" fmla="*/ 5348 w 10696"/>
                <a:gd name="T1" fmla="*/ 0 h 10696"/>
                <a:gd name="T2" fmla="*/ 1 w 10696"/>
                <a:gd name="T3" fmla="*/ 5347 h 10696"/>
                <a:gd name="T4" fmla="*/ 5348 w 10696"/>
                <a:gd name="T5" fmla="*/ 10696 h 10696"/>
                <a:gd name="T6" fmla="*/ 10695 w 10696"/>
                <a:gd name="T7" fmla="*/ 5347 h 10696"/>
                <a:gd name="T8" fmla="*/ 5348 w 10696"/>
                <a:gd name="T9" fmla="*/ 0 h 10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96"/>
                <a:gd name="T16" fmla="*/ 0 h 10696"/>
                <a:gd name="T17" fmla="*/ 10696 w 10696"/>
                <a:gd name="T18" fmla="*/ 10696 h 10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96" h="10696" extrusionOk="0">
                  <a:moveTo>
                    <a:pt x="5348" y="0"/>
                  </a:moveTo>
                  <a:cubicBezTo>
                    <a:pt x="2395" y="0"/>
                    <a:pt x="1" y="2394"/>
                    <a:pt x="1" y="5347"/>
                  </a:cubicBezTo>
                  <a:cubicBezTo>
                    <a:pt x="1" y="8302"/>
                    <a:pt x="2395" y="10696"/>
                    <a:pt x="5348" y="10696"/>
                  </a:cubicBezTo>
                  <a:cubicBezTo>
                    <a:pt x="8301" y="10696"/>
                    <a:pt x="10695" y="8302"/>
                    <a:pt x="10695" y="5347"/>
                  </a:cubicBezTo>
                  <a:cubicBezTo>
                    <a:pt x="10695" y="2394"/>
                    <a:pt x="8301" y="0"/>
                    <a:pt x="534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3" name="Google Shape;193;p26"/>
            <p:cNvSpPr>
              <a:spLocks/>
            </p:cNvSpPr>
            <p:nvPr/>
          </p:nvSpPr>
          <p:spPr bwMode="auto">
            <a:xfrm>
              <a:off x="2895525" y="1347325"/>
              <a:ext cx="224175" cy="224175"/>
            </a:xfrm>
            <a:custGeom>
              <a:avLst/>
              <a:gdLst>
                <a:gd name="T0" fmla="*/ 4483 w 8967"/>
                <a:gd name="T1" fmla="*/ 0 h 8967"/>
                <a:gd name="T2" fmla="*/ 0 w 8967"/>
                <a:gd name="T3" fmla="*/ 4484 h 8967"/>
                <a:gd name="T4" fmla="*/ 4483 w 8967"/>
                <a:gd name="T5" fmla="*/ 8967 h 8967"/>
                <a:gd name="T6" fmla="*/ 8966 w 8967"/>
                <a:gd name="T7" fmla="*/ 4484 h 8967"/>
                <a:gd name="T8" fmla="*/ 4483 w 8967"/>
                <a:gd name="T9" fmla="*/ 0 h 8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7"/>
                <a:gd name="T16" fmla="*/ 0 h 8967"/>
                <a:gd name="T17" fmla="*/ 8967 w 8967"/>
                <a:gd name="T18" fmla="*/ 8967 h 8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7" h="8967" extrusionOk="0">
                  <a:moveTo>
                    <a:pt x="4483" y="0"/>
                  </a:moveTo>
                  <a:cubicBezTo>
                    <a:pt x="2008" y="0"/>
                    <a:pt x="0" y="2008"/>
                    <a:pt x="0" y="4484"/>
                  </a:cubicBezTo>
                  <a:cubicBezTo>
                    <a:pt x="0" y="6959"/>
                    <a:pt x="2008" y="8967"/>
                    <a:pt x="4483" y="8967"/>
                  </a:cubicBezTo>
                  <a:cubicBezTo>
                    <a:pt x="6960" y="8967"/>
                    <a:pt x="8966" y="6959"/>
                    <a:pt x="8966" y="4484"/>
                  </a:cubicBezTo>
                  <a:cubicBezTo>
                    <a:pt x="8966" y="2008"/>
                    <a:pt x="6959" y="0"/>
                    <a:pt x="448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4" name="Google Shape;194;p26"/>
            <p:cNvSpPr>
              <a:spLocks/>
            </p:cNvSpPr>
            <p:nvPr/>
          </p:nvSpPr>
          <p:spPr bwMode="auto">
            <a:xfrm>
              <a:off x="4677875" y="997400"/>
              <a:ext cx="59275" cy="59275"/>
            </a:xfrm>
            <a:custGeom>
              <a:avLst/>
              <a:gdLst>
                <a:gd name="T0" fmla="*/ 1185 w 2371"/>
                <a:gd name="T1" fmla="*/ 1 h 2371"/>
                <a:gd name="T2" fmla="*/ 765 w 2371"/>
                <a:gd name="T3" fmla="*/ 767 h 2371"/>
                <a:gd name="T4" fmla="*/ 0 w 2371"/>
                <a:gd name="T5" fmla="*/ 1187 h 2371"/>
                <a:gd name="T6" fmla="*/ 765 w 2371"/>
                <a:gd name="T7" fmla="*/ 1605 h 2371"/>
                <a:gd name="T8" fmla="*/ 1185 w 2371"/>
                <a:gd name="T9" fmla="*/ 2371 h 2371"/>
                <a:gd name="T10" fmla="*/ 1604 w 2371"/>
                <a:gd name="T11" fmla="*/ 1605 h 2371"/>
                <a:gd name="T12" fmla="*/ 2370 w 2371"/>
                <a:gd name="T13" fmla="*/ 1187 h 2371"/>
                <a:gd name="T14" fmla="*/ 1604 w 2371"/>
                <a:gd name="T15" fmla="*/ 767 h 2371"/>
                <a:gd name="T16" fmla="*/ 1185 w 2371"/>
                <a:gd name="T17" fmla="*/ 1 h 2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1"/>
                <a:gd name="T28" fmla="*/ 0 h 2371"/>
                <a:gd name="T29" fmla="*/ 2371 w 2371"/>
                <a:gd name="T30" fmla="*/ 2371 h 23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1" h="2371" extrusionOk="0">
                  <a:moveTo>
                    <a:pt x="1185" y="1"/>
                  </a:moveTo>
                  <a:lnTo>
                    <a:pt x="765" y="767"/>
                  </a:lnTo>
                  <a:lnTo>
                    <a:pt x="0" y="1187"/>
                  </a:lnTo>
                  <a:lnTo>
                    <a:pt x="765" y="1605"/>
                  </a:lnTo>
                  <a:lnTo>
                    <a:pt x="1185" y="2371"/>
                  </a:lnTo>
                  <a:lnTo>
                    <a:pt x="1604" y="1605"/>
                  </a:lnTo>
                  <a:lnTo>
                    <a:pt x="2370" y="1187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5" name="Google Shape;195;p26"/>
            <p:cNvSpPr>
              <a:spLocks/>
            </p:cNvSpPr>
            <p:nvPr/>
          </p:nvSpPr>
          <p:spPr bwMode="auto">
            <a:xfrm>
              <a:off x="4203800" y="2059625"/>
              <a:ext cx="59275" cy="59300"/>
            </a:xfrm>
            <a:custGeom>
              <a:avLst/>
              <a:gdLst>
                <a:gd name="T0" fmla="*/ 1185 w 2371"/>
                <a:gd name="T1" fmla="*/ 1 h 2372"/>
                <a:gd name="T2" fmla="*/ 766 w 2371"/>
                <a:gd name="T3" fmla="*/ 767 h 2372"/>
                <a:gd name="T4" fmla="*/ 0 w 2371"/>
                <a:gd name="T5" fmla="*/ 1186 h 2372"/>
                <a:gd name="T6" fmla="*/ 766 w 2371"/>
                <a:gd name="T7" fmla="*/ 1605 h 2372"/>
                <a:gd name="T8" fmla="*/ 1185 w 2371"/>
                <a:gd name="T9" fmla="*/ 2372 h 2372"/>
                <a:gd name="T10" fmla="*/ 1604 w 2371"/>
                <a:gd name="T11" fmla="*/ 1605 h 2372"/>
                <a:gd name="T12" fmla="*/ 2371 w 2371"/>
                <a:gd name="T13" fmla="*/ 1186 h 2372"/>
                <a:gd name="T14" fmla="*/ 1604 w 2371"/>
                <a:gd name="T15" fmla="*/ 767 h 2372"/>
                <a:gd name="T16" fmla="*/ 1185 w 2371"/>
                <a:gd name="T17" fmla="*/ 1 h 2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1"/>
                <a:gd name="T28" fmla="*/ 0 h 2372"/>
                <a:gd name="T29" fmla="*/ 2371 w 2371"/>
                <a:gd name="T30" fmla="*/ 2372 h 2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1" h="2372" extrusionOk="0">
                  <a:moveTo>
                    <a:pt x="1185" y="1"/>
                  </a:moveTo>
                  <a:lnTo>
                    <a:pt x="766" y="767"/>
                  </a:lnTo>
                  <a:lnTo>
                    <a:pt x="0" y="1186"/>
                  </a:lnTo>
                  <a:lnTo>
                    <a:pt x="766" y="1605"/>
                  </a:lnTo>
                  <a:lnTo>
                    <a:pt x="1185" y="2372"/>
                  </a:lnTo>
                  <a:lnTo>
                    <a:pt x="1604" y="1605"/>
                  </a:lnTo>
                  <a:lnTo>
                    <a:pt x="2371" y="1186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6" name="Google Shape;196;p26"/>
            <p:cNvSpPr>
              <a:spLocks/>
            </p:cNvSpPr>
            <p:nvPr/>
          </p:nvSpPr>
          <p:spPr bwMode="auto">
            <a:xfrm>
              <a:off x="2609575" y="1498225"/>
              <a:ext cx="87575" cy="87575"/>
            </a:xfrm>
            <a:custGeom>
              <a:avLst/>
              <a:gdLst>
                <a:gd name="T0" fmla="*/ 1752 w 3503"/>
                <a:gd name="T1" fmla="*/ 0 h 3503"/>
                <a:gd name="T2" fmla="*/ 1133 w 3503"/>
                <a:gd name="T3" fmla="*/ 1133 h 3503"/>
                <a:gd name="T4" fmla="*/ 1 w 3503"/>
                <a:gd name="T5" fmla="*/ 1752 h 3503"/>
                <a:gd name="T6" fmla="*/ 1133 w 3503"/>
                <a:gd name="T7" fmla="*/ 2371 h 3503"/>
                <a:gd name="T8" fmla="*/ 1752 w 3503"/>
                <a:gd name="T9" fmla="*/ 3503 h 3503"/>
                <a:gd name="T10" fmla="*/ 2371 w 3503"/>
                <a:gd name="T11" fmla="*/ 2371 h 3503"/>
                <a:gd name="T12" fmla="*/ 3503 w 3503"/>
                <a:gd name="T13" fmla="*/ 1752 h 3503"/>
                <a:gd name="T14" fmla="*/ 2371 w 3503"/>
                <a:gd name="T15" fmla="*/ 1133 h 3503"/>
                <a:gd name="T16" fmla="*/ 1752 w 3503"/>
                <a:gd name="T17" fmla="*/ 0 h 35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3"/>
                <a:gd name="T28" fmla="*/ 0 h 3503"/>
                <a:gd name="T29" fmla="*/ 3503 w 3503"/>
                <a:gd name="T30" fmla="*/ 3503 h 35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3" h="3503" extrusionOk="0">
                  <a:moveTo>
                    <a:pt x="1752" y="0"/>
                  </a:moveTo>
                  <a:lnTo>
                    <a:pt x="1133" y="1133"/>
                  </a:lnTo>
                  <a:lnTo>
                    <a:pt x="1" y="1752"/>
                  </a:lnTo>
                  <a:lnTo>
                    <a:pt x="1133" y="2371"/>
                  </a:lnTo>
                  <a:lnTo>
                    <a:pt x="1752" y="3503"/>
                  </a:lnTo>
                  <a:lnTo>
                    <a:pt x="2371" y="2371"/>
                  </a:lnTo>
                  <a:lnTo>
                    <a:pt x="3503" y="1752"/>
                  </a:lnTo>
                  <a:lnTo>
                    <a:pt x="2371" y="113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7" name="Google Shape;197;p26"/>
            <p:cNvSpPr>
              <a:spLocks/>
            </p:cNvSpPr>
            <p:nvPr/>
          </p:nvSpPr>
          <p:spPr bwMode="auto">
            <a:xfrm>
              <a:off x="3939400" y="565875"/>
              <a:ext cx="87575" cy="87575"/>
            </a:xfrm>
            <a:custGeom>
              <a:avLst/>
              <a:gdLst>
                <a:gd name="T0" fmla="*/ 1751 w 3503"/>
                <a:gd name="T1" fmla="*/ 0 h 3503"/>
                <a:gd name="T2" fmla="*/ 1132 w 3503"/>
                <a:gd name="T3" fmla="*/ 1132 h 3503"/>
                <a:gd name="T4" fmla="*/ 0 w 3503"/>
                <a:gd name="T5" fmla="*/ 1751 h 3503"/>
                <a:gd name="T6" fmla="*/ 1132 w 3503"/>
                <a:gd name="T7" fmla="*/ 2370 h 3503"/>
                <a:gd name="T8" fmla="*/ 1751 w 3503"/>
                <a:gd name="T9" fmla="*/ 3502 h 3503"/>
                <a:gd name="T10" fmla="*/ 2370 w 3503"/>
                <a:gd name="T11" fmla="*/ 2370 h 3503"/>
                <a:gd name="T12" fmla="*/ 3502 w 3503"/>
                <a:gd name="T13" fmla="*/ 1751 h 3503"/>
                <a:gd name="T14" fmla="*/ 2370 w 3503"/>
                <a:gd name="T15" fmla="*/ 1132 h 3503"/>
                <a:gd name="T16" fmla="*/ 1751 w 3503"/>
                <a:gd name="T17" fmla="*/ 0 h 35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3"/>
                <a:gd name="T28" fmla="*/ 0 h 3503"/>
                <a:gd name="T29" fmla="*/ 3503 w 3503"/>
                <a:gd name="T30" fmla="*/ 3503 h 35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3" h="3503" extrusionOk="0">
                  <a:moveTo>
                    <a:pt x="1751" y="0"/>
                  </a:moveTo>
                  <a:lnTo>
                    <a:pt x="1132" y="1132"/>
                  </a:lnTo>
                  <a:lnTo>
                    <a:pt x="0" y="1751"/>
                  </a:lnTo>
                  <a:lnTo>
                    <a:pt x="1132" y="2370"/>
                  </a:lnTo>
                  <a:lnTo>
                    <a:pt x="1751" y="3502"/>
                  </a:lnTo>
                  <a:lnTo>
                    <a:pt x="2370" y="2370"/>
                  </a:lnTo>
                  <a:lnTo>
                    <a:pt x="3502" y="1751"/>
                  </a:lnTo>
                  <a:lnTo>
                    <a:pt x="2370" y="1132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48" name="Google Shape;198;p26"/>
            <p:cNvSpPr>
              <a:spLocks/>
            </p:cNvSpPr>
            <p:nvPr/>
          </p:nvSpPr>
          <p:spPr bwMode="auto">
            <a:xfrm>
              <a:off x="4753550" y="1772325"/>
              <a:ext cx="136525" cy="136575"/>
            </a:xfrm>
            <a:custGeom>
              <a:avLst/>
              <a:gdLst>
                <a:gd name="T0" fmla="*/ 2731 w 5461"/>
                <a:gd name="T1" fmla="*/ 0 h 5463"/>
                <a:gd name="T2" fmla="*/ 1766 w 5461"/>
                <a:gd name="T3" fmla="*/ 1766 h 5463"/>
                <a:gd name="T4" fmla="*/ 0 w 5461"/>
                <a:gd name="T5" fmla="*/ 2732 h 5463"/>
                <a:gd name="T6" fmla="*/ 1766 w 5461"/>
                <a:gd name="T7" fmla="*/ 3697 h 5463"/>
                <a:gd name="T8" fmla="*/ 2731 w 5461"/>
                <a:gd name="T9" fmla="*/ 5462 h 5463"/>
                <a:gd name="T10" fmla="*/ 3696 w 5461"/>
                <a:gd name="T11" fmla="*/ 3697 h 5463"/>
                <a:gd name="T12" fmla="*/ 5461 w 5461"/>
                <a:gd name="T13" fmla="*/ 2732 h 5463"/>
                <a:gd name="T14" fmla="*/ 3696 w 5461"/>
                <a:gd name="T15" fmla="*/ 1766 h 5463"/>
                <a:gd name="T16" fmla="*/ 2731 w 5461"/>
                <a:gd name="T17" fmla="*/ 0 h 5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61"/>
                <a:gd name="T28" fmla="*/ 0 h 5463"/>
                <a:gd name="T29" fmla="*/ 5461 w 5461"/>
                <a:gd name="T30" fmla="*/ 5463 h 54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61" h="5463" extrusionOk="0">
                  <a:moveTo>
                    <a:pt x="2731" y="0"/>
                  </a:moveTo>
                  <a:lnTo>
                    <a:pt x="1766" y="1766"/>
                  </a:lnTo>
                  <a:lnTo>
                    <a:pt x="0" y="2732"/>
                  </a:lnTo>
                  <a:lnTo>
                    <a:pt x="1766" y="3697"/>
                  </a:lnTo>
                  <a:lnTo>
                    <a:pt x="2731" y="5462"/>
                  </a:lnTo>
                  <a:lnTo>
                    <a:pt x="3696" y="3697"/>
                  </a:lnTo>
                  <a:lnTo>
                    <a:pt x="5461" y="2732"/>
                  </a:lnTo>
                  <a:lnTo>
                    <a:pt x="3696" y="1766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3398251" y="2481078"/>
              <a:ext cx="1424165" cy="1766089"/>
            </a:xfrm>
            <a:custGeom>
              <a:avLst/>
              <a:gdLst/>
              <a:ahLst/>
              <a:cxnLst/>
              <a:rect l="l" t="t" r="r" b="b"/>
              <a:pathLst>
                <a:path w="56978" h="70630" extrusionOk="0">
                  <a:moveTo>
                    <a:pt x="19463" y="0"/>
                  </a:moveTo>
                  <a:cubicBezTo>
                    <a:pt x="15594" y="0"/>
                    <a:pt x="11286" y="1700"/>
                    <a:pt x="7115" y="7193"/>
                  </a:cubicBezTo>
                  <a:lnTo>
                    <a:pt x="558" y="31378"/>
                  </a:lnTo>
                  <a:cubicBezTo>
                    <a:pt x="1" y="42375"/>
                    <a:pt x="4600" y="53526"/>
                    <a:pt x="12749" y="60931"/>
                  </a:cubicBezTo>
                  <a:cubicBezTo>
                    <a:pt x="19596" y="67154"/>
                    <a:pt x="28837" y="70629"/>
                    <a:pt x="38077" y="70629"/>
                  </a:cubicBezTo>
                  <a:cubicBezTo>
                    <a:pt x="39833" y="70629"/>
                    <a:pt x="41590" y="70504"/>
                    <a:pt x="43330" y="70248"/>
                  </a:cubicBezTo>
                  <a:cubicBezTo>
                    <a:pt x="47073" y="69696"/>
                    <a:pt x="50916" y="68459"/>
                    <a:pt x="53475" y="65672"/>
                  </a:cubicBezTo>
                  <a:cubicBezTo>
                    <a:pt x="56089" y="62824"/>
                    <a:pt x="56978" y="58573"/>
                    <a:pt x="55969" y="54842"/>
                  </a:cubicBezTo>
                  <a:cubicBezTo>
                    <a:pt x="54959" y="51109"/>
                    <a:pt x="52162" y="47959"/>
                    <a:pt x="48685" y="46271"/>
                  </a:cubicBezTo>
                  <a:cubicBezTo>
                    <a:pt x="46053" y="44992"/>
                    <a:pt x="42861" y="44349"/>
                    <a:pt x="41187" y="41950"/>
                  </a:cubicBezTo>
                  <a:cubicBezTo>
                    <a:pt x="39359" y="39330"/>
                    <a:pt x="40136" y="35782"/>
                    <a:pt x="40874" y="32674"/>
                  </a:cubicBezTo>
                  <a:cubicBezTo>
                    <a:pt x="41612" y="29566"/>
                    <a:pt x="42096" y="25876"/>
                    <a:pt x="39911" y="23545"/>
                  </a:cubicBezTo>
                  <a:cubicBezTo>
                    <a:pt x="38313" y="21841"/>
                    <a:pt x="35553" y="21239"/>
                    <a:pt x="34605" y="19104"/>
                  </a:cubicBezTo>
                  <a:cubicBezTo>
                    <a:pt x="34015" y="17778"/>
                    <a:pt x="34325" y="16250"/>
                    <a:pt x="34414" y="14801"/>
                  </a:cubicBezTo>
                  <a:cubicBezTo>
                    <a:pt x="34749" y="9312"/>
                    <a:pt x="31362" y="3784"/>
                    <a:pt x="26319" y="1591"/>
                  </a:cubicBezTo>
                  <a:cubicBezTo>
                    <a:pt x="24327" y="724"/>
                    <a:pt x="21988" y="0"/>
                    <a:pt x="19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0" name="Google Shape;200;p26"/>
            <p:cNvSpPr>
              <a:spLocks/>
            </p:cNvSpPr>
            <p:nvPr/>
          </p:nvSpPr>
          <p:spPr bwMode="auto">
            <a:xfrm>
              <a:off x="3709475" y="2496075"/>
              <a:ext cx="988475" cy="1650125"/>
            </a:xfrm>
            <a:custGeom>
              <a:avLst/>
              <a:gdLst>
                <a:gd name="T0" fmla="*/ 9197 w 39539"/>
                <a:gd name="T1" fmla="*/ 1 h 66005"/>
                <a:gd name="T2" fmla="*/ 3869 w 39539"/>
                <a:gd name="T3" fmla="*/ 1564 h 66005"/>
                <a:gd name="T4" fmla="*/ 720 w 39539"/>
                <a:gd name="T5" fmla="*/ 4631 h 66005"/>
                <a:gd name="T6" fmla="*/ 1 w 39539"/>
                <a:gd name="T7" fmla="*/ 6011 h 66005"/>
                <a:gd name="T8" fmla="*/ 2 w 39539"/>
                <a:gd name="T9" fmla="*/ 6011 h 66005"/>
                <a:gd name="T10" fmla="*/ 817 w 39539"/>
                <a:gd name="T11" fmla="*/ 4697 h 66005"/>
                <a:gd name="T12" fmla="*/ 3987 w 39539"/>
                <a:gd name="T13" fmla="*/ 1755 h 66005"/>
                <a:gd name="T14" fmla="*/ 9093 w 39539"/>
                <a:gd name="T15" fmla="*/ 301 h 66005"/>
                <a:gd name="T16" fmla="*/ 10458 w 39539"/>
                <a:gd name="T17" fmla="*/ 401 h 66005"/>
                <a:gd name="T18" fmla="*/ 17580 w 39539"/>
                <a:gd name="T19" fmla="*/ 4994 h 66005"/>
                <a:gd name="T20" fmla="*/ 17582 w 39539"/>
                <a:gd name="T21" fmla="*/ 4999 h 66005"/>
                <a:gd name="T22" fmla="*/ 17596 w 39539"/>
                <a:gd name="T23" fmla="*/ 5015 h 66005"/>
                <a:gd name="T24" fmla="*/ 19904 w 39539"/>
                <a:gd name="T25" fmla="*/ 9943 h 66005"/>
                <a:gd name="T26" fmla="*/ 20459 w 39539"/>
                <a:gd name="T27" fmla="*/ 12802 h 66005"/>
                <a:gd name="T28" fmla="*/ 20703 w 39539"/>
                <a:gd name="T29" fmla="*/ 15843 h 66005"/>
                <a:gd name="T30" fmla="*/ 21352 w 39539"/>
                <a:gd name="T31" fmla="*/ 18969 h 66005"/>
                <a:gd name="T32" fmla="*/ 22599 w 39539"/>
                <a:gd name="T33" fmla="*/ 21955 h 66005"/>
                <a:gd name="T34" fmla="*/ 23324 w 39539"/>
                <a:gd name="T35" fmla="*/ 25079 h 66005"/>
                <a:gd name="T36" fmla="*/ 22943 w 39539"/>
                <a:gd name="T37" fmla="*/ 28374 h 66005"/>
                <a:gd name="T38" fmla="*/ 21973 w 39539"/>
                <a:gd name="T39" fmla="*/ 33008 h 66005"/>
                <a:gd name="T40" fmla="*/ 21581 w 39539"/>
                <a:gd name="T41" fmla="*/ 37625 h 66005"/>
                <a:gd name="T42" fmla="*/ 24246 w 39539"/>
                <a:gd name="T43" fmla="*/ 45888 h 66005"/>
                <a:gd name="T44" fmla="*/ 27250 w 39539"/>
                <a:gd name="T45" fmla="*/ 48675 h 66005"/>
                <a:gd name="T46" fmla="*/ 30724 w 39539"/>
                <a:gd name="T47" fmla="*/ 50320 h 66005"/>
                <a:gd name="T48" fmla="*/ 33900 w 39539"/>
                <a:gd name="T49" fmla="*/ 51856 h 66005"/>
                <a:gd name="T50" fmla="*/ 36394 w 39539"/>
                <a:gd name="T51" fmla="*/ 53913 h 66005"/>
                <a:gd name="T52" fmla="*/ 38955 w 39539"/>
                <a:gd name="T53" fmla="*/ 58784 h 66005"/>
                <a:gd name="T54" fmla="*/ 38919 w 39539"/>
                <a:gd name="T55" fmla="*/ 62959 h 66005"/>
                <a:gd name="T56" fmla="*/ 37692 w 39539"/>
                <a:gd name="T57" fmla="*/ 65306 h 66005"/>
                <a:gd name="T58" fmla="*/ 37068 w 39539"/>
                <a:gd name="T59" fmla="*/ 66004 h 66005"/>
                <a:gd name="T60" fmla="*/ 37762 w 39539"/>
                <a:gd name="T61" fmla="*/ 65365 h 66005"/>
                <a:gd name="T62" fmla="*/ 39090 w 39539"/>
                <a:gd name="T63" fmla="*/ 63008 h 66005"/>
                <a:gd name="T64" fmla="*/ 39205 w 39539"/>
                <a:gd name="T65" fmla="*/ 58733 h 66005"/>
                <a:gd name="T66" fmla="*/ 36631 w 39539"/>
                <a:gd name="T67" fmla="*/ 53695 h 66005"/>
                <a:gd name="T68" fmla="*/ 34088 w 39539"/>
                <a:gd name="T69" fmla="*/ 51558 h 66005"/>
                <a:gd name="T70" fmla="*/ 30869 w 39539"/>
                <a:gd name="T71" fmla="*/ 49971 h 66005"/>
                <a:gd name="T72" fmla="*/ 27462 w 39539"/>
                <a:gd name="T73" fmla="*/ 48334 h 66005"/>
                <a:gd name="T74" fmla="*/ 24583 w 39539"/>
                <a:gd name="T75" fmla="*/ 45637 h 66005"/>
                <a:gd name="T76" fmla="*/ 22028 w 39539"/>
                <a:gd name="T77" fmla="*/ 37613 h 66005"/>
                <a:gd name="T78" fmla="*/ 22420 w 39539"/>
                <a:gd name="T79" fmla="*/ 33089 h 66005"/>
                <a:gd name="T80" fmla="*/ 23391 w 39539"/>
                <a:gd name="T81" fmla="*/ 28460 h 66005"/>
                <a:gd name="T82" fmla="*/ 23779 w 39539"/>
                <a:gd name="T83" fmla="*/ 25067 h 66005"/>
                <a:gd name="T84" fmla="*/ 23018 w 39539"/>
                <a:gd name="T85" fmla="*/ 21788 h 66005"/>
                <a:gd name="T86" fmla="*/ 21770 w 39539"/>
                <a:gd name="T87" fmla="*/ 18816 h 66005"/>
                <a:gd name="T88" fmla="*/ 21137 w 39539"/>
                <a:gd name="T89" fmla="*/ 15795 h 66005"/>
                <a:gd name="T90" fmla="*/ 20884 w 39539"/>
                <a:gd name="T91" fmla="*/ 12754 h 66005"/>
                <a:gd name="T92" fmla="*/ 20305 w 39539"/>
                <a:gd name="T93" fmla="*/ 9830 h 66005"/>
                <a:gd name="T94" fmla="*/ 17906 w 39539"/>
                <a:gd name="T95" fmla="*/ 4788 h 66005"/>
                <a:gd name="T96" fmla="*/ 17906 w 39539"/>
                <a:gd name="T97" fmla="*/ 4788 h 66005"/>
                <a:gd name="T98" fmla="*/ 10502 w 39539"/>
                <a:gd name="T99" fmla="*/ 90 h 66005"/>
                <a:gd name="T100" fmla="*/ 9197 w 39539"/>
                <a:gd name="T101" fmla="*/ 1 h 660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39"/>
                <a:gd name="T154" fmla="*/ 0 h 66005"/>
                <a:gd name="T155" fmla="*/ 39539 w 39539"/>
                <a:gd name="T156" fmla="*/ 66005 h 660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39" h="66005" extrusionOk="0">
                  <a:moveTo>
                    <a:pt x="9197" y="1"/>
                  </a:moveTo>
                  <a:cubicBezTo>
                    <a:pt x="7058" y="1"/>
                    <a:pt x="5202" y="721"/>
                    <a:pt x="3869" y="1564"/>
                  </a:cubicBezTo>
                  <a:cubicBezTo>
                    <a:pt x="2239" y="2584"/>
                    <a:pt x="1273" y="3785"/>
                    <a:pt x="720" y="4631"/>
                  </a:cubicBezTo>
                  <a:cubicBezTo>
                    <a:pt x="170" y="5491"/>
                    <a:pt x="1" y="6011"/>
                    <a:pt x="1" y="6011"/>
                  </a:cubicBezTo>
                  <a:cubicBezTo>
                    <a:pt x="1" y="6011"/>
                    <a:pt x="2" y="6011"/>
                    <a:pt x="2" y="6011"/>
                  </a:cubicBezTo>
                  <a:cubicBezTo>
                    <a:pt x="38" y="6011"/>
                    <a:pt x="252" y="5513"/>
                    <a:pt x="817" y="4697"/>
                  </a:cubicBezTo>
                  <a:cubicBezTo>
                    <a:pt x="1395" y="3882"/>
                    <a:pt x="2372" y="2726"/>
                    <a:pt x="3987" y="1755"/>
                  </a:cubicBezTo>
                  <a:cubicBezTo>
                    <a:pt x="5286" y="965"/>
                    <a:pt x="7062" y="301"/>
                    <a:pt x="9093" y="301"/>
                  </a:cubicBezTo>
                  <a:cubicBezTo>
                    <a:pt x="9537" y="301"/>
                    <a:pt x="9992" y="332"/>
                    <a:pt x="10458" y="401"/>
                  </a:cubicBezTo>
                  <a:cubicBezTo>
                    <a:pt x="13016" y="758"/>
                    <a:pt x="15857" y="2268"/>
                    <a:pt x="17580" y="4994"/>
                  </a:cubicBezTo>
                  <a:lnTo>
                    <a:pt x="17582" y="4999"/>
                  </a:lnTo>
                  <a:lnTo>
                    <a:pt x="17596" y="5015"/>
                  </a:lnTo>
                  <a:cubicBezTo>
                    <a:pt x="18620" y="6397"/>
                    <a:pt x="19395" y="8112"/>
                    <a:pt x="19904" y="9943"/>
                  </a:cubicBezTo>
                  <a:cubicBezTo>
                    <a:pt x="20157" y="10862"/>
                    <a:pt x="20358" y="11817"/>
                    <a:pt x="20459" y="12802"/>
                  </a:cubicBezTo>
                  <a:cubicBezTo>
                    <a:pt x="20577" y="13777"/>
                    <a:pt x="20576" y="14803"/>
                    <a:pt x="20703" y="15843"/>
                  </a:cubicBezTo>
                  <a:cubicBezTo>
                    <a:pt x="20824" y="16879"/>
                    <a:pt x="20985" y="17932"/>
                    <a:pt x="21352" y="18969"/>
                  </a:cubicBezTo>
                  <a:cubicBezTo>
                    <a:pt x="21729" y="19981"/>
                    <a:pt x="22199" y="20953"/>
                    <a:pt x="22599" y="21955"/>
                  </a:cubicBezTo>
                  <a:cubicBezTo>
                    <a:pt x="23002" y="22953"/>
                    <a:pt x="23297" y="23997"/>
                    <a:pt x="23324" y="25079"/>
                  </a:cubicBezTo>
                  <a:cubicBezTo>
                    <a:pt x="23337" y="26153"/>
                    <a:pt x="23147" y="27271"/>
                    <a:pt x="22943" y="28374"/>
                  </a:cubicBezTo>
                  <a:cubicBezTo>
                    <a:pt x="22645" y="29934"/>
                    <a:pt x="22255" y="31467"/>
                    <a:pt x="21973" y="33008"/>
                  </a:cubicBezTo>
                  <a:cubicBezTo>
                    <a:pt x="21686" y="34547"/>
                    <a:pt x="21541" y="36101"/>
                    <a:pt x="21581" y="37625"/>
                  </a:cubicBezTo>
                  <a:cubicBezTo>
                    <a:pt x="21651" y="40668"/>
                    <a:pt x="22544" y="43627"/>
                    <a:pt x="24246" y="45888"/>
                  </a:cubicBezTo>
                  <a:cubicBezTo>
                    <a:pt x="25085" y="47019"/>
                    <a:pt x="26111" y="47972"/>
                    <a:pt x="27250" y="48675"/>
                  </a:cubicBezTo>
                  <a:cubicBezTo>
                    <a:pt x="28389" y="49379"/>
                    <a:pt x="29589" y="49851"/>
                    <a:pt x="30724" y="50320"/>
                  </a:cubicBezTo>
                  <a:cubicBezTo>
                    <a:pt x="31861" y="50787"/>
                    <a:pt x="32949" y="51251"/>
                    <a:pt x="33900" y="51856"/>
                  </a:cubicBezTo>
                  <a:cubicBezTo>
                    <a:pt x="34818" y="52429"/>
                    <a:pt x="35658" y="53120"/>
                    <a:pt x="36394" y="53913"/>
                  </a:cubicBezTo>
                  <a:cubicBezTo>
                    <a:pt x="37805" y="55428"/>
                    <a:pt x="38633" y="57174"/>
                    <a:pt x="38955" y="58784"/>
                  </a:cubicBezTo>
                  <a:cubicBezTo>
                    <a:pt x="39305" y="60395"/>
                    <a:pt x="39235" y="61847"/>
                    <a:pt x="38919" y="62959"/>
                  </a:cubicBezTo>
                  <a:cubicBezTo>
                    <a:pt x="38679" y="63818"/>
                    <a:pt x="38261" y="64617"/>
                    <a:pt x="37692" y="65306"/>
                  </a:cubicBezTo>
                  <a:cubicBezTo>
                    <a:pt x="37306" y="65781"/>
                    <a:pt x="37047" y="65983"/>
                    <a:pt x="37068" y="66004"/>
                  </a:cubicBezTo>
                  <a:cubicBezTo>
                    <a:pt x="37068" y="66004"/>
                    <a:pt x="37346" y="65828"/>
                    <a:pt x="37762" y="65365"/>
                  </a:cubicBezTo>
                  <a:cubicBezTo>
                    <a:pt x="38176" y="64908"/>
                    <a:pt x="38738" y="64149"/>
                    <a:pt x="39090" y="63008"/>
                  </a:cubicBezTo>
                  <a:cubicBezTo>
                    <a:pt x="39440" y="61876"/>
                    <a:pt x="39538" y="60384"/>
                    <a:pt x="39205" y="58733"/>
                  </a:cubicBezTo>
                  <a:cubicBezTo>
                    <a:pt x="38900" y="57081"/>
                    <a:pt x="38066" y="55264"/>
                    <a:pt x="36631" y="53695"/>
                  </a:cubicBezTo>
                  <a:cubicBezTo>
                    <a:pt x="35882" y="52873"/>
                    <a:pt x="35027" y="52154"/>
                    <a:pt x="34088" y="51558"/>
                  </a:cubicBezTo>
                  <a:cubicBezTo>
                    <a:pt x="33112" y="50926"/>
                    <a:pt x="32004" y="50446"/>
                    <a:pt x="30869" y="49971"/>
                  </a:cubicBezTo>
                  <a:cubicBezTo>
                    <a:pt x="29735" y="49493"/>
                    <a:pt x="28556" y="49018"/>
                    <a:pt x="27462" y="48334"/>
                  </a:cubicBezTo>
                  <a:cubicBezTo>
                    <a:pt x="26371" y="47653"/>
                    <a:pt x="25389" y="46732"/>
                    <a:pt x="24583" y="45637"/>
                  </a:cubicBezTo>
                  <a:cubicBezTo>
                    <a:pt x="22950" y="43448"/>
                    <a:pt x="22091" y="40584"/>
                    <a:pt x="22028" y="37613"/>
                  </a:cubicBezTo>
                  <a:cubicBezTo>
                    <a:pt x="21992" y="36124"/>
                    <a:pt x="22135" y="34607"/>
                    <a:pt x="22420" y="33089"/>
                  </a:cubicBezTo>
                  <a:cubicBezTo>
                    <a:pt x="22698" y="31568"/>
                    <a:pt x="23089" y="30039"/>
                    <a:pt x="23391" y="28460"/>
                  </a:cubicBezTo>
                  <a:cubicBezTo>
                    <a:pt x="23597" y="27337"/>
                    <a:pt x="23792" y="26223"/>
                    <a:pt x="23779" y="25067"/>
                  </a:cubicBezTo>
                  <a:cubicBezTo>
                    <a:pt x="23750" y="23917"/>
                    <a:pt x="23431" y="22805"/>
                    <a:pt x="23018" y="21788"/>
                  </a:cubicBezTo>
                  <a:cubicBezTo>
                    <a:pt x="22609" y="20766"/>
                    <a:pt x="22137" y="19796"/>
                    <a:pt x="21770" y="18816"/>
                  </a:cubicBezTo>
                  <a:cubicBezTo>
                    <a:pt x="21424" y="17846"/>
                    <a:pt x="21258" y="16809"/>
                    <a:pt x="21137" y="15795"/>
                  </a:cubicBezTo>
                  <a:cubicBezTo>
                    <a:pt x="21010" y="14783"/>
                    <a:pt x="21008" y="13767"/>
                    <a:pt x="20884" y="12754"/>
                  </a:cubicBezTo>
                  <a:cubicBezTo>
                    <a:pt x="20777" y="11747"/>
                    <a:pt x="20567" y="10770"/>
                    <a:pt x="20305" y="9830"/>
                  </a:cubicBezTo>
                  <a:cubicBezTo>
                    <a:pt x="19770" y="7961"/>
                    <a:pt x="18993" y="6240"/>
                    <a:pt x="17906" y="4788"/>
                  </a:cubicBezTo>
                  <a:cubicBezTo>
                    <a:pt x="16091" y="1960"/>
                    <a:pt x="13144" y="434"/>
                    <a:pt x="10502" y="90"/>
                  </a:cubicBezTo>
                  <a:cubicBezTo>
                    <a:pt x="10057" y="29"/>
                    <a:pt x="9622" y="1"/>
                    <a:pt x="9197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451" name="Google Shape;201;p26"/>
            <p:cNvSpPr>
              <a:spLocks/>
            </p:cNvSpPr>
            <p:nvPr/>
          </p:nvSpPr>
          <p:spPr bwMode="auto">
            <a:xfrm>
              <a:off x="2866025" y="3744000"/>
              <a:ext cx="1759600" cy="1711825"/>
            </a:xfrm>
            <a:custGeom>
              <a:avLst/>
              <a:gdLst>
                <a:gd name="T0" fmla="*/ 45401 w 70384"/>
                <a:gd name="T1" fmla="*/ 1 h 68473"/>
                <a:gd name="T2" fmla="*/ 43335 w 70384"/>
                <a:gd name="T3" fmla="*/ 42 h 68473"/>
                <a:gd name="T4" fmla="*/ 22551 w 70384"/>
                <a:gd name="T5" fmla="*/ 2573 h 68473"/>
                <a:gd name="T6" fmla="*/ 3224 w 70384"/>
                <a:gd name="T7" fmla="*/ 16282 h 68473"/>
                <a:gd name="T8" fmla="*/ 0 w 70384"/>
                <a:gd name="T9" fmla="*/ 30722 h 68473"/>
                <a:gd name="T10" fmla="*/ 16680 w 70384"/>
                <a:gd name="T11" fmla="*/ 31386 h 68473"/>
                <a:gd name="T12" fmla="*/ 17010 w 70384"/>
                <a:gd name="T13" fmla="*/ 34140 h 68473"/>
                <a:gd name="T14" fmla="*/ 18483 w 70384"/>
                <a:gd name="T15" fmla="*/ 38808 h 68473"/>
                <a:gd name="T16" fmla="*/ 20316 w 70384"/>
                <a:gd name="T17" fmla="*/ 48576 h 68473"/>
                <a:gd name="T18" fmla="*/ 13760 w 70384"/>
                <a:gd name="T19" fmla="*/ 68472 h 68473"/>
                <a:gd name="T20" fmla="*/ 61568 w 70384"/>
                <a:gd name="T21" fmla="*/ 67851 h 68473"/>
                <a:gd name="T22" fmla="*/ 55867 w 70384"/>
                <a:gd name="T23" fmla="*/ 33055 h 68473"/>
                <a:gd name="T24" fmla="*/ 70383 w 70384"/>
                <a:gd name="T25" fmla="*/ 24595 h 68473"/>
                <a:gd name="T26" fmla="*/ 70383 w 70384"/>
                <a:gd name="T27" fmla="*/ 24595 h 68473"/>
                <a:gd name="T28" fmla="*/ 70383 w 70384"/>
                <a:gd name="T29" fmla="*/ 24596 h 68473"/>
                <a:gd name="T30" fmla="*/ 70383 w 70384"/>
                <a:gd name="T31" fmla="*/ 24595 h 68473"/>
                <a:gd name="T32" fmla="*/ 70383 w 70384"/>
                <a:gd name="T33" fmla="*/ 24595 h 68473"/>
                <a:gd name="T34" fmla="*/ 70383 w 70384"/>
                <a:gd name="T35" fmla="*/ 24595 h 68473"/>
                <a:gd name="T36" fmla="*/ 62933 w 70384"/>
                <a:gd name="T37" fmla="*/ 4429 h 68473"/>
                <a:gd name="T38" fmla="*/ 45401 w 70384"/>
                <a:gd name="T39" fmla="*/ 1 h 684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384"/>
                <a:gd name="T61" fmla="*/ 0 h 68473"/>
                <a:gd name="T62" fmla="*/ 70384 w 70384"/>
                <a:gd name="T63" fmla="*/ 68473 h 684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384" h="68473" extrusionOk="0">
                  <a:moveTo>
                    <a:pt x="45401" y="1"/>
                  </a:moveTo>
                  <a:cubicBezTo>
                    <a:pt x="44126" y="1"/>
                    <a:pt x="43335" y="42"/>
                    <a:pt x="43335" y="42"/>
                  </a:cubicBezTo>
                  <a:lnTo>
                    <a:pt x="22551" y="2573"/>
                  </a:lnTo>
                  <a:cubicBezTo>
                    <a:pt x="22551" y="2573"/>
                    <a:pt x="7394" y="4145"/>
                    <a:pt x="3224" y="16282"/>
                  </a:cubicBezTo>
                  <a:lnTo>
                    <a:pt x="0" y="30722"/>
                  </a:lnTo>
                  <a:lnTo>
                    <a:pt x="16680" y="31386"/>
                  </a:lnTo>
                  <a:lnTo>
                    <a:pt x="17010" y="34140"/>
                  </a:lnTo>
                  <a:cubicBezTo>
                    <a:pt x="17413" y="35619"/>
                    <a:pt x="17924" y="37379"/>
                    <a:pt x="18483" y="38808"/>
                  </a:cubicBezTo>
                  <a:cubicBezTo>
                    <a:pt x="19416" y="41199"/>
                    <a:pt x="21630" y="46238"/>
                    <a:pt x="20316" y="48576"/>
                  </a:cubicBezTo>
                  <a:cubicBezTo>
                    <a:pt x="16999" y="54473"/>
                    <a:pt x="13760" y="68472"/>
                    <a:pt x="13760" y="68472"/>
                  </a:cubicBezTo>
                  <a:lnTo>
                    <a:pt x="61568" y="67851"/>
                  </a:lnTo>
                  <a:lnTo>
                    <a:pt x="55867" y="33055"/>
                  </a:lnTo>
                  <a:lnTo>
                    <a:pt x="70383" y="24595"/>
                  </a:lnTo>
                  <a:cubicBezTo>
                    <a:pt x="70383" y="24595"/>
                    <a:pt x="70383" y="24596"/>
                    <a:pt x="70383" y="24596"/>
                  </a:cubicBezTo>
                  <a:lnTo>
                    <a:pt x="70383" y="24595"/>
                  </a:lnTo>
                  <a:cubicBezTo>
                    <a:pt x="68205" y="12057"/>
                    <a:pt x="64284" y="5910"/>
                    <a:pt x="62933" y="4429"/>
                  </a:cubicBezTo>
                  <a:cubicBezTo>
                    <a:pt x="59307" y="458"/>
                    <a:pt x="49657" y="1"/>
                    <a:pt x="4540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405165" y="2683262"/>
              <a:ext cx="743193" cy="1399738"/>
            </a:xfrm>
            <a:custGeom>
              <a:avLst/>
              <a:gdLst/>
              <a:ahLst/>
              <a:cxnLst/>
              <a:rect l="l" t="t" r="r" b="b"/>
              <a:pathLst>
                <a:path w="29754" h="55998" extrusionOk="0">
                  <a:moveTo>
                    <a:pt x="19223" y="0"/>
                  </a:moveTo>
                  <a:cubicBezTo>
                    <a:pt x="18707" y="0"/>
                    <a:pt x="18183" y="44"/>
                    <a:pt x="17656" y="134"/>
                  </a:cubicBezTo>
                  <a:lnTo>
                    <a:pt x="2672" y="2705"/>
                  </a:lnTo>
                  <a:cubicBezTo>
                    <a:pt x="1103" y="2975"/>
                    <a:pt x="0" y="4399"/>
                    <a:pt x="135" y="5985"/>
                  </a:cubicBezTo>
                  <a:lnTo>
                    <a:pt x="3411" y="47978"/>
                  </a:lnTo>
                  <a:cubicBezTo>
                    <a:pt x="3770" y="52574"/>
                    <a:pt x="7787" y="55998"/>
                    <a:pt x="12618" y="55998"/>
                  </a:cubicBezTo>
                  <a:cubicBezTo>
                    <a:pt x="12910" y="55998"/>
                    <a:pt x="13205" y="55985"/>
                    <a:pt x="13502" y="55960"/>
                  </a:cubicBezTo>
                  <a:cubicBezTo>
                    <a:pt x="18771" y="55509"/>
                    <a:pt x="22793" y="51149"/>
                    <a:pt x="22490" y="46217"/>
                  </a:cubicBezTo>
                  <a:cubicBezTo>
                    <a:pt x="22171" y="41041"/>
                    <a:pt x="21931" y="35587"/>
                    <a:pt x="21931" y="35587"/>
                  </a:cubicBezTo>
                  <a:cubicBezTo>
                    <a:pt x="21931" y="35587"/>
                    <a:pt x="28526" y="34050"/>
                    <a:pt x="29346" y="25263"/>
                  </a:cubicBezTo>
                  <a:cubicBezTo>
                    <a:pt x="29753" y="20895"/>
                    <a:pt x="29078" y="13820"/>
                    <a:pt x="28339" y="8047"/>
                  </a:cubicBezTo>
                  <a:cubicBezTo>
                    <a:pt x="27742" y="3380"/>
                    <a:pt x="23768" y="0"/>
                    <a:pt x="19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984163" y="2983946"/>
              <a:ext cx="58764" cy="53571"/>
            </a:xfrm>
            <a:custGeom>
              <a:avLst/>
              <a:gdLst/>
              <a:ahLst/>
              <a:cxnLst/>
              <a:rect l="l" t="t" r="r" b="b"/>
              <a:pathLst>
                <a:path w="2337" h="2144" extrusionOk="0">
                  <a:moveTo>
                    <a:pt x="1201" y="1"/>
                  </a:moveTo>
                  <a:cubicBezTo>
                    <a:pt x="1155" y="1"/>
                    <a:pt x="1109" y="3"/>
                    <a:pt x="1062" y="9"/>
                  </a:cubicBezTo>
                  <a:cubicBezTo>
                    <a:pt x="451" y="81"/>
                    <a:pt x="1" y="616"/>
                    <a:pt x="60" y="1204"/>
                  </a:cubicBezTo>
                  <a:cubicBezTo>
                    <a:pt x="114" y="1747"/>
                    <a:pt x="582" y="2144"/>
                    <a:pt x="1136" y="2144"/>
                  </a:cubicBezTo>
                  <a:cubicBezTo>
                    <a:pt x="1182" y="2144"/>
                    <a:pt x="1228" y="2141"/>
                    <a:pt x="1275" y="2136"/>
                  </a:cubicBezTo>
                  <a:cubicBezTo>
                    <a:pt x="1887" y="2062"/>
                    <a:pt x="2336" y="1529"/>
                    <a:pt x="2277" y="941"/>
                  </a:cubicBezTo>
                  <a:cubicBezTo>
                    <a:pt x="2223" y="398"/>
                    <a:pt x="1754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968609" y="2952841"/>
              <a:ext cx="114071" cy="32834"/>
            </a:xfrm>
            <a:custGeom>
              <a:avLst/>
              <a:gdLst/>
              <a:ahLst/>
              <a:cxnLst/>
              <a:rect l="l" t="t" r="r" b="b"/>
              <a:pathLst>
                <a:path w="4528" h="1321" extrusionOk="0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5" y="51"/>
                    <a:pt x="849" y="363"/>
                    <a:pt x="489" y="665"/>
                  </a:cubicBezTo>
                  <a:cubicBezTo>
                    <a:pt x="124" y="969"/>
                    <a:pt x="0" y="1241"/>
                    <a:pt x="68" y="1302"/>
                  </a:cubicBezTo>
                  <a:cubicBezTo>
                    <a:pt x="81" y="1315"/>
                    <a:pt x="100" y="1320"/>
                    <a:pt x="124" y="1320"/>
                  </a:cubicBezTo>
                  <a:cubicBezTo>
                    <a:pt x="366" y="1320"/>
                    <a:pt x="1159" y="760"/>
                    <a:pt x="2248" y="703"/>
                  </a:cubicBezTo>
                  <a:cubicBezTo>
                    <a:pt x="2328" y="697"/>
                    <a:pt x="2407" y="695"/>
                    <a:pt x="2484" y="695"/>
                  </a:cubicBezTo>
                  <a:cubicBezTo>
                    <a:pt x="3425" y="695"/>
                    <a:pt x="4138" y="1065"/>
                    <a:pt x="4385" y="1065"/>
                  </a:cubicBezTo>
                  <a:cubicBezTo>
                    <a:pt x="4421" y="1065"/>
                    <a:pt x="4448" y="1057"/>
                    <a:pt x="4463" y="1039"/>
                  </a:cubicBezTo>
                  <a:cubicBezTo>
                    <a:pt x="4528" y="969"/>
                    <a:pt x="4385" y="715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3688615" y="3011595"/>
              <a:ext cx="58764" cy="53571"/>
            </a:xfrm>
            <a:custGeom>
              <a:avLst/>
              <a:gdLst/>
              <a:ahLst/>
              <a:cxnLst/>
              <a:rect l="l" t="t" r="r" b="b"/>
              <a:pathLst>
                <a:path w="2336" h="2144" extrusionOk="0">
                  <a:moveTo>
                    <a:pt x="1198" y="1"/>
                  </a:moveTo>
                  <a:cubicBezTo>
                    <a:pt x="1153" y="1"/>
                    <a:pt x="1107" y="3"/>
                    <a:pt x="1061" y="9"/>
                  </a:cubicBezTo>
                  <a:cubicBezTo>
                    <a:pt x="449" y="82"/>
                    <a:pt x="1" y="617"/>
                    <a:pt x="60" y="1204"/>
                  </a:cubicBezTo>
                  <a:cubicBezTo>
                    <a:pt x="114" y="1748"/>
                    <a:pt x="581" y="2144"/>
                    <a:pt x="1134" y="2144"/>
                  </a:cubicBezTo>
                  <a:cubicBezTo>
                    <a:pt x="1180" y="2144"/>
                    <a:pt x="1227" y="2141"/>
                    <a:pt x="1273" y="2135"/>
                  </a:cubicBezTo>
                  <a:cubicBezTo>
                    <a:pt x="1886" y="2063"/>
                    <a:pt x="2336" y="1528"/>
                    <a:pt x="2277" y="941"/>
                  </a:cubicBezTo>
                  <a:cubicBezTo>
                    <a:pt x="2222" y="398"/>
                    <a:pt x="1752" y="1"/>
                    <a:pt x="1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674788" y="2977034"/>
              <a:ext cx="112343" cy="34561"/>
            </a:xfrm>
            <a:custGeom>
              <a:avLst/>
              <a:gdLst/>
              <a:ahLst/>
              <a:cxnLst/>
              <a:rect l="l" t="t" r="r" b="b"/>
              <a:pathLst>
                <a:path w="4528" h="1321" extrusionOk="0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7" y="51"/>
                    <a:pt x="850" y="363"/>
                    <a:pt x="491" y="665"/>
                  </a:cubicBezTo>
                  <a:cubicBezTo>
                    <a:pt x="124" y="969"/>
                    <a:pt x="1" y="1241"/>
                    <a:pt x="69" y="1302"/>
                  </a:cubicBezTo>
                  <a:cubicBezTo>
                    <a:pt x="82" y="1315"/>
                    <a:pt x="101" y="1320"/>
                    <a:pt x="126" y="1320"/>
                  </a:cubicBezTo>
                  <a:cubicBezTo>
                    <a:pt x="368" y="1320"/>
                    <a:pt x="1161" y="760"/>
                    <a:pt x="2249" y="702"/>
                  </a:cubicBezTo>
                  <a:cubicBezTo>
                    <a:pt x="2329" y="697"/>
                    <a:pt x="2408" y="694"/>
                    <a:pt x="2485" y="694"/>
                  </a:cubicBezTo>
                  <a:cubicBezTo>
                    <a:pt x="3426" y="694"/>
                    <a:pt x="4139" y="1065"/>
                    <a:pt x="4386" y="1065"/>
                  </a:cubicBezTo>
                  <a:cubicBezTo>
                    <a:pt x="4423" y="1065"/>
                    <a:pt x="4449" y="1057"/>
                    <a:pt x="4465" y="1039"/>
                  </a:cubicBezTo>
                  <a:cubicBezTo>
                    <a:pt x="4528" y="969"/>
                    <a:pt x="4385" y="713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3877005" y="2970122"/>
              <a:ext cx="110615" cy="250571"/>
            </a:xfrm>
            <a:custGeom>
              <a:avLst/>
              <a:gdLst/>
              <a:ahLst/>
              <a:cxnLst/>
              <a:rect l="l" t="t" r="r" b="b"/>
              <a:pathLst>
                <a:path w="4420" h="9996" extrusionOk="0">
                  <a:moveTo>
                    <a:pt x="137" y="1"/>
                  </a:moveTo>
                  <a:cubicBezTo>
                    <a:pt x="135" y="1"/>
                    <a:pt x="134" y="1"/>
                    <a:pt x="132" y="2"/>
                  </a:cubicBezTo>
                  <a:cubicBezTo>
                    <a:pt x="0" y="59"/>
                    <a:pt x="1088" y="2733"/>
                    <a:pt x="2561" y="5974"/>
                  </a:cubicBezTo>
                  <a:cubicBezTo>
                    <a:pt x="2929" y="6768"/>
                    <a:pt x="3282" y="7527"/>
                    <a:pt x="3618" y="8249"/>
                  </a:cubicBezTo>
                  <a:cubicBezTo>
                    <a:pt x="3789" y="8596"/>
                    <a:pt x="3939" y="8919"/>
                    <a:pt x="3881" y="9145"/>
                  </a:cubicBezTo>
                  <a:cubicBezTo>
                    <a:pt x="3843" y="9357"/>
                    <a:pt x="3557" y="9437"/>
                    <a:pt x="3252" y="9488"/>
                  </a:cubicBezTo>
                  <a:cubicBezTo>
                    <a:pt x="2054" y="9721"/>
                    <a:pt x="1316" y="9898"/>
                    <a:pt x="1326" y="9967"/>
                  </a:cubicBezTo>
                  <a:cubicBezTo>
                    <a:pt x="1328" y="9986"/>
                    <a:pt x="1392" y="9995"/>
                    <a:pt x="1512" y="9995"/>
                  </a:cubicBezTo>
                  <a:cubicBezTo>
                    <a:pt x="1807" y="9995"/>
                    <a:pt x="2439" y="9938"/>
                    <a:pt x="3303" y="9836"/>
                  </a:cubicBezTo>
                  <a:cubicBezTo>
                    <a:pt x="3453" y="9817"/>
                    <a:pt x="3626" y="9803"/>
                    <a:pt x="3818" y="9730"/>
                  </a:cubicBezTo>
                  <a:cubicBezTo>
                    <a:pt x="4011" y="9664"/>
                    <a:pt x="4225" y="9484"/>
                    <a:pt x="4293" y="9249"/>
                  </a:cubicBezTo>
                  <a:cubicBezTo>
                    <a:pt x="4419" y="8780"/>
                    <a:pt x="4195" y="8398"/>
                    <a:pt x="4056" y="8056"/>
                  </a:cubicBezTo>
                  <a:cubicBezTo>
                    <a:pt x="3732" y="7328"/>
                    <a:pt x="3392" y="6565"/>
                    <a:pt x="3036" y="5765"/>
                  </a:cubicBezTo>
                  <a:cubicBezTo>
                    <a:pt x="1580" y="2560"/>
                    <a:pt x="293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3657505" y="3514465"/>
              <a:ext cx="295548" cy="115780"/>
            </a:xfrm>
            <a:custGeom>
              <a:avLst/>
              <a:gdLst/>
              <a:ahLst/>
              <a:cxnLst/>
              <a:rect l="l" t="t" r="r" b="b"/>
              <a:pathLst>
                <a:path w="11864" h="4629" extrusionOk="0">
                  <a:moveTo>
                    <a:pt x="0" y="0"/>
                  </a:moveTo>
                  <a:cubicBezTo>
                    <a:pt x="0" y="0"/>
                    <a:pt x="2566" y="4628"/>
                    <a:pt x="9290" y="4628"/>
                  </a:cubicBezTo>
                  <a:cubicBezTo>
                    <a:pt x="10088" y="4628"/>
                    <a:pt x="10945" y="4563"/>
                    <a:pt x="11863" y="4417"/>
                  </a:cubicBezTo>
                  <a:lnTo>
                    <a:pt x="11849" y="2356"/>
                  </a:lnTo>
                  <a:cubicBezTo>
                    <a:pt x="11849" y="2356"/>
                    <a:pt x="11228" y="2436"/>
                    <a:pt x="10180" y="2436"/>
                  </a:cubicBezTo>
                  <a:cubicBezTo>
                    <a:pt x="8022" y="2436"/>
                    <a:pt x="4055" y="209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3648862" y="2866437"/>
              <a:ext cx="138268" cy="44930"/>
            </a:xfrm>
            <a:custGeom>
              <a:avLst/>
              <a:gdLst/>
              <a:ahLst/>
              <a:cxnLst/>
              <a:rect l="l" t="t" r="r" b="b"/>
              <a:pathLst>
                <a:path w="5554" h="1802" extrusionOk="0">
                  <a:moveTo>
                    <a:pt x="3466" y="1"/>
                  </a:moveTo>
                  <a:cubicBezTo>
                    <a:pt x="3190" y="1"/>
                    <a:pt x="2898" y="24"/>
                    <a:pt x="2598" y="77"/>
                  </a:cubicBezTo>
                  <a:cubicBezTo>
                    <a:pt x="1759" y="226"/>
                    <a:pt x="1051" y="572"/>
                    <a:pt x="617" y="917"/>
                  </a:cubicBezTo>
                  <a:cubicBezTo>
                    <a:pt x="178" y="1263"/>
                    <a:pt x="0" y="1583"/>
                    <a:pt x="93" y="1717"/>
                  </a:cubicBezTo>
                  <a:cubicBezTo>
                    <a:pt x="137" y="1777"/>
                    <a:pt x="222" y="1802"/>
                    <a:pt x="342" y="1802"/>
                  </a:cubicBezTo>
                  <a:cubicBezTo>
                    <a:pt x="785" y="1802"/>
                    <a:pt x="1706" y="1462"/>
                    <a:pt x="2810" y="1279"/>
                  </a:cubicBezTo>
                  <a:cubicBezTo>
                    <a:pt x="4207" y="1019"/>
                    <a:pt x="5416" y="1097"/>
                    <a:pt x="5513" y="763"/>
                  </a:cubicBezTo>
                  <a:cubicBezTo>
                    <a:pt x="5553" y="605"/>
                    <a:pt x="5277" y="364"/>
                    <a:pt x="4747" y="190"/>
                  </a:cubicBezTo>
                  <a:cubicBezTo>
                    <a:pt x="4408" y="77"/>
                    <a:pt x="3963" y="1"/>
                    <a:pt x="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3959966" y="2864710"/>
              <a:ext cx="107158" cy="34561"/>
            </a:xfrm>
            <a:custGeom>
              <a:avLst/>
              <a:gdLst/>
              <a:ahLst/>
              <a:cxnLst/>
              <a:rect l="l" t="t" r="r" b="b"/>
              <a:pathLst>
                <a:path w="4250" h="1369" extrusionOk="0">
                  <a:moveTo>
                    <a:pt x="2197" y="0"/>
                  </a:moveTo>
                  <a:cubicBezTo>
                    <a:pt x="2162" y="0"/>
                    <a:pt x="2126" y="1"/>
                    <a:pt x="2090" y="2"/>
                  </a:cubicBezTo>
                  <a:cubicBezTo>
                    <a:pt x="1406" y="25"/>
                    <a:pt x="813" y="275"/>
                    <a:pt x="467" y="555"/>
                  </a:cubicBezTo>
                  <a:cubicBezTo>
                    <a:pt x="115" y="836"/>
                    <a:pt x="1" y="1118"/>
                    <a:pt x="94" y="1251"/>
                  </a:cubicBezTo>
                  <a:cubicBezTo>
                    <a:pt x="162" y="1338"/>
                    <a:pt x="293" y="1368"/>
                    <a:pt x="473" y="1368"/>
                  </a:cubicBezTo>
                  <a:cubicBezTo>
                    <a:pt x="854" y="1368"/>
                    <a:pt x="1454" y="1233"/>
                    <a:pt x="2130" y="1222"/>
                  </a:cubicBezTo>
                  <a:cubicBezTo>
                    <a:pt x="2237" y="1217"/>
                    <a:pt x="2343" y="1215"/>
                    <a:pt x="2446" y="1215"/>
                  </a:cubicBezTo>
                  <a:cubicBezTo>
                    <a:pt x="2915" y="1215"/>
                    <a:pt x="3335" y="1262"/>
                    <a:pt x="3647" y="1262"/>
                  </a:cubicBezTo>
                  <a:cubicBezTo>
                    <a:pt x="3903" y="1262"/>
                    <a:pt x="4086" y="1230"/>
                    <a:pt x="4164" y="1114"/>
                  </a:cubicBezTo>
                  <a:cubicBezTo>
                    <a:pt x="4249" y="976"/>
                    <a:pt x="4115" y="702"/>
                    <a:pt x="3746" y="445"/>
                  </a:cubicBezTo>
                  <a:cubicBezTo>
                    <a:pt x="3402" y="201"/>
                    <a:pt x="2839" y="0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3838982" y="3248342"/>
              <a:ext cx="101974" cy="86404"/>
            </a:xfrm>
            <a:custGeom>
              <a:avLst/>
              <a:gdLst/>
              <a:ahLst/>
              <a:cxnLst/>
              <a:rect l="l" t="t" r="r" b="b"/>
              <a:pathLst>
                <a:path w="4091" h="3450" extrusionOk="0">
                  <a:moveTo>
                    <a:pt x="1168" y="0"/>
                  </a:moveTo>
                  <a:cubicBezTo>
                    <a:pt x="435" y="311"/>
                    <a:pt x="1" y="1182"/>
                    <a:pt x="162" y="1962"/>
                  </a:cubicBezTo>
                  <a:cubicBezTo>
                    <a:pt x="323" y="2741"/>
                    <a:pt x="1040" y="3360"/>
                    <a:pt x="1833" y="3440"/>
                  </a:cubicBezTo>
                  <a:cubicBezTo>
                    <a:pt x="1894" y="3446"/>
                    <a:pt x="1955" y="3449"/>
                    <a:pt x="2016" y="3449"/>
                  </a:cubicBezTo>
                  <a:cubicBezTo>
                    <a:pt x="2747" y="3449"/>
                    <a:pt x="3464" y="3020"/>
                    <a:pt x="3822" y="2378"/>
                  </a:cubicBezTo>
                  <a:cubicBezTo>
                    <a:pt x="3998" y="2060"/>
                    <a:pt x="4090" y="1664"/>
                    <a:pt x="3941" y="1333"/>
                  </a:cubicBezTo>
                  <a:cubicBezTo>
                    <a:pt x="3828" y="1088"/>
                    <a:pt x="3601" y="915"/>
                    <a:pt x="3373" y="772"/>
                  </a:cubicBezTo>
                  <a:cubicBezTo>
                    <a:pt x="2577" y="275"/>
                    <a:pt x="2105" y="9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826884" y="3244885"/>
              <a:ext cx="115799" cy="67394"/>
            </a:xfrm>
            <a:custGeom>
              <a:avLst/>
              <a:gdLst/>
              <a:ahLst/>
              <a:cxnLst/>
              <a:rect l="l" t="t" r="r" b="b"/>
              <a:pathLst>
                <a:path w="4630" h="2661" extrusionOk="0">
                  <a:moveTo>
                    <a:pt x="112" y="1"/>
                  </a:moveTo>
                  <a:cubicBezTo>
                    <a:pt x="99" y="1"/>
                    <a:pt x="88" y="3"/>
                    <a:pt x="79" y="9"/>
                  </a:cubicBezTo>
                  <a:cubicBezTo>
                    <a:pt x="0" y="61"/>
                    <a:pt x="94" y="377"/>
                    <a:pt x="408" y="780"/>
                  </a:cubicBezTo>
                  <a:cubicBezTo>
                    <a:pt x="717" y="1185"/>
                    <a:pt x="1242" y="1659"/>
                    <a:pt x="1913" y="2042"/>
                  </a:cubicBezTo>
                  <a:cubicBezTo>
                    <a:pt x="2583" y="2422"/>
                    <a:pt x="3273" y="2633"/>
                    <a:pt x="3794" y="2657"/>
                  </a:cubicBezTo>
                  <a:cubicBezTo>
                    <a:pt x="3844" y="2660"/>
                    <a:pt x="3892" y="2661"/>
                    <a:pt x="3938" y="2661"/>
                  </a:cubicBezTo>
                  <a:cubicBezTo>
                    <a:pt x="4374" y="2661"/>
                    <a:pt x="4630" y="2539"/>
                    <a:pt x="4617" y="2457"/>
                  </a:cubicBezTo>
                  <a:cubicBezTo>
                    <a:pt x="4605" y="2351"/>
                    <a:pt x="4314" y="2303"/>
                    <a:pt x="3886" y="2156"/>
                  </a:cubicBezTo>
                  <a:cubicBezTo>
                    <a:pt x="3456" y="2017"/>
                    <a:pt x="2879" y="1760"/>
                    <a:pt x="2269" y="1416"/>
                  </a:cubicBezTo>
                  <a:cubicBezTo>
                    <a:pt x="1100" y="772"/>
                    <a:pt x="33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164923" y="2645244"/>
              <a:ext cx="591098" cy="1221747"/>
            </a:xfrm>
            <a:custGeom>
              <a:avLst/>
              <a:gdLst/>
              <a:ahLst/>
              <a:cxnLst/>
              <a:rect l="l" t="t" r="r" b="b"/>
              <a:pathLst>
                <a:path w="23684" h="48892" extrusionOk="0">
                  <a:moveTo>
                    <a:pt x="17559" y="1"/>
                  </a:moveTo>
                  <a:cubicBezTo>
                    <a:pt x="16957" y="1"/>
                    <a:pt x="16338" y="69"/>
                    <a:pt x="15725" y="237"/>
                  </a:cubicBezTo>
                  <a:cubicBezTo>
                    <a:pt x="12414" y="1142"/>
                    <a:pt x="10046" y="3713"/>
                    <a:pt x="8515" y="9927"/>
                  </a:cubicBezTo>
                  <a:cubicBezTo>
                    <a:pt x="6983" y="16141"/>
                    <a:pt x="8405" y="21556"/>
                    <a:pt x="5819" y="25443"/>
                  </a:cubicBezTo>
                  <a:cubicBezTo>
                    <a:pt x="3233" y="29329"/>
                    <a:pt x="0" y="32229"/>
                    <a:pt x="388" y="36339"/>
                  </a:cubicBezTo>
                  <a:cubicBezTo>
                    <a:pt x="776" y="40449"/>
                    <a:pt x="3541" y="48891"/>
                    <a:pt x="3541" y="48891"/>
                  </a:cubicBezTo>
                  <a:lnTo>
                    <a:pt x="13421" y="46021"/>
                  </a:lnTo>
                  <a:cubicBezTo>
                    <a:pt x="19404" y="43909"/>
                    <a:pt x="20021" y="30732"/>
                    <a:pt x="15935" y="24429"/>
                  </a:cubicBezTo>
                  <a:cubicBezTo>
                    <a:pt x="18670" y="21434"/>
                    <a:pt x="19244" y="16666"/>
                    <a:pt x="17297" y="13107"/>
                  </a:cubicBezTo>
                  <a:cubicBezTo>
                    <a:pt x="19661" y="12447"/>
                    <a:pt x="21692" y="10690"/>
                    <a:pt x="22688" y="8446"/>
                  </a:cubicBezTo>
                  <a:cubicBezTo>
                    <a:pt x="23683" y="6204"/>
                    <a:pt x="23622" y="3518"/>
                    <a:pt x="22525" y="1323"/>
                  </a:cubicBezTo>
                  <a:cubicBezTo>
                    <a:pt x="22525" y="1323"/>
                    <a:pt x="20209" y="1"/>
                    <a:pt x="1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4" name="Google Shape;214;p26"/>
            <p:cNvSpPr>
              <a:spLocks/>
            </p:cNvSpPr>
            <p:nvPr/>
          </p:nvSpPr>
          <p:spPr bwMode="auto">
            <a:xfrm>
              <a:off x="3183050" y="2681200"/>
              <a:ext cx="465800" cy="972525"/>
            </a:xfrm>
            <a:custGeom>
              <a:avLst/>
              <a:gdLst>
                <a:gd name="T0" fmla="*/ 18442 w 18632"/>
                <a:gd name="T1" fmla="*/ 1 h 38901"/>
                <a:gd name="T2" fmla="*/ 18442 w 18632"/>
                <a:gd name="T3" fmla="*/ 1 h 38901"/>
                <a:gd name="T4" fmla="*/ 18411 w 18632"/>
                <a:gd name="T5" fmla="*/ 1766 h 38901"/>
                <a:gd name="T6" fmla="*/ 15851 w 18632"/>
                <a:gd name="T7" fmla="*/ 5780 h 38901"/>
                <a:gd name="T8" fmla="*/ 13251 w 18632"/>
                <a:gd name="T9" fmla="*/ 7907 h 38901"/>
                <a:gd name="T10" fmla="*/ 10570 w 18632"/>
                <a:gd name="T11" fmla="*/ 10710 h 38901"/>
                <a:gd name="T12" fmla="*/ 10083 w 18632"/>
                <a:gd name="T13" fmla="*/ 11638 h 38901"/>
                <a:gd name="T14" fmla="*/ 9721 w 18632"/>
                <a:gd name="T15" fmla="*/ 12647 h 38901"/>
                <a:gd name="T16" fmla="*/ 9363 w 18632"/>
                <a:gd name="T17" fmla="*/ 14815 h 38901"/>
                <a:gd name="T18" fmla="*/ 9229 w 18632"/>
                <a:gd name="T19" fmla="*/ 19398 h 38901"/>
                <a:gd name="T20" fmla="*/ 8898 w 18632"/>
                <a:gd name="T21" fmla="*/ 21672 h 38901"/>
                <a:gd name="T22" fmla="*/ 8008 w 18632"/>
                <a:gd name="T23" fmla="*/ 23692 h 38901"/>
                <a:gd name="T24" fmla="*/ 4907 w 18632"/>
                <a:gd name="T25" fmla="*/ 26542 h 38901"/>
                <a:gd name="T26" fmla="*/ 2179 w 18632"/>
                <a:gd name="T27" fmla="*/ 29297 h 38901"/>
                <a:gd name="T28" fmla="*/ 655 w 18632"/>
                <a:gd name="T29" fmla="*/ 32313 h 38901"/>
                <a:gd name="T30" fmla="*/ 67 w 18632"/>
                <a:gd name="T31" fmla="*/ 35039 h 38901"/>
                <a:gd name="T32" fmla="*/ 69 w 18632"/>
                <a:gd name="T33" fmla="*/ 37142 h 38901"/>
                <a:gd name="T34" fmla="*/ 399 w 18632"/>
                <a:gd name="T35" fmla="*/ 38901 h 38901"/>
                <a:gd name="T36" fmla="*/ 386 w 18632"/>
                <a:gd name="T37" fmla="*/ 38785 h 38901"/>
                <a:gd name="T38" fmla="*/ 327 w 18632"/>
                <a:gd name="T39" fmla="*/ 38446 h 38901"/>
                <a:gd name="T40" fmla="*/ 162 w 18632"/>
                <a:gd name="T41" fmla="*/ 37136 h 38901"/>
                <a:gd name="T42" fmla="*/ 200 w 18632"/>
                <a:gd name="T43" fmla="*/ 35053 h 38901"/>
                <a:gd name="T44" fmla="*/ 816 w 18632"/>
                <a:gd name="T45" fmla="*/ 32369 h 38901"/>
                <a:gd name="T46" fmla="*/ 2342 w 18632"/>
                <a:gd name="T47" fmla="*/ 29413 h 38901"/>
                <a:gd name="T48" fmla="*/ 5043 w 18632"/>
                <a:gd name="T49" fmla="*/ 26719 h 38901"/>
                <a:gd name="T50" fmla="*/ 8202 w 18632"/>
                <a:gd name="T51" fmla="*/ 23824 h 38901"/>
                <a:gd name="T52" fmla="*/ 9129 w 18632"/>
                <a:gd name="T53" fmla="*/ 21733 h 38901"/>
                <a:gd name="T54" fmla="*/ 9469 w 18632"/>
                <a:gd name="T55" fmla="*/ 19413 h 38901"/>
                <a:gd name="T56" fmla="*/ 9597 w 18632"/>
                <a:gd name="T57" fmla="*/ 14834 h 38901"/>
                <a:gd name="T58" fmla="*/ 9942 w 18632"/>
                <a:gd name="T59" fmla="*/ 12708 h 38901"/>
                <a:gd name="T60" fmla="*/ 10291 w 18632"/>
                <a:gd name="T61" fmla="*/ 11729 h 38901"/>
                <a:gd name="T62" fmla="*/ 10757 w 18632"/>
                <a:gd name="T63" fmla="*/ 10828 h 38901"/>
                <a:gd name="T64" fmla="*/ 13377 w 18632"/>
                <a:gd name="T65" fmla="*/ 8061 h 38901"/>
                <a:gd name="T66" fmla="*/ 15967 w 18632"/>
                <a:gd name="T67" fmla="*/ 5904 h 38901"/>
                <a:gd name="T68" fmla="*/ 18502 w 18632"/>
                <a:gd name="T69" fmla="*/ 1785 h 38901"/>
                <a:gd name="T70" fmla="*/ 18542 w 18632"/>
                <a:gd name="T71" fmla="*/ 454 h 38901"/>
                <a:gd name="T72" fmla="*/ 18474 w 18632"/>
                <a:gd name="T73" fmla="*/ 114 h 38901"/>
                <a:gd name="T74" fmla="*/ 18442 w 18632"/>
                <a:gd name="T75" fmla="*/ 1 h 38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32"/>
                <a:gd name="T115" fmla="*/ 0 h 38901"/>
                <a:gd name="T116" fmla="*/ 18632 w 18632"/>
                <a:gd name="T117" fmla="*/ 38901 h 389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32" h="38901" extrusionOk="0">
                  <a:moveTo>
                    <a:pt x="18442" y="1"/>
                  </a:moveTo>
                  <a:cubicBezTo>
                    <a:pt x="18442" y="1"/>
                    <a:pt x="18442" y="1"/>
                    <a:pt x="18442" y="1"/>
                  </a:cubicBezTo>
                  <a:cubicBezTo>
                    <a:pt x="18400" y="1"/>
                    <a:pt x="18631" y="637"/>
                    <a:pt x="18411" y="1766"/>
                  </a:cubicBezTo>
                  <a:cubicBezTo>
                    <a:pt x="18193" y="2887"/>
                    <a:pt x="17359" y="4394"/>
                    <a:pt x="15851" y="5780"/>
                  </a:cubicBezTo>
                  <a:cubicBezTo>
                    <a:pt x="15102" y="6474"/>
                    <a:pt x="14192" y="7144"/>
                    <a:pt x="13251" y="7907"/>
                  </a:cubicBezTo>
                  <a:cubicBezTo>
                    <a:pt x="12316" y="8670"/>
                    <a:pt x="11316" y="9541"/>
                    <a:pt x="10570" y="10710"/>
                  </a:cubicBezTo>
                  <a:cubicBezTo>
                    <a:pt x="10379" y="11004"/>
                    <a:pt x="10215" y="11314"/>
                    <a:pt x="10083" y="11638"/>
                  </a:cubicBezTo>
                  <a:cubicBezTo>
                    <a:pt x="9928" y="11958"/>
                    <a:pt x="9826" y="12301"/>
                    <a:pt x="9721" y="12647"/>
                  </a:cubicBezTo>
                  <a:cubicBezTo>
                    <a:pt x="9531" y="13357"/>
                    <a:pt x="9411" y="14082"/>
                    <a:pt x="9363" y="14815"/>
                  </a:cubicBezTo>
                  <a:cubicBezTo>
                    <a:pt x="9238" y="16302"/>
                    <a:pt x="9322" y="17840"/>
                    <a:pt x="9229" y="19398"/>
                  </a:cubicBezTo>
                  <a:cubicBezTo>
                    <a:pt x="9191" y="20164"/>
                    <a:pt x="9080" y="20926"/>
                    <a:pt x="8898" y="21672"/>
                  </a:cubicBezTo>
                  <a:cubicBezTo>
                    <a:pt x="8713" y="22404"/>
                    <a:pt x="8393" y="23077"/>
                    <a:pt x="8008" y="23692"/>
                  </a:cubicBezTo>
                  <a:cubicBezTo>
                    <a:pt x="7181" y="24898"/>
                    <a:pt x="5978" y="25711"/>
                    <a:pt x="4907" y="26542"/>
                  </a:cubicBezTo>
                  <a:cubicBezTo>
                    <a:pt x="3816" y="27359"/>
                    <a:pt x="2868" y="28290"/>
                    <a:pt x="2179" y="29297"/>
                  </a:cubicBezTo>
                  <a:cubicBezTo>
                    <a:pt x="1532" y="30225"/>
                    <a:pt x="1019" y="31241"/>
                    <a:pt x="655" y="32313"/>
                  </a:cubicBezTo>
                  <a:cubicBezTo>
                    <a:pt x="357" y="33196"/>
                    <a:pt x="160" y="34111"/>
                    <a:pt x="67" y="35039"/>
                  </a:cubicBezTo>
                  <a:cubicBezTo>
                    <a:pt x="0" y="35857"/>
                    <a:pt x="10" y="36567"/>
                    <a:pt x="69" y="37142"/>
                  </a:cubicBezTo>
                  <a:cubicBezTo>
                    <a:pt x="186" y="38294"/>
                    <a:pt x="399" y="38901"/>
                    <a:pt x="399" y="38901"/>
                  </a:cubicBezTo>
                  <a:cubicBezTo>
                    <a:pt x="402" y="38900"/>
                    <a:pt x="399" y="38861"/>
                    <a:pt x="386" y="38785"/>
                  </a:cubicBezTo>
                  <a:cubicBezTo>
                    <a:pt x="370" y="38695"/>
                    <a:pt x="351" y="38583"/>
                    <a:pt x="327" y="38446"/>
                  </a:cubicBezTo>
                  <a:cubicBezTo>
                    <a:pt x="266" y="38150"/>
                    <a:pt x="206" y="37708"/>
                    <a:pt x="162" y="37136"/>
                  </a:cubicBezTo>
                  <a:cubicBezTo>
                    <a:pt x="118" y="36565"/>
                    <a:pt x="123" y="35862"/>
                    <a:pt x="200" y="35053"/>
                  </a:cubicBezTo>
                  <a:cubicBezTo>
                    <a:pt x="306" y="34138"/>
                    <a:pt x="512" y="33238"/>
                    <a:pt x="816" y="32369"/>
                  </a:cubicBezTo>
                  <a:cubicBezTo>
                    <a:pt x="1185" y="31317"/>
                    <a:pt x="1698" y="30322"/>
                    <a:pt x="2342" y="29413"/>
                  </a:cubicBezTo>
                  <a:cubicBezTo>
                    <a:pt x="3029" y="28424"/>
                    <a:pt x="3953" y="27526"/>
                    <a:pt x="5043" y="26719"/>
                  </a:cubicBezTo>
                  <a:cubicBezTo>
                    <a:pt x="6111" y="25896"/>
                    <a:pt x="7336" y="25079"/>
                    <a:pt x="8202" y="23824"/>
                  </a:cubicBezTo>
                  <a:cubicBezTo>
                    <a:pt x="8606" y="23187"/>
                    <a:pt x="8938" y="22486"/>
                    <a:pt x="9129" y="21733"/>
                  </a:cubicBezTo>
                  <a:cubicBezTo>
                    <a:pt x="9317" y="20972"/>
                    <a:pt x="9430" y="20196"/>
                    <a:pt x="9469" y="19413"/>
                  </a:cubicBezTo>
                  <a:cubicBezTo>
                    <a:pt x="9562" y="17836"/>
                    <a:pt x="9477" y="16301"/>
                    <a:pt x="9597" y="14834"/>
                  </a:cubicBezTo>
                  <a:cubicBezTo>
                    <a:pt x="9642" y="14116"/>
                    <a:pt x="9758" y="13403"/>
                    <a:pt x="9942" y="12708"/>
                  </a:cubicBezTo>
                  <a:cubicBezTo>
                    <a:pt x="10043" y="12372"/>
                    <a:pt x="10140" y="12039"/>
                    <a:pt x="10291" y="11729"/>
                  </a:cubicBezTo>
                  <a:cubicBezTo>
                    <a:pt x="10417" y="11414"/>
                    <a:pt x="10573" y="11113"/>
                    <a:pt x="10757" y="10828"/>
                  </a:cubicBezTo>
                  <a:cubicBezTo>
                    <a:pt x="11474" y="9692"/>
                    <a:pt x="12451" y="8827"/>
                    <a:pt x="13377" y="8061"/>
                  </a:cubicBezTo>
                  <a:cubicBezTo>
                    <a:pt x="14309" y="7294"/>
                    <a:pt x="15214" y="6616"/>
                    <a:pt x="15967" y="5904"/>
                  </a:cubicBezTo>
                  <a:cubicBezTo>
                    <a:pt x="17480" y="4484"/>
                    <a:pt x="18309" y="2934"/>
                    <a:pt x="18502" y="1785"/>
                  </a:cubicBezTo>
                  <a:cubicBezTo>
                    <a:pt x="18609" y="1210"/>
                    <a:pt x="18571" y="755"/>
                    <a:pt x="18542" y="454"/>
                  </a:cubicBezTo>
                  <a:cubicBezTo>
                    <a:pt x="18514" y="316"/>
                    <a:pt x="18491" y="205"/>
                    <a:pt x="18474" y="114"/>
                  </a:cubicBezTo>
                  <a:cubicBezTo>
                    <a:pt x="18457" y="39"/>
                    <a:pt x="18446" y="1"/>
                    <a:pt x="1844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284180" y="4407877"/>
              <a:ext cx="114071" cy="492501"/>
            </a:xfrm>
            <a:custGeom>
              <a:avLst/>
              <a:gdLst/>
              <a:ahLst/>
              <a:cxnLst/>
              <a:rect l="l" t="t" r="r" b="b"/>
              <a:pathLst>
                <a:path w="4610" h="19641" extrusionOk="0">
                  <a:moveTo>
                    <a:pt x="385" y="1"/>
                  </a:moveTo>
                  <a:cubicBezTo>
                    <a:pt x="376" y="1"/>
                    <a:pt x="359" y="70"/>
                    <a:pt x="332" y="202"/>
                  </a:cubicBezTo>
                  <a:cubicBezTo>
                    <a:pt x="307" y="335"/>
                    <a:pt x="262" y="531"/>
                    <a:pt x="229" y="788"/>
                  </a:cubicBezTo>
                  <a:cubicBezTo>
                    <a:pt x="151" y="1298"/>
                    <a:pt x="77" y="2044"/>
                    <a:pt x="55" y="2969"/>
                  </a:cubicBezTo>
                  <a:cubicBezTo>
                    <a:pt x="0" y="4818"/>
                    <a:pt x="262" y="7385"/>
                    <a:pt x="989" y="10114"/>
                  </a:cubicBezTo>
                  <a:cubicBezTo>
                    <a:pt x="1712" y="12843"/>
                    <a:pt x="2667" y="15216"/>
                    <a:pt x="3375" y="16917"/>
                  </a:cubicBezTo>
                  <a:cubicBezTo>
                    <a:pt x="3732" y="17766"/>
                    <a:pt x="4031" y="18449"/>
                    <a:pt x="4242" y="18920"/>
                  </a:cubicBezTo>
                  <a:cubicBezTo>
                    <a:pt x="4452" y="19384"/>
                    <a:pt x="4576" y="19640"/>
                    <a:pt x="4593" y="19640"/>
                  </a:cubicBezTo>
                  <a:cubicBezTo>
                    <a:pt x="4594" y="19640"/>
                    <a:pt x="4594" y="19640"/>
                    <a:pt x="4594" y="19640"/>
                  </a:cubicBezTo>
                  <a:cubicBezTo>
                    <a:pt x="4609" y="19634"/>
                    <a:pt x="4514" y="19364"/>
                    <a:pt x="4329" y="18883"/>
                  </a:cubicBezTo>
                  <a:cubicBezTo>
                    <a:pt x="4126" y="18366"/>
                    <a:pt x="3857" y="17681"/>
                    <a:pt x="3532" y="16852"/>
                  </a:cubicBezTo>
                  <a:cubicBezTo>
                    <a:pt x="2866" y="15137"/>
                    <a:pt x="1939" y="12763"/>
                    <a:pt x="1221" y="10053"/>
                  </a:cubicBezTo>
                  <a:cubicBezTo>
                    <a:pt x="500" y="7343"/>
                    <a:pt x="214" y="4805"/>
                    <a:pt x="224" y="2970"/>
                  </a:cubicBezTo>
                  <a:cubicBezTo>
                    <a:pt x="224" y="2053"/>
                    <a:pt x="274" y="1310"/>
                    <a:pt x="322" y="799"/>
                  </a:cubicBezTo>
                  <a:cubicBezTo>
                    <a:pt x="370" y="287"/>
                    <a:pt x="404" y="3"/>
                    <a:pt x="385" y="1"/>
                  </a:cubicBezTo>
                  <a:cubicBezTo>
                    <a:pt x="385" y="1"/>
                    <a:pt x="385" y="1"/>
                    <a:pt x="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769847" y="4083000"/>
              <a:ext cx="150367" cy="331790"/>
            </a:xfrm>
            <a:custGeom>
              <a:avLst/>
              <a:gdLst/>
              <a:ahLst/>
              <a:cxnLst/>
              <a:rect l="l" t="t" r="r" b="b"/>
              <a:pathLst>
                <a:path w="6004" h="13295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5"/>
                    <a:pt x="35" y="233"/>
                    <a:pt x="112" y="644"/>
                  </a:cubicBezTo>
                  <a:cubicBezTo>
                    <a:pt x="203" y="1100"/>
                    <a:pt x="320" y="1681"/>
                    <a:pt x="460" y="2380"/>
                  </a:cubicBezTo>
                  <a:cubicBezTo>
                    <a:pt x="764" y="3844"/>
                    <a:pt x="1202" y="5861"/>
                    <a:pt x="1699" y="8089"/>
                  </a:cubicBezTo>
                  <a:cubicBezTo>
                    <a:pt x="1950" y="9198"/>
                    <a:pt x="2189" y="10256"/>
                    <a:pt x="2409" y="11224"/>
                  </a:cubicBezTo>
                  <a:cubicBezTo>
                    <a:pt x="2533" y="11702"/>
                    <a:pt x="2584" y="12168"/>
                    <a:pt x="2791" y="12596"/>
                  </a:cubicBezTo>
                  <a:cubicBezTo>
                    <a:pt x="3002" y="13035"/>
                    <a:pt x="3460" y="13253"/>
                    <a:pt x="3843" y="13285"/>
                  </a:cubicBezTo>
                  <a:cubicBezTo>
                    <a:pt x="3905" y="13292"/>
                    <a:pt x="3966" y="13295"/>
                    <a:pt x="4026" y="13295"/>
                  </a:cubicBezTo>
                  <a:cubicBezTo>
                    <a:pt x="4346" y="13295"/>
                    <a:pt x="4633" y="13207"/>
                    <a:pt x="4863" y="13097"/>
                  </a:cubicBezTo>
                  <a:cubicBezTo>
                    <a:pt x="5139" y="12966"/>
                    <a:pt x="5350" y="12811"/>
                    <a:pt x="5516" y="12682"/>
                  </a:cubicBezTo>
                  <a:cubicBezTo>
                    <a:pt x="5843" y="12417"/>
                    <a:pt x="6003" y="12251"/>
                    <a:pt x="5995" y="12239"/>
                  </a:cubicBezTo>
                  <a:cubicBezTo>
                    <a:pt x="5994" y="12238"/>
                    <a:pt x="5993" y="12238"/>
                    <a:pt x="5992" y="12238"/>
                  </a:cubicBezTo>
                  <a:cubicBezTo>
                    <a:pt x="5966" y="12238"/>
                    <a:pt x="5784" y="12379"/>
                    <a:pt x="5461" y="12607"/>
                  </a:cubicBezTo>
                  <a:cubicBezTo>
                    <a:pt x="5160" y="12801"/>
                    <a:pt x="4695" y="13129"/>
                    <a:pt x="4080" y="13129"/>
                  </a:cubicBezTo>
                  <a:cubicBezTo>
                    <a:pt x="4010" y="13129"/>
                    <a:pt x="3939" y="13125"/>
                    <a:pt x="3865" y="13116"/>
                  </a:cubicBezTo>
                  <a:cubicBezTo>
                    <a:pt x="3516" y="13073"/>
                    <a:pt x="3142" y="12882"/>
                    <a:pt x="2970" y="12508"/>
                  </a:cubicBezTo>
                  <a:cubicBezTo>
                    <a:pt x="2796" y="12137"/>
                    <a:pt x="2742" y="11654"/>
                    <a:pt x="2625" y="11176"/>
                  </a:cubicBezTo>
                  <a:cubicBezTo>
                    <a:pt x="2412" y="10206"/>
                    <a:pt x="2178" y="9147"/>
                    <a:pt x="1934" y="8036"/>
                  </a:cubicBezTo>
                  <a:cubicBezTo>
                    <a:pt x="1437" y="5809"/>
                    <a:pt x="973" y="3797"/>
                    <a:pt x="626" y="2343"/>
                  </a:cubicBezTo>
                  <a:cubicBezTo>
                    <a:pt x="457" y="1652"/>
                    <a:pt x="315" y="1074"/>
                    <a:pt x="203" y="624"/>
                  </a:cubicBezTo>
                  <a:cubicBezTo>
                    <a:pt x="99" y="22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816513" y="4110649"/>
              <a:ext cx="63949" cy="60483"/>
            </a:xfrm>
            <a:custGeom>
              <a:avLst/>
              <a:gdLst/>
              <a:ahLst/>
              <a:cxnLst/>
              <a:rect l="l" t="t" r="r" b="b"/>
              <a:pathLst>
                <a:path w="2544" h="2420" extrusionOk="0">
                  <a:moveTo>
                    <a:pt x="1212" y="1"/>
                  </a:moveTo>
                  <a:cubicBezTo>
                    <a:pt x="1148" y="1"/>
                    <a:pt x="1091" y="7"/>
                    <a:pt x="1042" y="17"/>
                  </a:cubicBezTo>
                  <a:cubicBezTo>
                    <a:pt x="859" y="53"/>
                    <a:pt x="777" y="122"/>
                    <a:pt x="783" y="131"/>
                  </a:cubicBezTo>
                  <a:cubicBezTo>
                    <a:pt x="784" y="135"/>
                    <a:pt x="790" y="137"/>
                    <a:pt x="800" y="137"/>
                  </a:cubicBezTo>
                  <a:cubicBezTo>
                    <a:pt x="835" y="137"/>
                    <a:pt x="920" y="114"/>
                    <a:pt x="1051" y="110"/>
                  </a:cubicBezTo>
                  <a:cubicBezTo>
                    <a:pt x="1062" y="109"/>
                    <a:pt x="1073" y="109"/>
                    <a:pt x="1084" y="109"/>
                  </a:cubicBezTo>
                  <a:cubicBezTo>
                    <a:pt x="1249" y="109"/>
                    <a:pt x="1482" y="157"/>
                    <a:pt x="1717" y="305"/>
                  </a:cubicBezTo>
                  <a:cubicBezTo>
                    <a:pt x="1961" y="464"/>
                    <a:pt x="2218" y="753"/>
                    <a:pt x="2252" y="1127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7"/>
                    <a:pt x="1307" y="2183"/>
                    <a:pt x="1147" y="2183"/>
                  </a:cubicBezTo>
                  <a:cubicBezTo>
                    <a:pt x="895" y="2183"/>
                    <a:pt x="657" y="2095"/>
                    <a:pt x="503" y="1924"/>
                  </a:cubicBezTo>
                  <a:cubicBezTo>
                    <a:pt x="243" y="1653"/>
                    <a:pt x="193" y="1269"/>
                    <a:pt x="234" y="982"/>
                  </a:cubicBezTo>
                  <a:cubicBezTo>
                    <a:pt x="278" y="688"/>
                    <a:pt x="407" y="473"/>
                    <a:pt x="523" y="352"/>
                  </a:cubicBezTo>
                  <a:cubicBezTo>
                    <a:pt x="638" y="227"/>
                    <a:pt x="726" y="181"/>
                    <a:pt x="715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79" y="159"/>
                    <a:pt x="585" y="186"/>
                    <a:pt x="460" y="282"/>
                  </a:cubicBezTo>
                  <a:cubicBezTo>
                    <a:pt x="311" y="394"/>
                    <a:pt x="140" y="622"/>
                    <a:pt x="66" y="951"/>
                  </a:cubicBezTo>
                  <a:cubicBezTo>
                    <a:pt x="0" y="1272"/>
                    <a:pt x="26" y="1721"/>
                    <a:pt x="342" y="2076"/>
                  </a:cubicBezTo>
                  <a:cubicBezTo>
                    <a:pt x="537" y="2304"/>
                    <a:pt x="846" y="2419"/>
                    <a:pt x="1165" y="2419"/>
                  </a:cubicBezTo>
                  <a:cubicBezTo>
                    <a:pt x="1356" y="2419"/>
                    <a:pt x="1552" y="2378"/>
                    <a:pt x="1728" y="2294"/>
                  </a:cubicBezTo>
                  <a:cubicBezTo>
                    <a:pt x="2204" y="2086"/>
                    <a:pt x="2544" y="1581"/>
                    <a:pt x="2472" y="1104"/>
                  </a:cubicBezTo>
                  <a:cubicBezTo>
                    <a:pt x="2412" y="634"/>
                    <a:pt x="2090" y="319"/>
                    <a:pt x="1805" y="159"/>
                  </a:cubicBezTo>
                  <a:cubicBezTo>
                    <a:pt x="1589" y="43"/>
                    <a:pt x="1379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3859722" y="4252350"/>
              <a:ext cx="63950" cy="60483"/>
            </a:xfrm>
            <a:custGeom>
              <a:avLst/>
              <a:gdLst/>
              <a:ahLst/>
              <a:cxnLst/>
              <a:rect l="l" t="t" r="r" b="b"/>
              <a:pathLst>
                <a:path w="2545" h="2420" extrusionOk="0">
                  <a:moveTo>
                    <a:pt x="1212" y="1"/>
                  </a:moveTo>
                  <a:cubicBezTo>
                    <a:pt x="1149" y="1"/>
                    <a:pt x="1092" y="7"/>
                    <a:pt x="1042" y="17"/>
                  </a:cubicBezTo>
                  <a:cubicBezTo>
                    <a:pt x="860" y="53"/>
                    <a:pt x="778" y="122"/>
                    <a:pt x="783" y="131"/>
                  </a:cubicBezTo>
                  <a:cubicBezTo>
                    <a:pt x="785" y="135"/>
                    <a:pt x="791" y="137"/>
                    <a:pt x="801" y="137"/>
                  </a:cubicBezTo>
                  <a:cubicBezTo>
                    <a:pt x="835" y="137"/>
                    <a:pt x="921" y="115"/>
                    <a:pt x="1052" y="111"/>
                  </a:cubicBezTo>
                  <a:cubicBezTo>
                    <a:pt x="1064" y="111"/>
                    <a:pt x="1076" y="110"/>
                    <a:pt x="1089" y="110"/>
                  </a:cubicBezTo>
                  <a:cubicBezTo>
                    <a:pt x="1255" y="110"/>
                    <a:pt x="1485" y="159"/>
                    <a:pt x="1719" y="306"/>
                  </a:cubicBezTo>
                  <a:cubicBezTo>
                    <a:pt x="1961" y="464"/>
                    <a:pt x="2219" y="754"/>
                    <a:pt x="2253" y="1128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8"/>
                    <a:pt x="1308" y="2183"/>
                    <a:pt x="1148" y="2183"/>
                  </a:cubicBezTo>
                  <a:cubicBezTo>
                    <a:pt x="895" y="2183"/>
                    <a:pt x="658" y="2095"/>
                    <a:pt x="504" y="1925"/>
                  </a:cubicBezTo>
                  <a:cubicBezTo>
                    <a:pt x="244" y="1654"/>
                    <a:pt x="194" y="1269"/>
                    <a:pt x="234" y="983"/>
                  </a:cubicBezTo>
                  <a:cubicBezTo>
                    <a:pt x="279" y="690"/>
                    <a:pt x="408" y="474"/>
                    <a:pt x="523" y="352"/>
                  </a:cubicBezTo>
                  <a:cubicBezTo>
                    <a:pt x="638" y="228"/>
                    <a:pt x="726" y="181"/>
                    <a:pt x="716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80" y="159"/>
                    <a:pt x="585" y="186"/>
                    <a:pt x="460" y="284"/>
                  </a:cubicBezTo>
                  <a:cubicBezTo>
                    <a:pt x="313" y="394"/>
                    <a:pt x="141" y="622"/>
                    <a:pt x="67" y="952"/>
                  </a:cubicBezTo>
                  <a:cubicBezTo>
                    <a:pt x="1" y="1273"/>
                    <a:pt x="27" y="1721"/>
                    <a:pt x="342" y="2076"/>
                  </a:cubicBezTo>
                  <a:cubicBezTo>
                    <a:pt x="538" y="2305"/>
                    <a:pt x="846" y="2420"/>
                    <a:pt x="1165" y="2420"/>
                  </a:cubicBezTo>
                  <a:cubicBezTo>
                    <a:pt x="1357" y="2420"/>
                    <a:pt x="1552" y="2378"/>
                    <a:pt x="1729" y="2295"/>
                  </a:cubicBezTo>
                  <a:cubicBezTo>
                    <a:pt x="2205" y="2086"/>
                    <a:pt x="2544" y="1582"/>
                    <a:pt x="2472" y="1105"/>
                  </a:cubicBezTo>
                  <a:cubicBezTo>
                    <a:pt x="2412" y="634"/>
                    <a:pt x="2091" y="320"/>
                    <a:pt x="1805" y="159"/>
                  </a:cubicBezTo>
                  <a:cubicBezTo>
                    <a:pt x="1589" y="43"/>
                    <a:pt x="1380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251341" y="3879087"/>
              <a:ext cx="48394" cy="466579"/>
            </a:xfrm>
            <a:custGeom>
              <a:avLst/>
              <a:gdLst/>
              <a:ahLst/>
              <a:cxnLst/>
              <a:rect l="l" t="t" r="r" b="b"/>
              <a:pathLst>
                <a:path w="1960" h="18688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50" y="264"/>
                    <a:pt x="150" y="730"/>
                  </a:cubicBezTo>
                  <a:cubicBezTo>
                    <a:pt x="255" y="1195"/>
                    <a:pt x="397" y="1869"/>
                    <a:pt x="560" y="2705"/>
                  </a:cubicBezTo>
                  <a:cubicBezTo>
                    <a:pt x="1424" y="7058"/>
                    <a:pt x="1808" y="11494"/>
                    <a:pt x="1709" y="15930"/>
                  </a:cubicBezTo>
                  <a:cubicBezTo>
                    <a:pt x="1691" y="16782"/>
                    <a:pt x="1668" y="17471"/>
                    <a:pt x="1646" y="17947"/>
                  </a:cubicBezTo>
                  <a:cubicBezTo>
                    <a:pt x="1626" y="18423"/>
                    <a:pt x="1624" y="18687"/>
                    <a:pt x="1640" y="18688"/>
                  </a:cubicBezTo>
                  <a:cubicBezTo>
                    <a:pt x="1640" y="18688"/>
                    <a:pt x="1640" y="18688"/>
                    <a:pt x="1640" y="18688"/>
                  </a:cubicBezTo>
                  <a:cubicBezTo>
                    <a:pt x="1657" y="18688"/>
                    <a:pt x="1692" y="18426"/>
                    <a:pt x="1739" y="17953"/>
                  </a:cubicBezTo>
                  <a:cubicBezTo>
                    <a:pt x="1790" y="17478"/>
                    <a:pt x="1840" y="16788"/>
                    <a:pt x="1879" y="15936"/>
                  </a:cubicBezTo>
                  <a:cubicBezTo>
                    <a:pt x="1960" y="14231"/>
                    <a:pt x="1959" y="11865"/>
                    <a:pt x="1735" y="9265"/>
                  </a:cubicBezTo>
                  <a:cubicBezTo>
                    <a:pt x="1507" y="6666"/>
                    <a:pt x="1101" y="4337"/>
                    <a:pt x="727" y="2671"/>
                  </a:cubicBezTo>
                  <a:cubicBezTo>
                    <a:pt x="542" y="1837"/>
                    <a:pt x="374" y="1166"/>
                    <a:pt x="242" y="708"/>
                  </a:cubicBezTo>
                  <a:cubicBezTo>
                    <a:pt x="113" y="25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3688615" y="3343385"/>
              <a:ext cx="452829" cy="708509"/>
            </a:xfrm>
            <a:custGeom>
              <a:avLst/>
              <a:gdLst/>
              <a:ahLst/>
              <a:cxnLst/>
              <a:rect l="l" t="t" r="r" b="b"/>
              <a:pathLst>
                <a:path w="18103" h="28400" extrusionOk="0">
                  <a:moveTo>
                    <a:pt x="14033" y="1"/>
                  </a:moveTo>
                  <a:cubicBezTo>
                    <a:pt x="13838" y="1"/>
                    <a:pt x="13582" y="69"/>
                    <a:pt x="13251" y="235"/>
                  </a:cubicBezTo>
                  <a:cubicBezTo>
                    <a:pt x="12118" y="801"/>
                    <a:pt x="13251" y="7271"/>
                    <a:pt x="13251" y="7271"/>
                  </a:cubicBezTo>
                  <a:lnTo>
                    <a:pt x="12604" y="10747"/>
                  </a:lnTo>
                  <a:cubicBezTo>
                    <a:pt x="12604" y="10747"/>
                    <a:pt x="8641" y="9858"/>
                    <a:pt x="8318" y="9696"/>
                  </a:cubicBezTo>
                  <a:cubicBezTo>
                    <a:pt x="8313" y="9694"/>
                    <a:pt x="8307" y="9693"/>
                    <a:pt x="8300" y="9693"/>
                  </a:cubicBezTo>
                  <a:cubicBezTo>
                    <a:pt x="7776" y="9693"/>
                    <a:pt x="0" y="15321"/>
                    <a:pt x="0" y="15321"/>
                  </a:cubicBezTo>
                  <a:cubicBezTo>
                    <a:pt x="0" y="15321"/>
                    <a:pt x="869" y="16035"/>
                    <a:pt x="1920" y="16035"/>
                  </a:cubicBezTo>
                  <a:cubicBezTo>
                    <a:pt x="2162" y="16035"/>
                    <a:pt x="2414" y="15997"/>
                    <a:pt x="2667" y="15904"/>
                  </a:cubicBezTo>
                  <a:cubicBezTo>
                    <a:pt x="3278" y="15679"/>
                    <a:pt x="6457" y="13739"/>
                    <a:pt x="6457" y="13739"/>
                  </a:cubicBezTo>
                  <a:lnTo>
                    <a:pt x="6457" y="13739"/>
                  </a:lnTo>
                  <a:lnTo>
                    <a:pt x="3870" y="17298"/>
                  </a:lnTo>
                  <a:cubicBezTo>
                    <a:pt x="3870" y="17298"/>
                    <a:pt x="2900" y="22635"/>
                    <a:pt x="3142" y="23039"/>
                  </a:cubicBezTo>
                  <a:cubicBezTo>
                    <a:pt x="3200" y="23135"/>
                    <a:pt x="3368" y="23172"/>
                    <a:pt x="3590" y="23172"/>
                  </a:cubicBezTo>
                  <a:cubicBezTo>
                    <a:pt x="4301" y="23172"/>
                    <a:pt x="5569" y="22797"/>
                    <a:pt x="5569" y="22797"/>
                  </a:cubicBezTo>
                  <a:lnTo>
                    <a:pt x="5892" y="20613"/>
                  </a:lnTo>
                  <a:cubicBezTo>
                    <a:pt x="5892" y="20613"/>
                    <a:pt x="6134" y="22149"/>
                    <a:pt x="6377" y="22474"/>
                  </a:cubicBezTo>
                  <a:cubicBezTo>
                    <a:pt x="6430" y="22545"/>
                    <a:pt x="6544" y="22573"/>
                    <a:pt x="6688" y="22573"/>
                  </a:cubicBezTo>
                  <a:cubicBezTo>
                    <a:pt x="7193" y="22573"/>
                    <a:pt x="8075" y="22230"/>
                    <a:pt x="8075" y="22230"/>
                  </a:cubicBezTo>
                  <a:lnTo>
                    <a:pt x="8398" y="24575"/>
                  </a:lnTo>
                  <a:lnTo>
                    <a:pt x="10296" y="28399"/>
                  </a:lnTo>
                  <a:lnTo>
                    <a:pt x="18102" y="26274"/>
                  </a:lnTo>
                  <a:lnTo>
                    <a:pt x="18102" y="13821"/>
                  </a:lnTo>
                  <a:lnTo>
                    <a:pt x="16404" y="12284"/>
                  </a:lnTo>
                  <a:lnTo>
                    <a:pt x="15919" y="5976"/>
                  </a:lnTo>
                  <a:cubicBezTo>
                    <a:pt x="15919" y="5976"/>
                    <a:pt x="14625" y="1367"/>
                    <a:pt x="14625" y="801"/>
                  </a:cubicBezTo>
                  <a:cubicBezTo>
                    <a:pt x="14625" y="401"/>
                    <a:pt x="14504" y="1"/>
                    <a:pt x="1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3940955" y="4000052"/>
              <a:ext cx="684429" cy="1245940"/>
            </a:xfrm>
            <a:custGeom>
              <a:avLst/>
              <a:gdLst/>
              <a:ahLst/>
              <a:cxnLst/>
              <a:rect l="l" t="t" r="r" b="b"/>
              <a:pathLst>
                <a:path w="27415" h="49839" extrusionOk="0">
                  <a:moveTo>
                    <a:pt x="8052" y="1"/>
                  </a:moveTo>
                  <a:lnTo>
                    <a:pt x="0" y="1851"/>
                  </a:lnTo>
                  <a:cubicBezTo>
                    <a:pt x="0" y="2306"/>
                    <a:pt x="1213" y="27686"/>
                    <a:pt x="1486" y="29506"/>
                  </a:cubicBezTo>
                  <a:cubicBezTo>
                    <a:pt x="1759" y="31325"/>
                    <a:pt x="1919" y="48518"/>
                    <a:pt x="11801" y="49839"/>
                  </a:cubicBezTo>
                  <a:cubicBezTo>
                    <a:pt x="11801" y="49839"/>
                    <a:pt x="16747" y="49778"/>
                    <a:pt x="17215" y="49387"/>
                  </a:cubicBezTo>
                  <a:lnTo>
                    <a:pt x="17231" y="49375"/>
                  </a:lnTo>
                  <a:cubicBezTo>
                    <a:pt x="22610" y="45338"/>
                    <a:pt x="26005" y="39191"/>
                    <a:pt x="26387" y="32478"/>
                  </a:cubicBezTo>
                  <a:lnTo>
                    <a:pt x="27414" y="14375"/>
                  </a:lnTo>
                  <a:lnTo>
                    <a:pt x="27414" y="14375"/>
                  </a:lnTo>
                  <a:cubicBezTo>
                    <a:pt x="27414" y="14375"/>
                    <a:pt x="21743" y="15110"/>
                    <a:pt x="14390" y="15746"/>
                  </a:cubicBezTo>
                  <a:lnTo>
                    <a:pt x="14390" y="20498"/>
                  </a:lnTo>
                  <a:cubicBezTo>
                    <a:pt x="14390" y="20498"/>
                    <a:pt x="12676" y="15711"/>
                    <a:pt x="12403" y="14375"/>
                  </a:cubicBezTo>
                  <a:cubicBezTo>
                    <a:pt x="12130" y="13038"/>
                    <a:pt x="8052" y="1"/>
                    <a:pt x="8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3997990" y="3336473"/>
              <a:ext cx="101974" cy="312781"/>
            </a:xfrm>
            <a:custGeom>
              <a:avLst/>
              <a:gdLst/>
              <a:ahLst/>
              <a:cxnLst/>
              <a:rect l="l" t="t" r="r" b="b"/>
              <a:pathLst>
                <a:path w="4028" h="12518" extrusionOk="0">
                  <a:moveTo>
                    <a:pt x="1558" y="0"/>
                  </a:moveTo>
                  <a:lnTo>
                    <a:pt x="1524" y="19"/>
                  </a:lnTo>
                  <a:cubicBezTo>
                    <a:pt x="762" y="428"/>
                    <a:pt x="350" y="1219"/>
                    <a:pt x="180" y="1960"/>
                  </a:cubicBezTo>
                  <a:cubicBezTo>
                    <a:pt x="0" y="2719"/>
                    <a:pt x="67" y="3473"/>
                    <a:pt x="181" y="4152"/>
                  </a:cubicBezTo>
                  <a:cubicBezTo>
                    <a:pt x="295" y="4837"/>
                    <a:pt x="454" y="5470"/>
                    <a:pt x="553" y="6066"/>
                  </a:cubicBezTo>
                  <a:cubicBezTo>
                    <a:pt x="648" y="6616"/>
                    <a:pt x="690" y="7174"/>
                    <a:pt x="679" y="7733"/>
                  </a:cubicBezTo>
                  <a:cubicBezTo>
                    <a:pt x="662" y="8757"/>
                    <a:pt x="469" y="9570"/>
                    <a:pt x="313" y="10117"/>
                  </a:cubicBezTo>
                  <a:cubicBezTo>
                    <a:pt x="150" y="10665"/>
                    <a:pt x="26" y="10956"/>
                    <a:pt x="44" y="10963"/>
                  </a:cubicBezTo>
                  <a:cubicBezTo>
                    <a:pt x="44" y="10963"/>
                    <a:pt x="44" y="10963"/>
                    <a:pt x="45" y="10963"/>
                  </a:cubicBezTo>
                  <a:cubicBezTo>
                    <a:pt x="52" y="10963"/>
                    <a:pt x="90" y="10894"/>
                    <a:pt x="153" y="10760"/>
                  </a:cubicBezTo>
                  <a:cubicBezTo>
                    <a:pt x="218" y="10623"/>
                    <a:pt x="303" y="10416"/>
                    <a:pt x="399" y="10144"/>
                  </a:cubicBezTo>
                  <a:cubicBezTo>
                    <a:pt x="663" y="9368"/>
                    <a:pt x="813" y="8557"/>
                    <a:pt x="844" y="7738"/>
                  </a:cubicBezTo>
                  <a:cubicBezTo>
                    <a:pt x="866" y="7169"/>
                    <a:pt x="832" y="6599"/>
                    <a:pt x="744" y="6035"/>
                  </a:cubicBezTo>
                  <a:cubicBezTo>
                    <a:pt x="652" y="5428"/>
                    <a:pt x="499" y="4791"/>
                    <a:pt x="393" y="4118"/>
                  </a:cubicBezTo>
                  <a:cubicBezTo>
                    <a:pt x="289" y="3446"/>
                    <a:pt x="233" y="2728"/>
                    <a:pt x="405" y="2014"/>
                  </a:cubicBezTo>
                  <a:cubicBezTo>
                    <a:pt x="568" y="1324"/>
                    <a:pt x="945" y="618"/>
                    <a:pt x="1602" y="249"/>
                  </a:cubicBezTo>
                  <a:lnTo>
                    <a:pt x="1602" y="249"/>
                  </a:lnTo>
                  <a:lnTo>
                    <a:pt x="2252" y="341"/>
                  </a:lnTo>
                  <a:lnTo>
                    <a:pt x="2252" y="341"/>
                  </a:lnTo>
                  <a:cubicBezTo>
                    <a:pt x="2252" y="341"/>
                    <a:pt x="2252" y="341"/>
                    <a:pt x="2252" y="341"/>
                  </a:cubicBezTo>
                  <a:cubicBezTo>
                    <a:pt x="2652" y="2386"/>
                    <a:pt x="3029" y="4311"/>
                    <a:pt x="3356" y="5978"/>
                  </a:cubicBezTo>
                  <a:lnTo>
                    <a:pt x="3356" y="5978"/>
                  </a:lnTo>
                  <a:cubicBezTo>
                    <a:pt x="3537" y="7905"/>
                    <a:pt x="3689" y="9529"/>
                    <a:pt x="3801" y="10711"/>
                  </a:cubicBezTo>
                  <a:cubicBezTo>
                    <a:pt x="3860" y="11261"/>
                    <a:pt x="3907" y="11706"/>
                    <a:pt x="3944" y="12046"/>
                  </a:cubicBezTo>
                  <a:cubicBezTo>
                    <a:pt x="3980" y="12353"/>
                    <a:pt x="4005" y="12518"/>
                    <a:pt x="4017" y="12518"/>
                  </a:cubicBezTo>
                  <a:cubicBezTo>
                    <a:pt x="4017" y="12518"/>
                    <a:pt x="4017" y="12518"/>
                    <a:pt x="4017" y="12518"/>
                  </a:cubicBezTo>
                  <a:cubicBezTo>
                    <a:pt x="4028" y="12517"/>
                    <a:pt x="4024" y="12351"/>
                    <a:pt x="4009" y="12040"/>
                  </a:cubicBezTo>
                  <a:cubicBezTo>
                    <a:pt x="3987" y="11697"/>
                    <a:pt x="3959" y="11250"/>
                    <a:pt x="3925" y="10699"/>
                  </a:cubicBezTo>
                  <a:cubicBezTo>
                    <a:pt x="3836" y="9512"/>
                    <a:pt x="3712" y="7882"/>
                    <a:pt x="3566" y="5948"/>
                  </a:cubicBezTo>
                  <a:lnTo>
                    <a:pt x="3566" y="5943"/>
                  </a:lnTo>
                  <a:lnTo>
                    <a:pt x="3565" y="5937"/>
                  </a:lnTo>
                  <a:cubicBezTo>
                    <a:pt x="3246" y="4268"/>
                    <a:pt x="2878" y="2341"/>
                    <a:pt x="2487" y="294"/>
                  </a:cubicBezTo>
                  <a:cubicBezTo>
                    <a:pt x="2481" y="265"/>
                    <a:pt x="2475" y="236"/>
                    <a:pt x="2471" y="210"/>
                  </a:cubicBezTo>
                  <a:lnTo>
                    <a:pt x="2455" y="126"/>
                  </a:lnTo>
                  <a:lnTo>
                    <a:pt x="2369" y="114"/>
                  </a:lnTo>
                  <a:lnTo>
                    <a:pt x="1598" y="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3690343" y="3581859"/>
              <a:ext cx="366411" cy="165895"/>
            </a:xfrm>
            <a:custGeom>
              <a:avLst/>
              <a:gdLst/>
              <a:ahLst/>
              <a:cxnLst/>
              <a:rect l="l" t="t" r="r" b="b"/>
              <a:pathLst>
                <a:path w="14715" h="6639" extrusionOk="0">
                  <a:moveTo>
                    <a:pt x="8303" y="1"/>
                  </a:moveTo>
                  <a:lnTo>
                    <a:pt x="8263" y="28"/>
                  </a:lnTo>
                  <a:lnTo>
                    <a:pt x="3941" y="2931"/>
                  </a:lnTo>
                  <a:lnTo>
                    <a:pt x="106" y="5530"/>
                  </a:lnTo>
                  <a:lnTo>
                    <a:pt x="0" y="5601"/>
                  </a:lnTo>
                  <a:lnTo>
                    <a:pt x="85" y="5693"/>
                  </a:lnTo>
                  <a:cubicBezTo>
                    <a:pt x="454" y="6096"/>
                    <a:pt x="883" y="6411"/>
                    <a:pt x="1372" y="6567"/>
                  </a:cubicBezTo>
                  <a:cubicBezTo>
                    <a:pt x="1517" y="6614"/>
                    <a:pt x="1669" y="6638"/>
                    <a:pt x="1821" y="6638"/>
                  </a:cubicBezTo>
                  <a:cubicBezTo>
                    <a:pt x="1920" y="6638"/>
                    <a:pt x="2020" y="6628"/>
                    <a:pt x="2117" y="6608"/>
                  </a:cubicBezTo>
                  <a:cubicBezTo>
                    <a:pt x="2365" y="6556"/>
                    <a:pt x="2567" y="6441"/>
                    <a:pt x="2758" y="6345"/>
                  </a:cubicBezTo>
                  <a:cubicBezTo>
                    <a:pt x="3530" y="5942"/>
                    <a:pt x="4188" y="5559"/>
                    <a:pt x="4733" y="5239"/>
                  </a:cubicBezTo>
                  <a:cubicBezTo>
                    <a:pt x="5277" y="4919"/>
                    <a:pt x="5703" y="4660"/>
                    <a:pt x="5993" y="4479"/>
                  </a:cubicBezTo>
                  <a:cubicBezTo>
                    <a:pt x="6282" y="4297"/>
                    <a:pt x="6435" y="4193"/>
                    <a:pt x="6428" y="4183"/>
                  </a:cubicBezTo>
                  <a:cubicBezTo>
                    <a:pt x="6428" y="4182"/>
                    <a:pt x="6427" y="4182"/>
                    <a:pt x="6426" y="4182"/>
                  </a:cubicBezTo>
                  <a:cubicBezTo>
                    <a:pt x="6403" y="4182"/>
                    <a:pt x="6240" y="4265"/>
                    <a:pt x="5958" y="4417"/>
                  </a:cubicBezTo>
                  <a:lnTo>
                    <a:pt x="4667" y="5122"/>
                  </a:lnTo>
                  <a:cubicBezTo>
                    <a:pt x="4114" y="5423"/>
                    <a:pt x="3447" y="5793"/>
                    <a:pt x="2675" y="6179"/>
                  </a:cubicBezTo>
                  <a:cubicBezTo>
                    <a:pt x="2480" y="6275"/>
                    <a:pt x="2284" y="6380"/>
                    <a:pt x="2080" y="6417"/>
                  </a:cubicBezTo>
                  <a:cubicBezTo>
                    <a:pt x="2002" y="6431"/>
                    <a:pt x="1922" y="6439"/>
                    <a:pt x="1843" y="6439"/>
                  </a:cubicBezTo>
                  <a:cubicBezTo>
                    <a:pt x="1704" y="6439"/>
                    <a:pt x="1565" y="6416"/>
                    <a:pt x="1432" y="6371"/>
                  </a:cubicBezTo>
                  <a:cubicBezTo>
                    <a:pt x="1035" y="6242"/>
                    <a:pt x="655" y="5971"/>
                    <a:pt x="338" y="5641"/>
                  </a:cubicBezTo>
                  <a:lnTo>
                    <a:pt x="338" y="5641"/>
                  </a:lnTo>
                  <a:lnTo>
                    <a:pt x="4076" y="3129"/>
                  </a:lnTo>
                  <a:lnTo>
                    <a:pt x="8345" y="232"/>
                  </a:lnTo>
                  <a:lnTo>
                    <a:pt x="8345" y="232"/>
                  </a:lnTo>
                  <a:lnTo>
                    <a:pt x="12926" y="1296"/>
                  </a:lnTo>
                  <a:lnTo>
                    <a:pt x="14239" y="1582"/>
                  </a:lnTo>
                  <a:cubicBezTo>
                    <a:pt x="14498" y="1635"/>
                    <a:pt x="14656" y="1664"/>
                    <a:pt x="14700" y="1664"/>
                  </a:cubicBezTo>
                  <a:cubicBezTo>
                    <a:pt x="14707" y="1664"/>
                    <a:pt x="14712" y="1663"/>
                    <a:pt x="14712" y="1661"/>
                  </a:cubicBezTo>
                  <a:cubicBezTo>
                    <a:pt x="14714" y="1650"/>
                    <a:pt x="14556" y="1599"/>
                    <a:pt x="14256" y="1516"/>
                  </a:cubicBezTo>
                  <a:lnTo>
                    <a:pt x="12957" y="1171"/>
                  </a:lnTo>
                  <a:lnTo>
                    <a:pt x="8349" y="13"/>
                  </a:lnTo>
                  <a:lnTo>
                    <a:pt x="8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3762934" y="3647526"/>
              <a:ext cx="207403" cy="271308"/>
            </a:xfrm>
            <a:custGeom>
              <a:avLst/>
              <a:gdLst/>
              <a:ahLst/>
              <a:cxnLst/>
              <a:rect l="l" t="t" r="r" b="b"/>
              <a:pathLst>
                <a:path w="8269" h="10855" extrusionOk="0">
                  <a:moveTo>
                    <a:pt x="6570" y="0"/>
                  </a:moveTo>
                  <a:cubicBezTo>
                    <a:pt x="6522" y="0"/>
                    <a:pt x="6474" y="4"/>
                    <a:pt x="6425" y="12"/>
                  </a:cubicBezTo>
                  <a:cubicBezTo>
                    <a:pt x="6009" y="64"/>
                    <a:pt x="5568" y="240"/>
                    <a:pt x="5087" y="367"/>
                  </a:cubicBezTo>
                  <a:lnTo>
                    <a:pt x="5063" y="373"/>
                  </a:lnTo>
                  <a:lnTo>
                    <a:pt x="5045" y="391"/>
                  </a:lnTo>
                  <a:cubicBezTo>
                    <a:pt x="4481" y="946"/>
                    <a:pt x="3837" y="1593"/>
                    <a:pt x="3140" y="2313"/>
                  </a:cubicBezTo>
                  <a:cubicBezTo>
                    <a:pt x="2792" y="2674"/>
                    <a:pt x="2431" y="3053"/>
                    <a:pt x="2062" y="3452"/>
                  </a:cubicBezTo>
                  <a:cubicBezTo>
                    <a:pt x="1696" y="3859"/>
                    <a:pt x="1312" y="4251"/>
                    <a:pt x="969" y="4757"/>
                  </a:cubicBezTo>
                  <a:lnTo>
                    <a:pt x="960" y="4772"/>
                  </a:lnTo>
                  <a:lnTo>
                    <a:pt x="956" y="4796"/>
                  </a:lnTo>
                  <a:cubicBezTo>
                    <a:pt x="878" y="5243"/>
                    <a:pt x="800" y="5704"/>
                    <a:pt x="719" y="6171"/>
                  </a:cubicBezTo>
                  <a:cubicBezTo>
                    <a:pt x="468" y="7662"/>
                    <a:pt x="229" y="9080"/>
                    <a:pt x="13" y="10365"/>
                  </a:cubicBezTo>
                  <a:lnTo>
                    <a:pt x="1" y="10437"/>
                  </a:lnTo>
                  <a:lnTo>
                    <a:pt x="58" y="10473"/>
                  </a:lnTo>
                  <a:cubicBezTo>
                    <a:pt x="439" y="10716"/>
                    <a:pt x="864" y="10855"/>
                    <a:pt x="1281" y="10855"/>
                  </a:cubicBezTo>
                  <a:cubicBezTo>
                    <a:pt x="1376" y="10855"/>
                    <a:pt x="1470" y="10847"/>
                    <a:pt x="1564" y="10833"/>
                  </a:cubicBezTo>
                  <a:cubicBezTo>
                    <a:pt x="2067" y="10749"/>
                    <a:pt x="2470" y="10442"/>
                    <a:pt x="2730" y="10107"/>
                  </a:cubicBezTo>
                  <a:lnTo>
                    <a:pt x="2746" y="10086"/>
                  </a:lnTo>
                  <a:lnTo>
                    <a:pt x="2750" y="10063"/>
                  </a:lnTo>
                  <a:cubicBezTo>
                    <a:pt x="2884" y="9004"/>
                    <a:pt x="2994" y="8131"/>
                    <a:pt x="3077" y="7480"/>
                  </a:cubicBezTo>
                  <a:cubicBezTo>
                    <a:pt x="3108" y="7197"/>
                    <a:pt x="3133" y="6964"/>
                    <a:pt x="3154" y="6773"/>
                  </a:cubicBezTo>
                  <a:cubicBezTo>
                    <a:pt x="3169" y="6610"/>
                    <a:pt x="3172" y="6524"/>
                    <a:pt x="3163" y="6523"/>
                  </a:cubicBezTo>
                  <a:cubicBezTo>
                    <a:pt x="3163" y="6523"/>
                    <a:pt x="3163" y="6523"/>
                    <a:pt x="3163" y="6523"/>
                  </a:cubicBezTo>
                  <a:cubicBezTo>
                    <a:pt x="3154" y="6523"/>
                    <a:pt x="3134" y="6607"/>
                    <a:pt x="3103" y="6766"/>
                  </a:cubicBezTo>
                  <a:lnTo>
                    <a:pt x="2979" y="7466"/>
                  </a:lnTo>
                  <a:cubicBezTo>
                    <a:pt x="2877" y="8109"/>
                    <a:pt x="2741" y="8971"/>
                    <a:pt x="2576" y="10014"/>
                  </a:cubicBezTo>
                  <a:lnTo>
                    <a:pt x="2576" y="10014"/>
                  </a:lnTo>
                  <a:cubicBezTo>
                    <a:pt x="2325" y="10314"/>
                    <a:pt x="1966" y="10567"/>
                    <a:pt x="1534" y="10633"/>
                  </a:cubicBezTo>
                  <a:cubicBezTo>
                    <a:pt x="1459" y="10645"/>
                    <a:pt x="1382" y="10650"/>
                    <a:pt x="1304" y="10650"/>
                  </a:cubicBezTo>
                  <a:cubicBezTo>
                    <a:pt x="948" y="10650"/>
                    <a:pt x="569" y="10531"/>
                    <a:pt x="243" y="10332"/>
                  </a:cubicBezTo>
                  <a:lnTo>
                    <a:pt x="243" y="10332"/>
                  </a:lnTo>
                  <a:cubicBezTo>
                    <a:pt x="462" y="9066"/>
                    <a:pt x="703" y="7674"/>
                    <a:pt x="956" y="6213"/>
                  </a:cubicBezTo>
                  <a:cubicBezTo>
                    <a:pt x="1034" y="5754"/>
                    <a:pt x="1111" y="5301"/>
                    <a:pt x="1187" y="4860"/>
                  </a:cubicBezTo>
                  <a:lnTo>
                    <a:pt x="1187" y="4860"/>
                  </a:lnTo>
                  <a:cubicBezTo>
                    <a:pt x="1487" y="4417"/>
                    <a:pt x="1880" y="4002"/>
                    <a:pt x="2232" y="3608"/>
                  </a:cubicBezTo>
                  <a:lnTo>
                    <a:pt x="3297" y="2463"/>
                  </a:lnTo>
                  <a:lnTo>
                    <a:pt x="5154" y="528"/>
                  </a:lnTo>
                  <a:lnTo>
                    <a:pt x="5154" y="528"/>
                  </a:lnTo>
                  <a:cubicBezTo>
                    <a:pt x="5646" y="384"/>
                    <a:pt x="6059" y="209"/>
                    <a:pt x="6444" y="148"/>
                  </a:cubicBezTo>
                  <a:cubicBezTo>
                    <a:pt x="6499" y="137"/>
                    <a:pt x="6553" y="132"/>
                    <a:pt x="6605" y="132"/>
                  </a:cubicBezTo>
                  <a:cubicBezTo>
                    <a:pt x="6734" y="132"/>
                    <a:pt x="6854" y="162"/>
                    <a:pt x="6972" y="198"/>
                  </a:cubicBezTo>
                  <a:cubicBezTo>
                    <a:pt x="7135" y="249"/>
                    <a:pt x="7281" y="309"/>
                    <a:pt x="7413" y="363"/>
                  </a:cubicBezTo>
                  <a:cubicBezTo>
                    <a:pt x="7859" y="565"/>
                    <a:pt x="8164" y="624"/>
                    <a:pt x="8245" y="624"/>
                  </a:cubicBezTo>
                  <a:cubicBezTo>
                    <a:pt x="8259" y="624"/>
                    <a:pt x="8266" y="622"/>
                    <a:pt x="8266" y="619"/>
                  </a:cubicBezTo>
                  <a:cubicBezTo>
                    <a:pt x="8268" y="609"/>
                    <a:pt x="8192" y="591"/>
                    <a:pt x="8051" y="541"/>
                  </a:cubicBezTo>
                  <a:cubicBezTo>
                    <a:pt x="7910" y="492"/>
                    <a:pt x="7710" y="400"/>
                    <a:pt x="7453" y="276"/>
                  </a:cubicBezTo>
                  <a:cubicBezTo>
                    <a:pt x="7323" y="215"/>
                    <a:pt x="7178" y="146"/>
                    <a:pt x="7009" y="87"/>
                  </a:cubicBezTo>
                  <a:cubicBezTo>
                    <a:pt x="6885" y="41"/>
                    <a:pt x="6731" y="0"/>
                    <a:pt x="6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837254" y="3732202"/>
              <a:ext cx="152095" cy="177991"/>
            </a:xfrm>
            <a:custGeom>
              <a:avLst/>
              <a:gdLst/>
              <a:ahLst/>
              <a:cxnLst/>
              <a:rect l="l" t="t" r="r" b="b"/>
              <a:pathLst>
                <a:path w="6054" h="7167" extrusionOk="0">
                  <a:moveTo>
                    <a:pt x="5781" y="1"/>
                  </a:moveTo>
                  <a:lnTo>
                    <a:pt x="5011" y="15"/>
                  </a:lnTo>
                  <a:lnTo>
                    <a:pt x="2209" y="119"/>
                  </a:lnTo>
                  <a:lnTo>
                    <a:pt x="2167" y="121"/>
                  </a:lnTo>
                  <a:lnTo>
                    <a:pt x="2140" y="156"/>
                  </a:lnTo>
                  <a:lnTo>
                    <a:pt x="28" y="2885"/>
                  </a:lnTo>
                  <a:lnTo>
                    <a:pt x="5" y="2916"/>
                  </a:lnTo>
                  <a:lnTo>
                    <a:pt x="5" y="2956"/>
                  </a:lnTo>
                  <a:cubicBezTo>
                    <a:pt x="3" y="3780"/>
                    <a:pt x="2" y="4648"/>
                    <a:pt x="1" y="5545"/>
                  </a:cubicBezTo>
                  <a:cubicBezTo>
                    <a:pt x="1" y="6041"/>
                    <a:pt x="2" y="6529"/>
                    <a:pt x="2" y="6994"/>
                  </a:cubicBezTo>
                  <a:lnTo>
                    <a:pt x="2" y="7089"/>
                  </a:lnTo>
                  <a:lnTo>
                    <a:pt x="91" y="7109"/>
                  </a:lnTo>
                  <a:cubicBezTo>
                    <a:pt x="258" y="7145"/>
                    <a:pt x="427" y="7166"/>
                    <a:pt x="594" y="7166"/>
                  </a:cubicBezTo>
                  <a:cubicBezTo>
                    <a:pt x="794" y="7166"/>
                    <a:pt x="993" y="7135"/>
                    <a:pt x="1185" y="7060"/>
                  </a:cubicBezTo>
                  <a:cubicBezTo>
                    <a:pt x="1358" y="6989"/>
                    <a:pt x="1521" y="6870"/>
                    <a:pt x="1624" y="6712"/>
                  </a:cubicBezTo>
                  <a:cubicBezTo>
                    <a:pt x="1728" y="6550"/>
                    <a:pt x="1782" y="6391"/>
                    <a:pt x="1832" y="6231"/>
                  </a:cubicBezTo>
                  <a:cubicBezTo>
                    <a:pt x="2008" y="5610"/>
                    <a:pt x="2055" y="5013"/>
                    <a:pt x="2066" y="4455"/>
                  </a:cubicBezTo>
                  <a:lnTo>
                    <a:pt x="2066" y="4455"/>
                  </a:lnTo>
                  <a:cubicBezTo>
                    <a:pt x="2527" y="4123"/>
                    <a:pt x="2887" y="3739"/>
                    <a:pt x="3136" y="3338"/>
                  </a:cubicBezTo>
                  <a:lnTo>
                    <a:pt x="3136" y="3338"/>
                  </a:lnTo>
                  <a:lnTo>
                    <a:pt x="5262" y="3229"/>
                  </a:lnTo>
                  <a:cubicBezTo>
                    <a:pt x="5773" y="3197"/>
                    <a:pt x="6053" y="3171"/>
                    <a:pt x="6053" y="3155"/>
                  </a:cubicBezTo>
                  <a:cubicBezTo>
                    <a:pt x="6053" y="3141"/>
                    <a:pt x="5857" y="3134"/>
                    <a:pt x="5495" y="3134"/>
                  </a:cubicBezTo>
                  <a:cubicBezTo>
                    <a:pt x="5423" y="3134"/>
                    <a:pt x="5344" y="3135"/>
                    <a:pt x="5259" y="3135"/>
                  </a:cubicBezTo>
                  <a:lnTo>
                    <a:pt x="3084" y="3170"/>
                  </a:lnTo>
                  <a:lnTo>
                    <a:pt x="3039" y="3171"/>
                  </a:lnTo>
                  <a:lnTo>
                    <a:pt x="3013" y="3212"/>
                  </a:lnTo>
                  <a:cubicBezTo>
                    <a:pt x="2764" y="3605"/>
                    <a:pt x="2380" y="3999"/>
                    <a:pt x="1910" y="4317"/>
                  </a:cubicBezTo>
                  <a:lnTo>
                    <a:pt x="1866" y="4347"/>
                  </a:lnTo>
                  <a:lnTo>
                    <a:pt x="1863" y="4402"/>
                  </a:lnTo>
                  <a:cubicBezTo>
                    <a:pt x="1847" y="4954"/>
                    <a:pt x="1794" y="5566"/>
                    <a:pt x="1617" y="6167"/>
                  </a:cubicBezTo>
                  <a:cubicBezTo>
                    <a:pt x="1570" y="6314"/>
                    <a:pt x="1513" y="6466"/>
                    <a:pt x="1437" y="6582"/>
                  </a:cubicBezTo>
                  <a:cubicBezTo>
                    <a:pt x="1357" y="6702"/>
                    <a:pt x="1236" y="6789"/>
                    <a:pt x="1097" y="6846"/>
                  </a:cubicBezTo>
                  <a:cubicBezTo>
                    <a:pt x="947" y="6906"/>
                    <a:pt x="775" y="6932"/>
                    <a:pt x="600" y="6932"/>
                  </a:cubicBezTo>
                  <a:cubicBezTo>
                    <a:pt x="480" y="6932"/>
                    <a:pt x="357" y="6919"/>
                    <a:pt x="239" y="6898"/>
                  </a:cubicBezTo>
                  <a:lnTo>
                    <a:pt x="239" y="6898"/>
                  </a:lnTo>
                  <a:cubicBezTo>
                    <a:pt x="239" y="6462"/>
                    <a:pt x="240" y="6007"/>
                    <a:pt x="240" y="5545"/>
                  </a:cubicBezTo>
                  <a:cubicBezTo>
                    <a:pt x="239" y="4663"/>
                    <a:pt x="238" y="3808"/>
                    <a:pt x="236" y="2995"/>
                  </a:cubicBezTo>
                  <a:lnTo>
                    <a:pt x="236" y="2995"/>
                  </a:lnTo>
                  <a:lnTo>
                    <a:pt x="2263" y="306"/>
                  </a:lnTo>
                  <a:lnTo>
                    <a:pt x="2263" y="306"/>
                  </a:lnTo>
                  <a:lnTo>
                    <a:pt x="5016" y="122"/>
                  </a:lnTo>
                  <a:lnTo>
                    <a:pt x="5785" y="57"/>
                  </a:lnTo>
                  <a:cubicBezTo>
                    <a:pt x="5960" y="38"/>
                    <a:pt x="6053" y="24"/>
                    <a:pt x="6053" y="15"/>
                  </a:cubicBezTo>
                  <a:cubicBezTo>
                    <a:pt x="6053" y="5"/>
                    <a:pt x="5959" y="1"/>
                    <a:pt x="5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3885648" y="3873903"/>
              <a:ext cx="62221" cy="171079"/>
            </a:xfrm>
            <a:custGeom>
              <a:avLst/>
              <a:gdLst/>
              <a:ahLst/>
              <a:cxnLst/>
              <a:rect l="l" t="t" r="r" b="b"/>
              <a:pathLst>
                <a:path w="2481" h="6863" extrusionOk="0">
                  <a:moveTo>
                    <a:pt x="76" y="1"/>
                  </a:move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47" y="1"/>
                    <a:pt x="0" y="418"/>
                    <a:pt x="36" y="1089"/>
                  </a:cubicBezTo>
                  <a:cubicBezTo>
                    <a:pt x="72" y="1762"/>
                    <a:pt x="217" y="2691"/>
                    <a:pt x="549" y="3669"/>
                  </a:cubicBezTo>
                  <a:cubicBezTo>
                    <a:pt x="883" y="4646"/>
                    <a:pt x="1337" y="5468"/>
                    <a:pt x="1718" y="6025"/>
                  </a:cubicBezTo>
                  <a:cubicBezTo>
                    <a:pt x="2089" y="6565"/>
                    <a:pt x="2376" y="6863"/>
                    <a:pt x="2411" y="6863"/>
                  </a:cubicBezTo>
                  <a:cubicBezTo>
                    <a:pt x="2412" y="6863"/>
                    <a:pt x="2413" y="6863"/>
                    <a:pt x="2414" y="6862"/>
                  </a:cubicBezTo>
                  <a:cubicBezTo>
                    <a:pt x="2480" y="6819"/>
                    <a:pt x="1421" y="5516"/>
                    <a:pt x="776" y="3592"/>
                  </a:cubicBezTo>
                  <a:cubicBezTo>
                    <a:pt x="111" y="1675"/>
                    <a:pt x="155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01202" y="3865263"/>
              <a:ext cx="77777" cy="32834"/>
            </a:xfrm>
            <a:custGeom>
              <a:avLst/>
              <a:gdLst/>
              <a:ahLst/>
              <a:cxnLst/>
              <a:rect l="l" t="t" r="r" b="b"/>
              <a:pathLst>
                <a:path w="3087" h="1302" extrusionOk="0">
                  <a:moveTo>
                    <a:pt x="1012" y="0"/>
                  </a:moveTo>
                  <a:cubicBezTo>
                    <a:pt x="813" y="0"/>
                    <a:pt x="634" y="25"/>
                    <a:pt x="489" y="62"/>
                  </a:cubicBezTo>
                  <a:cubicBezTo>
                    <a:pt x="170" y="141"/>
                    <a:pt x="0" y="256"/>
                    <a:pt x="12" y="284"/>
                  </a:cubicBezTo>
                  <a:cubicBezTo>
                    <a:pt x="14" y="291"/>
                    <a:pt x="24" y="294"/>
                    <a:pt x="43" y="294"/>
                  </a:cubicBezTo>
                  <a:cubicBezTo>
                    <a:pt x="137" y="294"/>
                    <a:pt x="435" y="214"/>
                    <a:pt x="835" y="214"/>
                  </a:cubicBezTo>
                  <a:cubicBezTo>
                    <a:pt x="1086" y="214"/>
                    <a:pt x="1377" y="246"/>
                    <a:pt x="1683" y="349"/>
                  </a:cubicBezTo>
                  <a:cubicBezTo>
                    <a:pt x="2547" y="633"/>
                    <a:pt x="2977" y="1301"/>
                    <a:pt x="3054" y="1301"/>
                  </a:cubicBezTo>
                  <a:cubicBezTo>
                    <a:pt x="3056" y="1301"/>
                    <a:pt x="3058" y="1300"/>
                    <a:pt x="3060" y="1299"/>
                  </a:cubicBezTo>
                  <a:cubicBezTo>
                    <a:pt x="3086" y="1285"/>
                    <a:pt x="3020" y="1090"/>
                    <a:pt x="2810" y="836"/>
                  </a:cubicBezTo>
                  <a:cubicBezTo>
                    <a:pt x="2606" y="584"/>
                    <a:pt x="2242" y="281"/>
                    <a:pt x="1760" y="121"/>
                  </a:cubicBezTo>
                  <a:cubicBezTo>
                    <a:pt x="1500" y="34"/>
                    <a:pt x="1243" y="0"/>
                    <a:pt x="1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3973793" y="3816877"/>
              <a:ext cx="10370" cy="76035"/>
            </a:xfrm>
            <a:custGeom>
              <a:avLst/>
              <a:gdLst/>
              <a:ahLst/>
              <a:cxnLst/>
              <a:rect l="l" t="t" r="r" b="b"/>
              <a:pathLst>
                <a:path w="429" h="3033" extrusionOk="0">
                  <a:moveTo>
                    <a:pt x="362" y="1"/>
                  </a:moveTo>
                  <a:cubicBezTo>
                    <a:pt x="296" y="1"/>
                    <a:pt x="177" y="669"/>
                    <a:pt x="96" y="1502"/>
                  </a:cubicBezTo>
                  <a:cubicBezTo>
                    <a:pt x="14" y="2341"/>
                    <a:pt x="1" y="3027"/>
                    <a:pt x="67" y="3032"/>
                  </a:cubicBezTo>
                  <a:cubicBezTo>
                    <a:pt x="68" y="3032"/>
                    <a:pt x="68" y="3032"/>
                    <a:pt x="68" y="3032"/>
                  </a:cubicBezTo>
                  <a:cubicBezTo>
                    <a:pt x="134" y="3032"/>
                    <a:pt x="253" y="2362"/>
                    <a:pt x="334" y="1531"/>
                  </a:cubicBezTo>
                  <a:cubicBezTo>
                    <a:pt x="416" y="697"/>
                    <a:pt x="429" y="12"/>
                    <a:pt x="363" y="1"/>
                  </a:cubicBezTo>
                  <a:cubicBezTo>
                    <a:pt x="363" y="1"/>
                    <a:pt x="362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141444" y="4000052"/>
              <a:ext cx="305918" cy="1024747"/>
            </a:xfrm>
            <a:custGeom>
              <a:avLst/>
              <a:gdLst/>
              <a:ahLst/>
              <a:cxnLst/>
              <a:rect l="l" t="t" r="r" b="b"/>
              <a:pathLst>
                <a:path w="12236" h="41000" extrusionOk="0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8" y="40"/>
                    <a:pt x="24" y="111"/>
                  </a:cubicBezTo>
                  <a:cubicBezTo>
                    <a:pt x="46" y="197"/>
                    <a:pt x="72" y="301"/>
                    <a:pt x="105" y="429"/>
                  </a:cubicBezTo>
                  <a:cubicBezTo>
                    <a:pt x="187" y="726"/>
                    <a:pt x="298" y="1131"/>
                    <a:pt x="439" y="1642"/>
                  </a:cubicBezTo>
                  <a:cubicBezTo>
                    <a:pt x="735" y="2694"/>
                    <a:pt x="1173" y="4213"/>
                    <a:pt x="1729" y="6086"/>
                  </a:cubicBezTo>
                  <a:cubicBezTo>
                    <a:pt x="2840" y="9831"/>
                    <a:pt x="4418" y="14996"/>
                    <a:pt x="6286" y="20661"/>
                  </a:cubicBezTo>
                  <a:cubicBezTo>
                    <a:pt x="7225" y="23490"/>
                    <a:pt x="8155" y="26175"/>
                    <a:pt x="9040" y="28603"/>
                  </a:cubicBezTo>
                  <a:cubicBezTo>
                    <a:pt x="9496" y="29812"/>
                    <a:pt x="9920" y="30964"/>
                    <a:pt x="10357" y="32029"/>
                  </a:cubicBezTo>
                  <a:cubicBezTo>
                    <a:pt x="10774" y="33101"/>
                    <a:pt x="11215" y="34076"/>
                    <a:pt x="11528" y="34996"/>
                  </a:cubicBezTo>
                  <a:cubicBezTo>
                    <a:pt x="11844" y="35914"/>
                    <a:pt x="12035" y="36778"/>
                    <a:pt x="12074" y="37545"/>
                  </a:cubicBezTo>
                  <a:cubicBezTo>
                    <a:pt x="12113" y="38313"/>
                    <a:pt x="12018" y="38977"/>
                    <a:pt x="11864" y="39496"/>
                  </a:cubicBezTo>
                  <a:cubicBezTo>
                    <a:pt x="11550" y="40541"/>
                    <a:pt x="11087" y="40982"/>
                    <a:pt x="11121" y="40999"/>
                  </a:cubicBezTo>
                  <a:cubicBezTo>
                    <a:pt x="11121" y="40999"/>
                    <a:pt x="11237" y="40898"/>
                    <a:pt x="11400" y="40661"/>
                  </a:cubicBezTo>
                  <a:cubicBezTo>
                    <a:pt x="11642" y="40313"/>
                    <a:pt x="11827" y="39929"/>
                    <a:pt x="11953" y="39524"/>
                  </a:cubicBezTo>
                  <a:cubicBezTo>
                    <a:pt x="12124" y="39000"/>
                    <a:pt x="12235" y="38325"/>
                    <a:pt x="12208" y="37541"/>
                  </a:cubicBezTo>
                  <a:cubicBezTo>
                    <a:pt x="12181" y="36756"/>
                    <a:pt x="11998" y="35875"/>
                    <a:pt x="11687" y="34944"/>
                  </a:cubicBezTo>
                  <a:cubicBezTo>
                    <a:pt x="11383" y="34009"/>
                    <a:pt x="10949" y="33028"/>
                    <a:pt x="10541" y="31957"/>
                  </a:cubicBezTo>
                  <a:cubicBezTo>
                    <a:pt x="10114" y="30891"/>
                    <a:pt x="9698" y="29737"/>
                    <a:pt x="9248" y="28528"/>
                  </a:cubicBezTo>
                  <a:cubicBezTo>
                    <a:pt x="8374" y="26099"/>
                    <a:pt x="7453" y="23414"/>
                    <a:pt x="6514" y="20586"/>
                  </a:cubicBezTo>
                  <a:cubicBezTo>
                    <a:pt x="4647" y="14924"/>
                    <a:pt x="3045" y="9770"/>
                    <a:pt x="1892" y="6038"/>
                  </a:cubicBezTo>
                  <a:cubicBezTo>
                    <a:pt x="1321" y="4185"/>
                    <a:pt x="856" y="2681"/>
                    <a:pt x="528" y="1617"/>
                  </a:cubicBezTo>
                  <a:cubicBezTo>
                    <a:pt x="369" y="1109"/>
                    <a:pt x="243" y="708"/>
                    <a:pt x="152" y="416"/>
                  </a:cubicBezTo>
                  <a:cubicBezTo>
                    <a:pt x="110" y="290"/>
                    <a:pt x="75" y="189"/>
                    <a:pt x="48" y="105"/>
                  </a:cubicBezTo>
                  <a:cubicBezTo>
                    <a:pt x="24" y="36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736291" y="4511561"/>
              <a:ext cx="1244416" cy="959080"/>
            </a:xfrm>
            <a:custGeom>
              <a:avLst/>
              <a:gdLst/>
              <a:ahLst/>
              <a:cxnLst/>
              <a:rect l="l" t="t" r="r" b="b"/>
              <a:pathLst>
                <a:path w="49764" h="38369" extrusionOk="0">
                  <a:moveTo>
                    <a:pt x="5614" y="1"/>
                  </a:moveTo>
                  <a:lnTo>
                    <a:pt x="1501" y="23232"/>
                  </a:lnTo>
                  <a:cubicBezTo>
                    <a:pt x="1" y="31033"/>
                    <a:pt x="5932" y="38287"/>
                    <a:pt x="13875" y="38368"/>
                  </a:cubicBezTo>
                  <a:lnTo>
                    <a:pt x="49764" y="37970"/>
                  </a:lnTo>
                  <a:lnTo>
                    <a:pt x="48821" y="26349"/>
                  </a:lnTo>
                  <a:lnTo>
                    <a:pt x="18050" y="21759"/>
                  </a:lnTo>
                  <a:lnTo>
                    <a:pt x="21881" y="665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1" name="Google Shape;231;p26"/>
            <p:cNvSpPr>
              <a:spLocks/>
            </p:cNvSpPr>
            <p:nvPr/>
          </p:nvSpPr>
          <p:spPr bwMode="auto">
            <a:xfrm>
              <a:off x="3901025" y="5105825"/>
              <a:ext cx="507200" cy="368775"/>
            </a:xfrm>
            <a:custGeom>
              <a:avLst/>
              <a:gdLst>
                <a:gd name="T0" fmla="*/ 7057 w 20288"/>
                <a:gd name="T1" fmla="*/ 0 h 14751"/>
                <a:gd name="T2" fmla="*/ 19 w 20288"/>
                <a:gd name="T3" fmla="*/ 3127 h 14751"/>
                <a:gd name="T4" fmla="*/ 0 w 20288"/>
                <a:gd name="T5" fmla="*/ 3125 h 14751"/>
                <a:gd name="T6" fmla="*/ 0 w 20288"/>
                <a:gd name="T7" fmla="*/ 3342 h 14751"/>
                <a:gd name="T8" fmla="*/ 0 w 20288"/>
                <a:gd name="T9" fmla="*/ 13273 h 14751"/>
                <a:gd name="T10" fmla="*/ 3260 w 20288"/>
                <a:gd name="T11" fmla="*/ 14247 h 14751"/>
                <a:gd name="T12" fmla="*/ 6718 w 20288"/>
                <a:gd name="T13" fmla="*/ 14751 h 14751"/>
                <a:gd name="T14" fmla="*/ 10001 w 20288"/>
                <a:gd name="T15" fmla="*/ 14297 h 14751"/>
                <a:gd name="T16" fmla="*/ 12818 w 20288"/>
                <a:gd name="T17" fmla="*/ 13326 h 14751"/>
                <a:gd name="T18" fmla="*/ 14079 w 20288"/>
                <a:gd name="T19" fmla="*/ 11066 h 14751"/>
                <a:gd name="T20" fmla="*/ 15655 w 20288"/>
                <a:gd name="T21" fmla="*/ 10016 h 14751"/>
                <a:gd name="T22" fmla="*/ 15866 w 20288"/>
                <a:gd name="T23" fmla="*/ 8492 h 14751"/>
                <a:gd name="T24" fmla="*/ 19380 w 20288"/>
                <a:gd name="T25" fmla="*/ 7669 h 14751"/>
                <a:gd name="T26" fmla="*/ 20162 w 20288"/>
                <a:gd name="T27" fmla="*/ 3731 h 14751"/>
                <a:gd name="T28" fmla="*/ 20162 w 20288"/>
                <a:gd name="T29" fmla="*/ 3731 h 14751"/>
                <a:gd name="T30" fmla="*/ 18952 w 20288"/>
                <a:gd name="T31" fmla="*/ 4738 h 14751"/>
                <a:gd name="T32" fmla="*/ 14114 w 20288"/>
                <a:gd name="T33" fmla="*/ 5141 h 14751"/>
                <a:gd name="T34" fmla="*/ 11291 w 20288"/>
                <a:gd name="T35" fmla="*/ 3128 h 14751"/>
                <a:gd name="T36" fmla="*/ 11291 w 20288"/>
                <a:gd name="T37" fmla="*/ 3128 h 14751"/>
                <a:gd name="T38" fmla="*/ 15666 w 20288"/>
                <a:gd name="T39" fmla="*/ 3351 h 14751"/>
                <a:gd name="T40" fmla="*/ 17742 w 20288"/>
                <a:gd name="T41" fmla="*/ 3128 h 14751"/>
                <a:gd name="T42" fmla="*/ 18952 w 20288"/>
                <a:gd name="T43" fmla="*/ 605 h 14751"/>
                <a:gd name="T44" fmla="*/ 7057 w 20288"/>
                <a:gd name="T45" fmla="*/ 0 h 147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288"/>
                <a:gd name="T70" fmla="*/ 0 h 14751"/>
                <a:gd name="T71" fmla="*/ 20288 w 20288"/>
                <a:gd name="T72" fmla="*/ 14751 h 147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288" h="14751" extrusionOk="0">
                  <a:moveTo>
                    <a:pt x="7057" y="0"/>
                  </a:moveTo>
                  <a:cubicBezTo>
                    <a:pt x="7057" y="0"/>
                    <a:pt x="510" y="3127"/>
                    <a:pt x="19" y="3127"/>
                  </a:cubicBezTo>
                  <a:cubicBezTo>
                    <a:pt x="11" y="3127"/>
                    <a:pt x="5" y="3126"/>
                    <a:pt x="0" y="3125"/>
                  </a:cubicBezTo>
                  <a:lnTo>
                    <a:pt x="0" y="3342"/>
                  </a:lnTo>
                  <a:lnTo>
                    <a:pt x="0" y="13273"/>
                  </a:lnTo>
                  <a:lnTo>
                    <a:pt x="3260" y="14247"/>
                  </a:lnTo>
                  <a:cubicBezTo>
                    <a:pt x="4388" y="14583"/>
                    <a:pt x="5553" y="14751"/>
                    <a:pt x="6718" y="14751"/>
                  </a:cubicBezTo>
                  <a:cubicBezTo>
                    <a:pt x="7822" y="14751"/>
                    <a:pt x="8927" y="14600"/>
                    <a:pt x="10001" y="14297"/>
                  </a:cubicBezTo>
                  <a:cubicBezTo>
                    <a:pt x="11368" y="13914"/>
                    <a:pt x="12653" y="13515"/>
                    <a:pt x="12818" y="13326"/>
                  </a:cubicBezTo>
                  <a:cubicBezTo>
                    <a:pt x="13186" y="12905"/>
                    <a:pt x="14079" y="11066"/>
                    <a:pt x="14079" y="11066"/>
                  </a:cubicBezTo>
                  <a:cubicBezTo>
                    <a:pt x="14079" y="11066"/>
                    <a:pt x="15498" y="10541"/>
                    <a:pt x="15655" y="10016"/>
                  </a:cubicBezTo>
                  <a:cubicBezTo>
                    <a:pt x="15813" y="9491"/>
                    <a:pt x="15866" y="8492"/>
                    <a:pt x="15866" y="8492"/>
                  </a:cubicBezTo>
                  <a:cubicBezTo>
                    <a:pt x="15866" y="8492"/>
                    <a:pt x="18473" y="8274"/>
                    <a:pt x="19380" y="7669"/>
                  </a:cubicBezTo>
                  <a:cubicBezTo>
                    <a:pt x="20287" y="7064"/>
                    <a:pt x="20162" y="3731"/>
                    <a:pt x="20162" y="3731"/>
                  </a:cubicBezTo>
                  <a:lnTo>
                    <a:pt x="18952" y="4738"/>
                  </a:lnTo>
                  <a:lnTo>
                    <a:pt x="14114" y="5141"/>
                  </a:lnTo>
                  <a:lnTo>
                    <a:pt x="11291" y="3128"/>
                  </a:lnTo>
                  <a:cubicBezTo>
                    <a:pt x="11291" y="3128"/>
                    <a:pt x="13755" y="3351"/>
                    <a:pt x="15666" y="3351"/>
                  </a:cubicBezTo>
                  <a:cubicBezTo>
                    <a:pt x="16622" y="3351"/>
                    <a:pt x="17440" y="3295"/>
                    <a:pt x="17742" y="3128"/>
                  </a:cubicBezTo>
                  <a:cubicBezTo>
                    <a:pt x="18650" y="2626"/>
                    <a:pt x="18952" y="605"/>
                    <a:pt x="18952" y="605"/>
                  </a:cubicBezTo>
                  <a:lnTo>
                    <a:pt x="7057" y="0"/>
                  </a:lnTo>
                  <a:close/>
                </a:path>
              </a:pathLst>
            </a:custGeom>
            <a:solidFill>
              <a:srgbClr val="B7887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074038" y="5109474"/>
              <a:ext cx="337030" cy="124421"/>
            </a:xfrm>
            <a:custGeom>
              <a:avLst/>
              <a:gdLst/>
              <a:ahLst/>
              <a:cxnLst/>
              <a:rect l="l" t="t" r="r" b="b"/>
              <a:pathLst>
                <a:path w="13440" h="4982" extrusionOk="0">
                  <a:moveTo>
                    <a:pt x="168" y="0"/>
                  </a:moveTo>
                  <a:cubicBezTo>
                    <a:pt x="59" y="0"/>
                    <a:pt x="1" y="3"/>
                    <a:pt x="1" y="9"/>
                  </a:cubicBezTo>
                  <a:cubicBezTo>
                    <a:pt x="0" y="16"/>
                    <a:pt x="80" y="27"/>
                    <a:pt x="234" y="42"/>
                  </a:cubicBezTo>
                  <a:lnTo>
                    <a:pt x="909" y="98"/>
                  </a:lnTo>
                  <a:lnTo>
                    <a:pt x="3426" y="267"/>
                  </a:lnTo>
                  <a:lnTo>
                    <a:pt x="11912" y="762"/>
                  </a:lnTo>
                  <a:lnTo>
                    <a:pt x="11912" y="762"/>
                  </a:lnTo>
                  <a:cubicBezTo>
                    <a:pt x="11809" y="1797"/>
                    <a:pt x="10898" y="2709"/>
                    <a:pt x="9819" y="3028"/>
                  </a:cubicBezTo>
                  <a:cubicBezTo>
                    <a:pt x="9259" y="3204"/>
                    <a:pt x="8678" y="3263"/>
                    <a:pt x="8102" y="3263"/>
                  </a:cubicBezTo>
                  <a:cubicBezTo>
                    <a:pt x="7712" y="3263"/>
                    <a:pt x="7324" y="3236"/>
                    <a:pt x="6946" y="3200"/>
                  </a:cubicBezTo>
                  <a:cubicBezTo>
                    <a:pt x="6108" y="3120"/>
                    <a:pt x="5287" y="3006"/>
                    <a:pt x="4489" y="3006"/>
                  </a:cubicBezTo>
                  <a:cubicBezTo>
                    <a:pt x="4389" y="3006"/>
                    <a:pt x="4289" y="3007"/>
                    <a:pt x="4189" y="3011"/>
                  </a:cubicBezTo>
                  <a:lnTo>
                    <a:pt x="3625" y="3033"/>
                  </a:lnTo>
                  <a:lnTo>
                    <a:pt x="4154" y="3227"/>
                  </a:lnTo>
                  <a:cubicBezTo>
                    <a:pt x="4813" y="3470"/>
                    <a:pt x="5367" y="3912"/>
                    <a:pt x="5977" y="4209"/>
                  </a:cubicBezTo>
                  <a:cubicBezTo>
                    <a:pt x="6550" y="4499"/>
                    <a:pt x="7161" y="4710"/>
                    <a:pt x="7791" y="4837"/>
                  </a:cubicBezTo>
                  <a:cubicBezTo>
                    <a:pt x="8274" y="4933"/>
                    <a:pt x="8763" y="4982"/>
                    <a:pt x="9253" y="4982"/>
                  </a:cubicBezTo>
                  <a:cubicBezTo>
                    <a:pt x="9814" y="4982"/>
                    <a:pt x="10374" y="4918"/>
                    <a:pt x="10924" y="4792"/>
                  </a:cubicBezTo>
                  <a:cubicBezTo>
                    <a:pt x="11784" y="4596"/>
                    <a:pt x="12421" y="4292"/>
                    <a:pt x="12832" y="4054"/>
                  </a:cubicBezTo>
                  <a:cubicBezTo>
                    <a:pt x="13042" y="3941"/>
                    <a:pt x="13189" y="3831"/>
                    <a:pt x="13289" y="3760"/>
                  </a:cubicBezTo>
                  <a:cubicBezTo>
                    <a:pt x="13390" y="3688"/>
                    <a:pt x="13440" y="3649"/>
                    <a:pt x="13437" y="3643"/>
                  </a:cubicBezTo>
                  <a:cubicBezTo>
                    <a:pt x="13436" y="3643"/>
                    <a:pt x="13435" y="3642"/>
                    <a:pt x="13434" y="3642"/>
                  </a:cubicBezTo>
                  <a:cubicBezTo>
                    <a:pt x="13404" y="3642"/>
                    <a:pt x="13195" y="3786"/>
                    <a:pt x="12797" y="3989"/>
                  </a:cubicBezTo>
                  <a:cubicBezTo>
                    <a:pt x="12197" y="4299"/>
                    <a:pt x="11557" y="4524"/>
                    <a:pt x="10895" y="4658"/>
                  </a:cubicBezTo>
                  <a:cubicBezTo>
                    <a:pt x="10394" y="4762"/>
                    <a:pt x="9886" y="4814"/>
                    <a:pt x="9377" y="4814"/>
                  </a:cubicBezTo>
                  <a:cubicBezTo>
                    <a:pt x="8858" y="4814"/>
                    <a:pt x="8339" y="4760"/>
                    <a:pt x="7829" y="4651"/>
                  </a:cubicBezTo>
                  <a:cubicBezTo>
                    <a:pt x="7217" y="4522"/>
                    <a:pt x="6627" y="4310"/>
                    <a:pt x="6072" y="4023"/>
                  </a:cubicBezTo>
                  <a:cubicBezTo>
                    <a:pt x="5627" y="3804"/>
                    <a:pt x="5201" y="3490"/>
                    <a:pt x="4712" y="3235"/>
                  </a:cubicBezTo>
                  <a:lnTo>
                    <a:pt x="4712" y="3235"/>
                  </a:lnTo>
                  <a:cubicBezTo>
                    <a:pt x="5421" y="3257"/>
                    <a:pt x="6159" y="3359"/>
                    <a:pt x="6924" y="3435"/>
                  </a:cubicBezTo>
                  <a:cubicBezTo>
                    <a:pt x="7312" y="3472"/>
                    <a:pt x="7713" y="3502"/>
                    <a:pt x="8120" y="3502"/>
                  </a:cubicBezTo>
                  <a:cubicBezTo>
                    <a:pt x="8706" y="3502"/>
                    <a:pt x="9305" y="3441"/>
                    <a:pt x="9893" y="3256"/>
                  </a:cubicBezTo>
                  <a:cubicBezTo>
                    <a:pt x="10490" y="3075"/>
                    <a:pt x="11039" y="2732"/>
                    <a:pt x="11449" y="2282"/>
                  </a:cubicBezTo>
                  <a:cubicBezTo>
                    <a:pt x="11859" y="1831"/>
                    <a:pt x="12132" y="1253"/>
                    <a:pt x="12155" y="657"/>
                  </a:cubicBezTo>
                  <a:lnTo>
                    <a:pt x="12158" y="541"/>
                  </a:lnTo>
                  <a:lnTo>
                    <a:pt x="12042" y="535"/>
                  </a:lnTo>
                  <a:cubicBezTo>
                    <a:pt x="8607" y="368"/>
                    <a:pt x="5608" y="222"/>
                    <a:pt x="3435" y="117"/>
                  </a:cubicBezTo>
                  <a:lnTo>
                    <a:pt x="914" y="17"/>
                  </a:lnTo>
                  <a:lnTo>
                    <a:pt x="236" y="0"/>
                  </a:lnTo>
                  <a:cubicBezTo>
                    <a:pt x="212" y="0"/>
                    <a:pt x="189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4208850" y="5311659"/>
              <a:ext cx="138268" cy="15552"/>
            </a:xfrm>
            <a:custGeom>
              <a:avLst/>
              <a:gdLst/>
              <a:ahLst/>
              <a:cxnLst/>
              <a:rect l="l" t="t" r="r" b="b"/>
              <a:pathLst>
                <a:path w="5518" h="659" extrusionOk="0">
                  <a:moveTo>
                    <a:pt x="5411" y="1"/>
                  </a:moveTo>
                  <a:cubicBezTo>
                    <a:pt x="5094" y="1"/>
                    <a:pt x="4024" y="137"/>
                    <a:pt x="2750" y="275"/>
                  </a:cubicBezTo>
                  <a:cubicBezTo>
                    <a:pt x="1234" y="442"/>
                    <a:pt x="0" y="551"/>
                    <a:pt x="4" y="619"/>
                  </a:cubicBezTo>
                  <a:cubicBezTo>
                    <a:pt x="5" y="644"/>
                    <a:pt x="185" y="659"/>
                    <a:pt x="490" y="659"/>
                  </a:cubicBezTo>
                  <a:cubicBezTo>
                    <a:pt x="991" y="659"/>
                    <a:pt x="1830" y="619"/>
                    <a:pt x="2777" y="513"/>
                  </a:cubicBezTo>
                  <a:cubicBezTo>
                    <a:pt x="4302" y="349"/>
                    <a:pt x="5518" y="80"/>
                    <a:pt x="5507" y="17"/>
                  </a:cubicBezTo>
                  <a:cubicBezTo>
                    <a:pt x="5505" y="6"/>
                    <a:pt x="5472" y="1"/>
                    <a:pt x="5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203665" y="5368685"/>
              <a:ext cx="77775" cy="29378"/>
            </a:xfrm>
            <a:custGeom>
              <a:avLst/>
              <a:gdLst/>
              <a:ahLst/>
              <a:cxnLst/>
              <a:rect l="l" t="t" r="r" b="b"/>
              <a:pathLst>
                <a:path w="3076" h="1194" extrusionOk="0">
                  <a:moveTo>
                    <a:pt x="3017" y="1"/>
                  </a:moveTo>
                  <a:cubicBezTo>
                    <a:pt x="2864" y="1"/>
                    <a:pt x="2234" y="200"/>
                    <a:pt x="1495" y="485"/>
                  </a:cubicBezTo>
                  <a:cubicBezTo>
                    <a:pt x="659" y="808"/>
                    <a:pt x="1" y="1121"/>
                    <a:pt x="25" y="1183"/>
                  </a:cubicBezTo>
                  <a:cubicBezTo>
                    <a:pt x="27" y="1190"/>
                    <a:pt x="39" y="1194"/>
                    <a:pt x="60" y="1194"/>
                  </a:cubicBezTo>
                  <a:cubicBezTo>
                    <a:pt x="214" y="1194"/>
                    <a:pt x="844" y="994"/>
                    <a:pt x="1581" y="709"/>
                  </a:cubicBezTo>
                  <a:cubicBezTo>
                    <a:pt x="2418" y="386"/>
                    <a:pt x="3076" y="74"/>
                    <a:pt x="3052" y="11"/>
                  </a:cubicBezTo>
                  <a:cubicBezTo>
                    <a:pt x="3049" y="4"/>
                    <a:pt x="3037" y="1"/>
                    <a:pt x="30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864907" y="4292097"/>
              <a:ext cx="62221" cy="36289"/>
            </a:xfrm>
            <a:custGeom>
              <a:avLst/>
              <a:gdLst/>
              <a:ahLst/>
              <a:cxnLst/>
              <a:rect l="l" t="t" r="r" b="b"/>
              <a:pathLst>
                <a:path w="2517" h="1498" extrusionOk="0">
                  <a:moveTo>
                    <a:pt x="0" y="106"/>
                  </a:moveTo>
                  <a:cubicBezTo>
                    <a:pt x="51" y="209"/>
                    <a:pt x="116" y="303"/>
                    <a:pt x="193" y="386"/>
                  </a:cubicBezTo>
                  <a:lnTo>
                    <a:pt x="193" y="386"/>
                  </a:lnTo>
                  <a:cubicBezTo>
                    <a:pt x="194" y="367"/>
                    <a:pt x="195" y="347"/>
                    <a:pt x="197" y="328"/>
                  </a:cubicBezTo>
                  <a:lnTo>
                    <a:pt x="0" y="106"/>
                  </a:lnTo>
                  <a:close/>
                  <a:moveTo>
                    <a:pt x="2261" y="1"/>
                  </a:moveTo>
                  <a:cubicBezTo>
                    <a:pt x="2091" y="446"/>
                    <a:pt x="1642" y="771"/>
                    <a:pt x="1165" y="794"/>
                  </a:cubicBezTo>
                  <a:cubicBezTo>
                    <a:pt x="1148" y="795"/>
                    <a:pt x="1130" y="795"/>
                    <a:pt x="1113" y="795"/>
                  </a:cubicBezTo>
                  <a:cubicBezTo>
                    <a:pt x="768" y="795"/>
                    <a:pt x="427" y="639"/>
                    <a:pt x="193" y="386"/>
                  </a:cubicBezTo>
                  <a:lnTo>
                    <a:pt x="193" y="386"/>
                  </a:lnTo>
                  <a:cubicBezTo>
                    <a:pt x="179" y="965"/>
                    <a:pt x="719" y="1498"/>
                    <a:pt x="1294" y="1498"/>
                  </a:cubicBezTo>
                  <a:cubicBezTo>
                    <a:pt x="1342" y="1498"/>
                    <a:pt x="1390" y="1494"/>
                    <a:pt x="1438" y="1486"/>
                  </a:cubicBezTo>
                  <a:cubicBezTo>
                    <a:pt x="2082" y="1385"/>
                    <a:pt x="2517" y="60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3823427" y="4150395"/>
              <a:ext cx="63949" cy="38018"/>
            </a:xfrm>
            <a:custGeom>
              <a:avLst/>
              <a:gdLst/>
              <a:ahLst/>
              <a:cxnLst/>
              <a:rect l="l" t="t" r="r" b="b"/>
              <a:pathLst>
                <a:path w="2518" h="1499" extrusionOk="0">
                  <a:moveTo>
                    <a:pt x="1" y="108"/>
                  </a:moveTo>
                  <a:cubicBezTo>
                    <a:pt x="51" y="210"/>
                    <a:pt x="117" y="304"/>
                    <a:pt x="194" y="387"/>
                  </a:cubicBezTo>
                  <a:lnTo>
                    <a:pt x="194" y="387"/>
                  </a:lnTo>
                  <a:cubicBezTo>
                    <a:pt x="195" y="367"/>
                    <a:pt x="196" y="348"/>
                    <a:pt x="197" y="328"/>
                  </a:cubicBezTo>
                  <a:lnTo>
                    <a:pt x="1" y="108"/>
                  </a:lnTo>
                  <a:close/>
                  <a:moveTo>
                    <a:pt x="2262" y="1"/>
                  </a:moveTo>
                  <a:cubicBezTo>
                    <a:pt x="2091" y="447"/>
                    <a:pt x="1643" y="773"/>
                    <a:pt x="1167" y="794"/>
                  </a:cubicBezTo>
                  <a:cubicBezTo>
                    <a:pt x="1149" y="795"/>
                    <a:pt x="1132" y="796"/>
                    <a:pt x="1115" y="796"/>
                  </a:cubicBezTo>
                  <a:cubicBezTo>
                    <a:pt x="769" y="796"/>
                    <a:pt x="429" y="640"/>
                    <a:pt x="194" y="387"/>
                  </a:cubicBezTo>
                  <a:lnTo>
                    <a:pt x="194" y="387"/>
                  </a:lnTo>
                  <a:cubicBezTo>
                    <a:pt x="181" y="966"/>
                    <a:pt x="722" y="1499"/>
                    <a:pt x="1297" y="1499"/>
                  </a:cubicBezTo>
                  <a:cubicBezTo>
                    <a:pt x="1345" y="1499"/>
                    <a:pt x="1392" y="1495"/>
                    <a:pt x="1440" y="1488"/>
                  </a:cubicBezTo>
                  <a:cubicBezTo>
                    <a:pt x="2083" y="1385"/>
                    <a:pt x="2517" y="601"/>
                    <a:pt x="2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4281441" y="4022518"/>
              <a:ext cx="20740" cy="459667"/>
            </a:xfrm>
            <a:custGeom>
              <a:avLst/>
              <a:gdLst/>
              <a:ahLst/>
              <a:cxnLst/>
              <a:rect l="l" t="t" r="r" b="b"/>
              <a:pathLst>
                <a:path w="838" h="18393" extrusionOk="0"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2"/>
                    <a:pt x="12" y="260"/>
                    <a:pt x="44" y="724"/>
                  </a:cubicBezTo>
                  <a:cubicBezTo>
                    <a:pt x="80" y="1232"/>
                    <a:pt x="128" y="1895"/>
                    <a:pt x="184" y="2693"/>
                  </a:cubicBezTo>
                  <a:cubicBezTo>
                    <a:pt x="302" y="4354"/>
                    <a:pt x="443" y="6649"/>
                    <a:pt x="520" y="9189"/>
                  </a:cubicBezTo>
                  <a:cubicBezTo>
                    <a:pt x="596" y="11729"/>
                    <a:pt x="597" y="14030"/>
                    <a:pt x="581" y="15695"/>
                  </a:cubicBezTo>
                  <a:cubicBezTo>
                    <a:pt x="572" y="16495"/>
                    <a:pt x="565" y="17159"/>
                    <a:pt x="560" y="17667"/>
                  </a:cubicBezTo>
                  <a:cubicBezTo>
                    <a:pt x="556" y="18132"/>
                    <a:pt x="562" y="18391"/>
                    <a:pt x="578" y="18392"/>
                  </a:cubicBezTo>
                  <a:cubicBezTo>
                    <a:pt x="578" y="18392"/>
                    <a:pt x="579" y="18392"/>
                    <a:pt x="579" y="18392"/>
                  </a:cubicBezTo>
                  <a:cubicBezTo>
                    <a:pt x="595" y="18392"/>
                    <a:pt x="619" y="18135"/>
                    <a:pt x="653" y="17671"/>
                  </a:cubicBezTo>
                  <a:cubicBezTo>
                    <a:pt x="687" y="17206"/>
                    <a:pt x="720" y="16532"/>
                    <a:pt x="750" y="15698"/>
                  </a:cubicBezTo>
                  <a:cubicBezTo>
                    <a:pt x="811" y="14032"/>
                    <a:pt x="837" y="11725"/>
                    <a:pt x="759" y="9182"/>
                  </a:cubicBezTo>
                  <a:cubicBezTo>
                    <a:pt x="681" y="6638"/>
                    <a:pt x="515" y="4338"/>
                    <a:pt x="354" y="2678"/>
                  </a:cubicBezTo>
                  <a:cubicBezTo>
                    <a:pt x="273" y="1849"/>
                    <a:pt x="197" y="1178"/>
                    <a:pt x="136" y="716"/>
                  </a:cubicBezTo>
                  <a:cubicBezTo>
                    <a:pt x="75" y="255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87" name="Picture 2" descr="https://lh3.googleusercontent.com/L_Y11vnyzDb-H6VascDnE3IWYmHLc4sCf0oNe9oa3SCxrwLNBbI2aXsmkLO9RYlJTRaKtYT5S4HdpnnE6GpAVm8-z6HIU3k1NFqShoDhlLS5mSCuan1TAzLj4l04HqnNnabxaHZeZ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8" y="2954338"/>
            <a:ext cx="4495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s://lh6.googleusercontent.com/C5DhqF3DB9sA9fEkg1bknZAQiresiKy0qj_jRVcS_VVlfL2D4_X7z10WNgKpv2bV404zxm_EFqqy2_k0olhSvVNriaZtIsz2PP0j8RNdVtH_Pu3PTQz9p0YGGUCJSCTYptz-chqTd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1020763"/>
            <a:ext cx="189547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Google Shape;1728;p42"/>
          <p:cNvSpPr txBox="1">
            <a:spLocks noGrp="1"/>
          </p:cNvSpPr>
          <p:nvPr>
            <p:ph type="title" idx="4294967295"/>
          </p:nvPr>
        </p:nvSpPr>
        <p:spPr>
          <a:xfrm>
            <a:off x="100013" y="395288"/>
            <a:ext cx="5911850" cy="755650"/>
          </a:xfrm>
        </p:spPr>
        <p:txBody>
          <a:bodyPr anchor="b"/>
          <a:lstStyle/>
          <a:p>
            <a:pPr eaLnBrk="1" hangingPunct="1">
              <a:buClr>
                <a:srgbClr val="263238"/>
              </a:buClr>
              <a:buSzPts val="3000"/>
              <a:buFont typeface="Righteous"/>
              <a:buNone/>
            </a:pPr>
            <a:r>
              <a:rPr lang="pl-PL" sz="3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WSPOMNIENIA Z WYJAZDÓW</a:t>
            </a:r>
          </a:p>
        </p:txBody>
      </p:sp>
      <p:pic>
        <p:nvPicPr>
          <p:cNvPr id="33795" name="Picture 2" descr="https://lh4.googleusercontent.com/Zl8M5mHz4f5uADkk_4722ubRrhf_FB0kCdKCbg7HxrskcDi9D65t0KoWisbusx5Vemcu6LfAN02JvGBqofgEMYW3VgnfHd5XPtySWNkWnG0mESTNhyBTtcN7q5eEhqNIg2kCr1Xxm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8" y="1322388"/>
            <a:ext cx="3059112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s://lh3.googleusercontent.com/LG7L2ZdEu39p6xOGA8IDYHl-7R5U9TyyFHKJfRTVJ0E3eLAOOWk7ki4dLngO9sSbeaqEq3pflkexE1SzMqVTXckae6LjA5ReILLH2i85TBmdgCmr2sg3n1bgUCa6Z3Acb4xeokOzYq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588" y="1211263"/>
            <a:ext cx="17589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lh5.googleusercontent.com/zhUSDoQrqRXYpv70rBmY8vsykkNVadsL6mH9bzptDCKE4nuK4fhL7rPp-KfRt64pBBoTYiqnjZS3Jz9rqQ-Ns9gSY_HKuTl47meBZnx3QvJEYxNDdGJaOVQSjvo5UD6gbCXOH_-dGB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6492" y="510453"/>
            <a:ext cx="2822546" cy="211719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/>
          </a:extLst>
        </p:spPr>
      </p:pic>
      <p:pic>
        <p:nvPicPr>
          <p:cNvPr id="33798" name="Picture 2" descr="https://lh4.googleusercontent.com/PbAOUcZfBxSgBz0MBpjrwaSV4yomEVp365qvbaxRRsNsrwmPbf45SPswEilUjyWfzM8Eum5ovMY5MeidlJKbtgpiQ7C80nTSBFHz8UOrYFcZjpXvOqutaMuE4sdkWG1VPnI-7B91Kw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850" y="3017838"/>
            <a:ext cx="25860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https://lh6.googleusercontent.com/6GP2XXF0Y32tIrhsXQgP_UknJLIcqqbaAl3OB-BTcbFmbjxHpGeIPDUP8lWf4ZvyhewJ6QqwpWh-B7SCEntVzNhqu5cVYcE2uQWbj4cXHtMURPDAAyooXB3RuMehRr9vyfcLH1o_v-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21338" y="3062288"/>
            <a:ext cx="2495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42;p27"/>
          <p:cNvSpPr txBox="1">
            <a:spLocks noGrp="1"/>
          </p:cNvSpPr>
          <p:nvPr>
            <p:ph type="body" idx="1"/>
          </p:nvPr>
        </p:nvSpPr>
        <p:spPr>
          <a:xfrm>
            <a:off x="768350" y="1677988"/>
            <a:ext cx="7059613" cy="2990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SzPts val="1300"/>
              <a:buFont typeface="Abel"/>
              <a:buChar char="●"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składał raport po odbytym kursie do Narodowej Agencji,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SzPts val="1300"/>
              <a:buFont typeface="Abel"/>
              <a:buChar char="●"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dzielił się doświadczeniem i nową wiedzą z nauczycielami w swoim zespole przedmiotowym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SzPts val="1300"/>
              <a:buFont typeface="Abel"/>
              <a:buChar char="●"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dzielił się wrażeniami i oceną mobilności z koordynatorem projektu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SzPts val="1300"/>
              <a:buFont typeface="Abel"/>
              <a:buChar char="●"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opracowywał sprawozdanie z wyjazdu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SzPts val="1300"/>
              <a:buFont typeface="Abel"/>
              <a:buChar char="●"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wdrażał zdobyte umiejętności  w codziennej pracy z uczniami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SzPts val="1300"/>
              <a:buFont typeface="Abel"/>
              <a:buChar char="●"/>
            </a:pPr>
            <a:r>
              <a:rPr lang="pl-PL" sz="20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przygotowywał nowe pomoce dydaktyczne</a:t>
            </a:r>
          </a:p>
        </p:txBody>
      </p:sp>
      <p:sp>
        <p:nvSpPr>
          <p:cNvPr id="35842" name="Google Shape;243;p27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5972175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Po przyjeździe</a:t>
            </a:r>
            <a:r>
              <a:rPr lang="pl-PL" smtClean="0">
                <a:solidFill>
                  <a:srgbClr val="263238"/>
                </a:solidFill>
                <a:latin typeface="Arial" charset="0"/>
                <a:cs typeface="Arial" charset="0"/>
                <a:sym typeface="Righteous"/>
              </a:rPr>
              <a:t> </a:t>
            </a: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każdy uczestnik: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6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Rezultaty</a:t>
            </a:r>
          </a:p>
        </p:txBody>
      </p:sp>
      <p:sp>
        <p:nvSpPr>
          <p:cNvPr id="37890" name="Text Box 3"/>
          <p:cNvSpPr txBox="1">
            <a:spLocks noGrp="1"/>
          </p:cNvSpPr>
          <p:nvPr>
            <p:ph type="body" idx="4294967295"/>
          </p:nvPr>
        </p:nvSpPr>
        <p:spPr>
          <a:xfrm>
            <a:off x="209550" y="1290638"/>
            <a:ext cx="6700838" cy="503237"/>
          </a:xfrm>
        </p:spPr>
        <p:txBody>
          <a:bodyPr/>
          <a:lstStyle/>
          <a:p>
            <a:r>
              <a:rPr lang="pl-PL" sz="1200" smtClean="0">
                <a:latin typeface="Arial" charset="0"/>
                <a:cs typeface="Arial" charset="0"/>
              </a:rPr>
              <a:t>Została stworzona strona internetowa projektu. Link: </a:t>
            </a:r>
            <a:r>
              <a:rPr lang="pl-PL" sz="1200" smtClean="0">
                <a:latin typeface="Arial" charset="0"/>
                <a:cs typeface="Arial" charset="0"/>
                <a:hlinkClick r:id="rId2"/>
              </a:rPr>
              <a:t>http://www.lo-zywiec.pl/erasmus/</a:t>
            </a:r>
            <a:endParaRPr lang="pl-PL" sz="1200" smtClean="0">
              <a:latin typeface="Arial" charset="0"/>
              <a:cs typeface="Arial" charset="0"/>
            </a:endParaRPr>
          </a:p>
          <a:p>
            <a:endParaRPr lang="pl-PL" sz="1200" smtClean="0">
              <a:latin typeface="Arial" charset="0"/>
              <a:cs typeface="Arial" charset="0"/>
            </a:endParaRPr>
          </a:p>
          <a:p>
            <a:endParaRPr lang="pl-PL" sz="1200" smtClean="0">
              <a:latin typeface="Arial" charset="0"/>
              <a:cs typeface="Arial" charset="0"/>
            </a:endParaRPr>
          </a:p>
          <a:p>
            <a:endParaRPr lang="pl-PL" sz="1200" smtClean="0">
              <a:latin typeface="Arial" charset="0"/>
              <a:cs typeface="Arial" charset="0"/>
            </a:endParaRPr>
          </a:p>
          <a:p>
            <a:endParaRPr lang="pl-PL" sz="1200" smtClean="0">
              <a:latin typeface="Arial" charset="0"/>
              <a:cs typeface="Arial" charset="0"/>
            </a:endParaRPr>
          </a:p>
        </p:txBody>
      </p:sp>
      <p:pic>
        <p:nvPicPr>
          <p:cNvPr id="37891" name="Picture 4" descr="fyg-lh4RSQg8WMyE1NZBv39H2ZHBrA8YE8P0U4pp4QnMAalUuX4xTRTbw6ezX4ow5ZQHLZYqzIVZvWEZEF_jl3Ln1hN4MKu4d7B_eseC0oeHFD48L3XvILGUPdbj2gy56OvYtUbci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885950"/>
            <a:ext cx="56800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70;p29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32591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Rezultaty</a:t>
            </a:r>
          </a:p>
        </p:txBody>
      </p:sp>
      <p:grpSp>
        <p:nvGrpSpPr>
          <p:cNvPr id="38914" name="Google Shape;2727;p47"/>
          <p:cNvGrpSpPr>
            <a:grpSpLocks/>
          </p:cNvGrpSpPr>
          <p:nvPr/>
        </p:nvGrpSpPr>
        <p:grpSpPr bwMode="auto">
          <a:xfrm>
            <a:off x="4514850" y="965200"/>
            <a:ext cx="4160838" cy="3670300"/>
            <a:chOff x="535250" y="238125"/>
            <a:chExt cx="6547925" cy="5237500"/>
          </a:xfrm>
        </p:grpSpPr>
        <p:sp>
          <p:nvSpPr>
            <p:cNvPr id="38917" name="Google Shape;2728;p47"/>
            <p:cNvSpPr>
              <a:spLocks/>
            </p:cNvSpPr>
            <p:nvPr/>
          </p:nvSpPr>
          <p:spPr bwMode="auto">
            <a:xfrm>
              <a:off x="4915525" y="1376850"/>
              <a:ext cx="316350" cy="418425"/>
            </a:xfrm>
            <a:custGeom>
              <a:avLst/>
              <a:gdLst>
                <a:gd name="T0" fmla="*/ 7042 w 12654"/>
                <a:gd name="T1" fmla="*/ 1 h 16737"/>
                <a:gd name="T2" fmla="*/ 6500 w 12654"/>
                <a:gd name="T3" fmla="*/ 267 h 16737"/>
                <a:gd name="T4" fmla="*/ 6919 w 12654"/>
                <a:gd name="T5" fmla="*/ 5450 h 16737"/>
                <a:gd name="T6" fmla="*/ 6529 w 12654"/>
                <a:gd name="T7" fmla="*/ 6615 h 16737"/>
                <a:gd name="T8" fmla="*/ 2999 w 12654"/>
                <a:gd name="T9" fmla="*/ 5240 h 16737"/>
                <a:gd name="T10" fmla="*/ 992 w 12654"/>
                <a:gd name="T11" fmla="*/ 4180 h 16737"/>
                <a:gd name="T12" fmla="*/ 968 w 12654"/>
                <a:gd name="T13" fmla="*/ 4181 h 16737"/>
                <a:gd name="T14" fmla="*/ 1873 w 12654"/>
                <a:gd name="T15" fmla="*/ 7208 h 16737"/>
                <a:gd name="T16" fmla="*/ 922 w 12654"/>
                <a:gd name="T17" fmla="*/ 8435 h 16737"/>
                <a:gd name="T18" fmla="*/ 2545 w 12654"/>
                <a:gd name="T19" fmla="*/ 10065 h 16737"/>
                <a:gd name="T20" fmla="*/ 2465 w 12654"/>
                <a:gd name="T21" fmla="*/ 10062 h 16737"/>
                <a:gd name="T22" fmla="*/ 1431 w 12654"/>
                <a:gd name="T23" fmla="*/ 10696 h 16737"/>
                <a:gd name="T24" fmla="*/ 2704 w 12654"/>
                <a:gd name="T25" fmla="*/ 12700 h 16737"/>
                <a:gd name="T26" fmla="*/ 2021 w 12654"/>
                <a:gd name="T27" fmla="*/ 14361 h 16737"/>
                <a:gd name="T28" fmla="*/ 6339 w 12654"/>
                <a:gd name="T29" fmla="*/ 16176 h 16737"/>
                <a:gd name="T30" fmla="*/ 9025 w 12654"/>
                <a:gd name="T31" fmla="*/ 16737 h 16737"/>
                <a:gd name="T32" fmla="*/ 12654 w 12654"/>
                <a:gd name="T33" fmla="*/ 9759 h 16737"/>
                <a:gd name="T34" fmla="*/ 10716 w 12654"/>
                <a:gd name="T35" fmla="*/ 6975 h 16737"/>
                <a:gd name="T36" fmla="*/ 9382 w 12654"/>
                <a:gd name="T37" fmla="*/ 5341 h 16737"/>
                <a:gd name="T38" fmla="*/ 8423 w 12654"/>
                <a:gd name="T39" fmla="*/ 3475 h 16737"/>
                <a:gd name="T40" fmla="*/ 7889 w 12654"/>
                <a:gd name="T41" fmla="*/ 916 h 16737"/>
                <a:gd name="T42" fmla="*/ 7042 w 12654"/>
                <a:gd name="T43" fmla="*/ 1 h 167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654"/>
                <a:gd name="T67" fmla="*/ 0 h 16737"/>
                <a:gd name="T68" fmla="*/ 12654 w 12654"/>
                <a:gd name="T69" fmla="*/ 16737 h 167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654" h="16737" extrusionOk="0">
                  <a:moveTo>
                    <a:pt x="7042" y="1"/>
                  </a:moveTo>
                  <a:cubicBezTo>
                    <a:pt x="6842" y="1"/>
                    <a:pt x="6645" y="83"/>
                    <a:pt x="6500" y="267"/>
                  </a:cubicBezTo>
                  <a:cubicBezTo>
                    <a:pt x="6047" y="843"/>
                    <a:pt x="5916" y="3059"/>
                    <a:pt x="6919" y="5450"/>
                  </a:cubicBezTo>
                  <a:cubicBezTo>
                    <a:pt x="7281" y="6314"/>
                    <a:pt x="7043" y="6615"/>
                    <a:pt x="6529" y="6615"/>
                  </a:cubicBezTo>
                  <a:cubicBezTo>
                    <a:pt x="5619" y="6615"/>
                    <a:pt x="3845" y="5673"/>
                    <a:pt x="2999" y="5240"/>
                  </a:cubicBezTo>
                  <a:cubicBezTo>
                    <a:pt x="2999" y="5240"/>
                    <a:pt x="1531" y="4180"/>
                    <a:pt x="992" y="4180"/>
                  </a:cubicBezTo>
                  <a:cubicBezTo>
                    <a:pt x="984" y="4180"/>
                    <a:pt x="976" y="4180"/>
                    <a:pt x="968" y="4181"/>
                  </a:cubicBezTo>
                  <a:cubicBezTo>
                    <a:pt x="450" y="4214"/>
                    <a:pt x="1" y="5475"/>
                    <a:pt x="1873" y="7208"/>
                  </a:cubicBezTo>
                  <a:cubicBezTo>
                    <a:pt x="1873" y="7208"/>
                    <a:pt x="676" y="7465"/>
                    <a:pt x="922" y="8435"/>
                  </a:cubicBezTo>
                  <a:cubicBezTo>
                    <a:pt x="1102" y="9147"/>
                    <a:pt x="2545" y="10065"/>
                    <a:pt x="2545" y="10065"/>
                  </a:cubicBezTo>
                  <a:cubicBezTo>
                    <a:pt x="2545" y="10065"/>
                    <a:pt x="2515" y="10062"/>
                    <a:pt x="2465" y="10062"/>
                  </a:cubicBezTo>
                  <a:cubicBezTo>
                    <a:pt x="2246" y="10062"/>
                    <a:pt x="1641" y="10116"/>
                    <a:pt x="1431" y="10696"/>
                  </a:cubicBezTo>
                  <a:cubicBezTo>
                    <a:pt x="1052" y="11743"/>
                    <a:pt x="2704" y="12700"/>
                    <a:pt x="2704" y="12700"/>
                  </a:cubicBezTo>
                  <a:cubicBezTo>
                    <a:pt x="2704" y="12700"/>
                    <a:pt x="1278" y="13309"/>
                    <a:pt x="2021" y="14361"/>
                  </a:cubicBezTo>
                  <a:cubicBezTo>
                    <a:pt x="2576" y="15147"/>
                    <a:pt x="3938" y="15455"/>
                    <a:pt x="6339" y="16176"/>
                  </a:cubicBezTo>
                  <a:lnTo>
                    <a:pt x="9025" y="16737"/>
                  </a:lnTo>
                  <a:lnTo>
                    <a:pt x="12654" y="9759"/>
                  </a:lnTo>
                  <a:lnTo>
                    <a:pt x="10716" y="6975"/>
                  </a:lnTo>
                  <a:cubicBezTo>
                    <a:pt x="10324" y="6530"/>
                    <a:pt x="9879" y="5996"/>
                    <a:pt x="9382" y="5341"/>
                  </a:cubicBezTo>
                  <a:cubicBezTo>
                    <a:pt x="8959" y="4779"/>
                    <a:pt x="8634" y="4148"/>
                    <a:pt x="8423" y="3475"/>
                  </a:cubicBezTo>
                  <a:cubicBezTo>
                    <a:pt x="8165" y="2663"/>
                    <a:pt x="7866" y="1567"/>
                    <a:pt x="7889" y="916"/>
                  </a:cubicBezTo>
                  <a:cubicBezTo>
                    <a:pt x="7908" y="370"/>
                    <a:pt x="7468" y="1"/>
                    <a:pt x="7042" y="1"/>
                  </a:cubicBezTo>
                  <a:close/>
                </a:path>
              </a:pathLst>
            </a:custGeom>
            <a:solidFill>
              <a:srgbClr val="FFBE9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18" name="Google Shape;2729;p47"/>
            <p:cNvSpPr>
              <a:spLocks/>
            </p:cNvSpPr>
            <p:nvPr/>
          </p:nvSpPr>
          <p:spPr bwMode="auto">
            <a:xfrm>
              <a:off x="4696350" y="5157650"/>
              <a:ext cx="472975" cy="286200"/>
            </a:xfrm>
            <a:custGeom>
              <a:avLst/>
              <a:gdLst>
                <a:gd name="T0" fmla="*/ 9752 w 18919"/>
                <a:gd name="T1" fmla="*/ 0 h 11448"/>
                <a:gd name="T2" fmla="*/ 7438 w 18919"/>
                <a:gd name="T3" fmla="*/ 4879 h 11448"/>
                <a:gd name="T4" fmla="*/ 1074 w 18919"/>
                <a:gd name="T5" fmla="*/ 3903 h 11448"/>
                <a:gd name="T6" fmla="*/ 452 w 18919"/>
                <a:gd name="T7" fmla="*/ 4453 h 11448"/>
                <a:gd name="T8" fmla="*/ 15025 w 18919"/>
                <a:gd name="T9" fmla="*/ 11220 h 11448"/>
                <a:gd name="T10" fmla="*/ 15611 w 18919"/>
                <a:gd name="T11" fmla="*/ 11448 h 11448"/>
                <a:gd name="T12" fmla="*/ 18919 w 18919"/>
                <a:gd name="T13" fmla="*/ 4273 h 11448"/>
                <a:gd name="T14" fmla="*/ 9752 w 18919"/>
                <a:gd name="T15" fmla="*/ 0 h 114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19"/>
                <a:gd name="T25" fmla="*/ 0 h 11448"/>
                <a:gd name="T26" fmla="*/ 18919 w 18919"/>
                <a:gd name="T27" fmla="*/ 11448 h 114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19" h="11448" extrusionOk="0">
                  <a:moveTo>
                    <a:pt x="9752" y="0"/>
                  </a:moveTo>
                  <a:lnTo>
                    <a:pt x="7438" y="4879"/>
                  </a:lnTo>
                  <a:cubicBezTo>
                    <a:pt x="7438" y="4879"/>
                    <a:pt x="2962" y="3903"/>
                    <a:pt x="1074" y="3903"/>
                  </a:cubicBezTo>
                  <a:cubicBezTo>
                    <a:pt x="344" y="3903"/>
                    <a:pt x="1" y="4049"/>
                    <a:pt x="452" y="4453"/>
                  </a:cubicBezTo>
                  <a:cubicBezTo>
                    <a:pt x="1904" y="5754"/>
                    <a:pt x="12431" y="10180"/>
                    <a:pt x="15025" y="11220"/>
                  </a:cubicBezTo>
                  <a:lnTo>
                    <a:pt x="15611" y="11448"/>
                  </a:lnTo>
                  <a:lnTo>
                    <a:pt x="18919" y="4273"/>
                  </a:lnTo>
                  <a:lnTo>
                    <a:pt x="975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19" name="Google Shape;2730;p47"/>
            <p:cNvSpPr>
              <a:spLocks/>
            </p:cNvSpPr>
            <p:nvPr/>
          </p:nvSpPr>
          <p:spPr bwMode="auto">
            <a:xfrm>
              <a:off x="5004350" y="5365725"/>
              <a:ext cx="113400" cy="74750"/>
            </a:xfrm>
            <a:custGeom>
              <a:avLst/>
              <a:gdLst>
                <a:gd name="T0" fmla="*/ 2895 w 4536"/>
                <a:gd name="T1" fmla="*/ 1 h 2990"/>
                <a:gd name="T2" fmla="*/ 2082 w 4536"/>
                <a:gd name="T3" fmla="*/ 94 h 2990"/>
                <a:gd name="T4" fmla="*/ 0 w 4536"/>
                <a:gd name="T5" fmla="*/ 1504 h 2990"/>
                <a:gd name="T6" fmla="*/ 3343 w 4536"/>
                <a:gd name="T7" fmla="*/ 2990 h 2990"/>
                <a:gd name="T8" fmla="*/ 4535 w 4536"/>
                <a:gd name="T9" fmla="*/ 427 h 2990"/>
                <a:gd name="T10" fmla="*/ 2895 w 4536"/>
                <a:gd name="T11" fmla="*/ 1 h 29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6"/>
                <a:gd name="T19" fmla="*/ 0 h 2990"/>
                <a:gd name="T20" fmla="*/ 4536 w 4536"/>
                <a:gd name="T21" fmla="*/ 2990 h 29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6" h="2990" extrusionOk="0">
                  <a:moveTo>
                    <a:pt x="2895" y="1"/>
                  </a:moveTo>
                  <a:cubicBezTo>
                    <a:pt x="2624" y="1"/>
                    <a:pt x="2351" y="32"/>
                    <a:pt x="2082" y="94"/>
                  </a:cubicBezTo>
                  <a:cubicBezTo>
                    <a:pt x="1238" y="290"/>
                    <a:pt x="497" y="792"/>
                    <a:pt x="0" y="1504"/>
                  </a:cubicBezTo>
                  <a:lnTo>
                    <a:pt x="3343" y="2990"/>
                  </a:lnTo>
                  <a:lnTo>
                    <a:pt x="4535" y="427"/>
                  </a:lnTo>
                  <a:cubicBezTo>
                    <a:pt x="4030" y="140"/>
                    <a:pt x="3466" y="1"/>
                    <a:pt x="289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0" name="Google Shape;2731;p47"/>
            <p:cNvSpPr>
              <a:spLocks/>
            </p:cNvSpPr>
            <p:nvPr/>
          </p:nvSpPr>
          <p:spPr bwMode="auto">
            <a:xfrm>
              <a:off x="4700175" y="5255500"/>
              <a:ext cx="388475" cy="188350"/>
            </a:xfrm>
            <a:custGeom>
              <a:avLst/>
              <a:gdLst>
                <a:gd name="T0" fmla="*/ 975 w 15539"/>
                <a:gd name="T1" fmla="*/ 1 h 7534"/>
                <a:gd name="T2" fmla="*/ 51 w 15539"/>
                <a:gd name="T3" fmla="*/ 307 h 7534"/>
                <a:gd name="T4" fmla="*/ 15458 w 15539"/>
                <a:gd name="T5" fmla="*/ 7534 h 7534"/>
                <a:gd name="T6" fmla="*/ 15538 w 15539"/>
                <a:gd name="T7" fmla="*/ 7322 h 7534"/>
                <a:gd name="T8" fmla="*/ 3278 w 15539"/>
                <a:gd name="T9" fmla="*/ 1742 h 7534"/>
                <a:gd name="T10" fmla="*/ 3018 w 15539"/>
                <a:gd name="T11" fmla="*/ 185 h 7534"/>
                <a:gd name="T12" fmla="*/ 975 w 15539"/>
                <a:gd name="T13" fmla="*/ 1 h 7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39"/>
                <a:gd name="T22" fmla="*/ 0 h 7534"/>
                <a:gd name="T23" fmla="*/ 15539 w 15539"/>
                <a:gd name="T24" fmla="*/ 7534 h 75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39" h="7534" extrusionOk="0">
                  <a:moveTo>
                    <a:pt x="975" y="1"/>
                  </a:moveTo>
                  <a:cubicBezTo>
                    <a:pt x="429" y="1"/>
                    <a:pt x="0" y="73"/>
                    <a:pt x="51" y="307"/>
                  </a:cubicBezTo>
                  <a:cubicBezTo>
                    <a:pt x="182" y="916"/>
                    <a:pt x="10651" y="5788"/>
                    <a:pt x="15458" y="7534"/>
                  </a:cubicBezTo>
                  <a:lnTo>
                    <a:pt x="15538" y="7322"/>
                  </a:lnTo>
                  <a:lnTo>
                    <a:pt x="3278" y="1742"/>
                  </a:lnTo>
                  <a:cubicBezTo>
                    <a:pt x="3278" y="1742"/>
                    <a:pt x="3541" y="455"/>
                    <a:pt x="3018" y="185"/>
                  </a:cubicBezTo>
                  <a:cubicBezTo>
                    <a:pt x="3018" y="185"/>
                    <a:pt x="1847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1" name="Google Shape;2732;p47"/>
            <p:cNvSpPr>
              <a:spLocks/>
            </p:cNvSpPr>
            <p:nvPr/>
          </p:nvSpPr>
          <p:spPr bwMode="auto">
            <a:xfrm>
              <a:off x="4703100" y="5259275"/>
              <a:ext cx="389275" cy="180850"/>
            </a:xfrm>
            <a:custGeom>
              <a:avLst/>
              <a:gdLst>
                <a:gd name="T0" fmla="*/ 3 w 15571"/>
                <a:gd name="T1" fmla="*/ 1 h 7234"/>
                <a:gd name="T2" fmla="*/ 2 w 15571"/>
                <a:gd name="T3" fmla="*/ 1 h 7234"/>
                <a:gd name="T4" fmla="*/ 152 w 15571"/>
                <a:gd name="T5" fmla="*/ 92 h 7234"/>
                <a:gd name="T6" fmla="*/ 593 w 15571"/>
                <a:gd name="T7" fmla="*/ 328 h 7234"/>
                <a:gd name="T8" fmla="*/ 2227 w 15571"/>
                <a:gd name="T9" fmla="*/ 1175 h 7234"/>
                <a:gd name="T10" fmla="*/ 7690 w 15571"/>
                <a:gd name="T11" fmla="*/ 3824 h 7234"/>
                <a:gd name="T12" fmla="*/ 13238 w 15571"/>
                <a:gd name="T13" fmla="*/ 6288 h 7234"/>
                <a:gd name="T14" fmla="*/ 14937 w 15571"/>
                <a:gd name="T15" fmla="*/ 6993 h 7234"/>
                <a:gd name="T16" fmla="*/ 15402 w 15571"/>
                <a:gd name="T17" fmla="*/ 7175 h 7234"/>
                <a:gd name="T18" fmla="*/ 15567 w 15571"/>
                <a:gd name="T19" fmla="*/ 7233 h 7234"/>
                <a:gd name="T20" fmla="*/ 15569 w 15571"/>
                <a:gd name="T21" fmla="*/ 7233 h 7234"/>
                <a:gd name="T22" fmla="*/ 15412 w 15571"/>
                <a:gd name="T23" fmla="*/ 7154 h 7234"/>
                <a:gd name="T24" fmla="*/ 14956 w 15571"/>
                <a:gd name="T25" fmla="*/ 6949 h 7234"/>
                <a:gd name="T26" fmla="*/ 13272 w 15571"/>
                <a:gd name="T27" fmla="*/ 6209 h 7234"/>
                <a:gd name="T28" fmla="*/ 7742 w 15571"/>
                <a:gd name="T29" fmla="*/ 3713 h 7234"/>
                <a:gd name="T30" fmla="*/ 2266 w 15571"/>
                <a:gd name="T31" fmla="*/ 1097 h 7234"/>
                <a:gd name="T32" fmla="*/ 615 w 15571"/>
                <a:gd name="T33" fmla="*/ 286 h 7234"/>
                <a:gd name="T34" fmla="*/ 163 w 15571"/>
                <a:gd name="T35" fmla="*/ 69 h 7234"/>
                <a:gd name="T36" fmla="*/ 3 w 15571"/>
                <a:gd name="T37" fmla="*/ 1 h 7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71"/>
                <a:gd name="T58" fmla="*/ 0 h 7234"/>
                <a:gd name="T59" fmla="*/ 15571 w 15571"/>
                <a:gd name="T60" fmla="*/ 7234 h 7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71" h="7234" extrusionOk="0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5"/>
                    <a:pt x="53" y="36"/>
                    <a:pt x="152" y="92"/>
                  </a:cubicBezTo>
                  <a:lnTo>
                    <a:pt x="593" y="328"/>
                  </a:lnTo>
                  <a:lnTo>
                    <a:pt x="2227" y="1175"/>
                  </a:lnTo>
                  <a:cubicBezTo>
                    <a:pt x="3612" y="1877"/>
                    <a:pt x="5539" y="2826"/>
                    <a:pt x="7690" y="3824"/>
                  </a:cubicBezTo>
                  <a:cubicBezTo>
                    <a:pt x="9839" y="4823"/>
                    <a:pt x="11806" y="5684"/>
                    <a:pt x="13238" y="6288"/>
                  </a:cubicBezTo>
                  <a:lnTo>
                    <a:pt x="14937" y="6993"/>
                  </a:lnTo>
                  <a:lnTo>
                    <a:pt x="15402" y="7175"/>
                  </a:lnTo>
                  <a:cubicBezTo>
                    <a:pt x="15501" y="7213"/>
                    <a:pt x="15556" y="7233"/>
                    <a:pt x="15567" y="7233"/>
                  </a:cubicBezTo>
                  <a:cubicBezTo>
                    <a:pt x="15568" y="7233"/>
                    <a:pt x="15568" y="7233"/>
                    <a:pt x="15569" y="7233"/>
                  </a:cubicBezTo>
                  <a:cubicBezTo>
                    <a:pt x="15570" y="7229"/>
                    <a:pt x="15515" y="7201"/>
                    <a:pt x="15412" y="7154"/>
                  </a:cubicBezTo>
                  <a:lnTo>
                    <a:pt x="14956" y="6949"/>
                  </a:lnTo>
                  <a:lnTo>
                    <a:pt x="13272" y="6209"/>
                  </a:lnTo>
                  <a:cubicBezTo>
                    <a:pt x="11850" y="5584"/>
                    <a:pt x="9890" y="4712"/>
                    <a:pt x="7742" y="3713"/>
                  </a:cubicBezTo>
                  <a:cubicBezTo>
                    <a:pt x="5592" y="2714"/>
                    <a:pt x="3660" y="1780"/>
                    <a:pt x="2266" y="1097"/>
                  </a:cubicBezTo>
                  <a:lnTo>
                    <a:pt x="615" y="286"/>
                  </a:lnTo>
                  <a:lnTo>
                    <a:pt x="163" y="69"/>
                  </a:lnTo>
                  <a:cubicBezTo>
                    <a:pt x="65" y="24"/>
                    <a:pt x="11" y="1"/>
                    <a:pt x="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2" name="Google Shape;2733;p47"/>
            <p:cNvSpPr>
              <a:spLocks/>
            </p:cNvSpPr>
            <p:nvPr/>
          </p:nvSpPr>
          <p:spPr bwMode="auto">
            <a:xfrm>
              <a:off x="4774425" y="5256525"/>
              <a:ext cx="12300" cy="46175"/>
            </a:xfrm>
            <a:custGeom>
              <a:avLst/>
              <a:gdLst>
                <a:gd name="T0" fmla="*/ 36 w 492"/>
                <a:gd name="T1" fmla="*/ 0 h 1847"/>
                <a:gd name="T2" fmla="*/ 33 w 492"/>
                <a:gd name="T3" fmla="*/ 2 h 1847"/>
                <a:gd name="T4" fmla="*/ 303 w 492"/>
                <a:gd name="T5" fmla="*/ 905 h 1847"/>
                <a:gd name="T6" fmla="*/ 244 w 492"/>
                <a:gd name="T7" fmla="*/ 1845 h 1847"/>
                <a:gd name="T8" fmla="*/ 246 w 492"/>
                <a:gd name="T9" fmla="*/ 1846 h 1847"/>
                <a:gd name="T10" fmla="*/ 424 w 492"/>
                <a:gd name="T11" fmla="*/ 890 h 1847"/>
                <a:gd name="T12" fmla="*/ 36 w 492"/>
                <a:gd name="T13" fmla="*/ 0 h 18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2"/>
                <a:gd name="T22" fmla="*/ 0 h 1847"/>
                <a:gd name="T23" fmla="*/ 492 w 492"/>
                <a:gd name="T24" fmla="*/ 1847 h 18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2" h="1847" extrusionOk="0">
                  <a:moveTo>
                    <a:pt x="36" y="0"/>
                  </a:moveTo>
                  <a:cubicBezTo>
                    <a:pt x="34" y="0"/>
                    <a:pt x="33" y="1"/>
                    <a:pt x="33" y="2"/>
                  </a:cubicBezTo>
                  <a:cubicBezTo>
                    <a:pt x="0" y="21"/>
                    <a:pt x="248" y="385"/>
                    <a:pt x="303" y="905"/>
                  </a:cubicBezTo>
                  <a:cubicBezTo>
                    <a:pt x="369" y="1424"/>
                    <a:pt x="209" y="1833"/>
                    <a:pt x="244" y="1845"/>
                  </a:cubicBezTo>
                  <a:cubicBezTo>
                    <a:pt x="245" y="1846"/>
                    <a:pt x="246" y="1846"/>
                    <a:pt x="246" y="1846"/>
                  </a:cubicBezTo>
                  <a:cubicBezTo>
                    <a:pt x="279" y="1846"/>
                    <a:pt x="491" y="1435"/>
                    <a:pt x="424" y="890"/>
                  </a:cubicBezTo>
                  <a:cubicBezTo>
                    <a:pt x="366" y="351"/>
                    <a:pt x="72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3" name="Google Shape;2734;p47"/>
            <p:cNvSpPr>
              <a:spLocks/>
            </p:cNvSpPr>
            <p:nvPr/>
          </p:nvSpPr>
          <p:spPr bwMode="auto">
            <a:xfrm>
              <a:off x="4860100" y="5275075"/>
              <a:ext cx="4900" cy="24725"/>
            </a:xfrm>
            <a:custGeom>
              <a:avLst/>
              <a:gdLst>
                <a:gd name="T0" fmla="*/ 34 w 196"/>
                <a:gd name="T1" fmla="*/ 1 h 989"/>
                <a:gd name="T2" fmla="*/ 33 w 196"/>
                <a:gd name="T3" fmla="*/ 1 h 989"/>
                <a:gd name="T4" fmla="*/ 37 w 196"/>
                <a:gd name="T5" fmla="*/ 503 h 989"/>
                <a:gd name="T6" fmla="*/ 161 w 196"/>
                <a:gd name="T7" fmla="*/ 989 h 989"/>
                <a:gd name="T8" fmla="*/ 162 w 196"/>
                <a:gd name="T9" fmla="*/ 989 h 989"/>
                <a:gd name="T10" fmla="*/ 158 w 196"/>
                <a:gd name="T11" fmla="*/ 487 h 989"/>
                <a:gd name="T12" fmla="*/ 34 w 196"/>
                <a:gd name="T13" fmla="*/ 1 h 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989"/>
                <a:gd name="T23" fmla="*/ 196 w 196"/>
                <a:gd name="T24" fmla="*/ 989 h 9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989" extrusionOk="0">
                  <a:moveTo>
                    <a:pt x="34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0" y="5"/>
                    <a:pt x="1" y="230"/>
                    <a:pt x="37" y="503"/>
                  </a:cubicBezTo>
                  <a:cubicBezTo>
                    <a:pt x="72" y="773"/>
                    <a:pt x="127" y="989"/>
                    <a:pt x="161" y="989"/>
                  </a:cubicBezTo>
                  <a:cubicBezTo>
                    <a:pt x="162" y="989"/>
                    <a:pt x="162" y="989"/>
                    <a:pt x="162" y="989"/>
                  </a:cubicBezTo>
                  <a:cubicBezTo>
                    <a:pt x="195" y="985"/>
                    <a:pt x="194" y="760"/>
                    <a:pt x="158" y="487"/>
                  </a:cubicBezTo>
                  <a:cubicBezTo>
                    <a:pt x="123" y="216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4" name="Google Shape;2735;p47"/>
            <p:cNvSpPr>
              <a:spLocks/>
            </p:cNvSpPr>
            <p:nvPr/>
          </p:nvSpPr>
          <p:spPr bwMode="auto">
            <a:xfrm>
              <a:off x="4878175" y="5279100"/>
              <a:ext cx="9875" cy="19575"/>
            </a:xfrm>
            <a:custGeom>
              <a:avLst/>
              <a:gdLst>
                <a:gd name="T0" fmla="*/ 35 w 395"/>
                <a:gd name="T1" fmla="*/ 0 h 783"/>
                <a:gd name="T2" fmla="*/ 32 w 395"/>
                <a:gd name="T3" fmla="*/ 1 h 783"/>
                <a:gd name="T4" fmla="*/ 141 w 395"/>
                <a:gd name="T5" fmla="*/ 416 h 783"/>
                <a:gd name="T6" fmla="*/ 361 w 395"/>
                <a:gd name="T7" fmla="*/ 782 h 783"/>
                <a:gd name="T8" fmla="*/ 365 w 395"/>
                <a:gd name="T9" fmla="*/ 781 h 783"/>
                <a:gd name="T10" fmla="*/ 254 w 395"/>
                <a:gd name="T11" fmla="*/ 368 h 783"/>
                <a:gd name="T12" fmla="*/ 35 w 395"/>
                <a:gd name="T13" fmla="*/ 0 h 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5"/>
                <a:gd name="T22" fmla="*/ 0 h 783"/>
                <a:gd name="T23" fmla="*/ 395 w 395"/>
                <a:gd name="T24" fmla="*/ 783 h 7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5" h="783" extrusionOk="0">
                  <a:moveTo>
                    <a:pt x="35" y="0"/>
                  </a:moveTo>
                  <a:cubicBezTo>
                    <a:pt x="34" y="0"/>
                    <a:pt x="33" y="0"/>
                    <a:pt x="32" y="1"/>
                  </a:cubicBezTo>
                  <a:cubicBezTo>
                    <a:pt x="0" y="14"/>
                    <a:pt x="49" y="200"/>
                    <a:pt x="141" y="416"/>
                  </a:cubicBezTo>
                  <a:cubicBezTo>
                    <a:pt x="230" y="623"/>
                    <a:pt x="326" y="782"/>
                    <a:pt x="361" y="782"/>
                  </a:cubicBezTo>
                  <a:cubicBezTo>
                    <a:pt x="362" y="782"/>
                    <a:pt x="364" y="782"/>
                    <a:pt x="365" y="781"/>
                  </a:cubicBezTo>
                  <a:cubicBezTo>
                    <a:pt x="395" y="768"/>
                    <a:pt x="346" y="582"/>
                    <a:pt x="254" y="368"/>
                  </a:cubicBezTo>
                  <a:cubicBezTo>
                    <a:pt x="166" y="160"/>
                    <a:pt x="70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5" name="Google Shape;2736;p47"/>
            <p:cNvSpPr>
              <a:spLocks/>
            </p:cNvSpPr>
            <p:nvPr/>
          </p:nvSpPr>
          <p:spPr bwMode="auto">
            <a:xfrm>
              <a:off x="4884650" y="5271425"/>
              <a:ext cx="24800" cy="11225"/>
            </a:xfrm>
            <a:custGeom>
              <a:avLst/>
              <a:gdLst>
                <a:gd name="T0" fmla="*/ 36 w 992"/>
                <a:gd name="T1" fmla="*/ 0 h 449"/>
                <a:gd name="T2" fmla="*/ 14 w 992"/>
                <a:gd name="T3" fmla="*/ 7 h 449"/>
                <a:gd name="T4" fmla="*/ 470 w 992"/>
                <a:gd name="T5" fmla="*/ 280 h 449"/>
                <a:gd name="T6" fmla="*/ 956 w 992"/>
                <a:gd name="T7" fmla="*/ 449 h 449"/>
                <a:gd name="T8" fmla="*/ 978 w 992"/>
                <a:gd name="T9" fmla="*/ 441 h 449"/>
                <a:gd name="T10" fmla="*/ 521 w 992"/>
                <a:gd name="T11" fmla="*/ 169 h 449"/>
                <a:gd name="T12" fmla="*/ 36 w 992"/>
                <a:gd name="T13" fmla="*/ 0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2"/>
                <a:gd name="T22" fmla="*/ 0 h 449"/>
                <a:gd name="T23" fmla="*/ 992 w 992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2" h="449" extrusionOk="0">
                  <a:moveTo>
                    <a:pt x="36" y="0"/>
                  </a:moveTo>
                  <a:cubicBezTo>
                    <a:pt x="24" y="0"/>
                    <a:pt x="16" y="3"/>
                    <a:pt x="14" y="7"/>
                  </a:cubicBezTo>
                  <a:cubicBezTo>
                    <a:pt x="1" y="38"/>
                    <a:pt x="205" y="160"/>
                    <a:pt x="470" y="280"/>
                  </a:cubicBezTo>
                  <a:cubicBezTo>
                    <a:pt x="694" y="382"/>
                    <a:pt x="890" y="449"/>
                    <a:pt x="956" y="449"/>
                  </a:cubicBezTo>
                  <a:cubicBezTo>
                    <a:pt x="968" y="449"/>
                    <a:pt x="975" y="446"/>
                    <a:pt x="978" y="441"/>
                  </a:cubicBezTo>
                  <a:cubicBezTo>
                    <a:pt x="991" y="410"/>
                    <a:pt x="787" y="289"/>
                    <a:pt x="521" y="169"/>
                  </a:cubicBezTo>
                  <a:cubicBezTo>
                    <a:pt x="298" y="67"/>
                    <a:pt x="101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6" name="Google Shape;2737;p47"/>
            <p:cNvSpPr>
              <a:spLocks/>
            </p:cNvSpPr>
            <p:nvPr/>
          </p:nvSpPr>
          <p:spPr bwMode="auto">
            <a:xfrm>
              <a:off x="4891650" y="5258400"/>
              <a:ext cx="28675" cy="11125"/>
            </a:xfrm>
            <a:custGeom>
              <a:avLst/>
              <a:gdLst>
                <a:gd name="T0" fmla="*/ 32 w 1147"/>
                <a:gd name="T1" fmla="*/ 0 h 445"/>
                <a:gd name="T2" fmla="*/ 20 w 1147"/>
                <a:gd name="T3" fmla="*/ 4 h 445"/>
                <a:gd name="T4" fmla="*/ 537 w 1147"/>
                <a:gd name="T5" fmla="*/ 333 h 445"/>
                <a:gd name="T6" fmla="*/ 1059 w 1147"/>
                <a:gd name="T7" fmla="*/ 444 h 445"/>
                <a:gd name="T8" fmla="*/ 1143 w 1147"/>
                <a:gd name="T9" fmla="*/ 427 h 445"/>
                <a:gd name="T10" fmla="*/ 579 w 1147"/>
                <a:gd name="T11" fmla="*/ 219 h 445"/>
                <a:gd name="T12" fmla="*/ 32 w 1147"/>
                <a:gd name="T13" fmla="*/ 0 h 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7"/>
                <a:gd name="T22" fmla="*/ 0 h 445"/>
                <a:gd name="T23" fmla="*/ 1147 w 1147"/>
                <a:gd name="T24" fmla="*/ 445 h 4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7" h="445" extrusionOk="0">
                  <a:moveTo>
                    <a:pt x="32" y="0"/>
                  </a:moveTo>
                  <a:cubicBezTo>
                    <a:pt x="26" y="0"/>
                    <a:pt x="22" y="1"/>
                    <a:pt x="20" y="4"/>
                  </a:cubicBezTo>
                  <a:cubicBezTo>
                    <a:pt x="0" y="29"/>
                    <a:pt x="215" y="212"/>
                    <a:pt x="537" y="333"/>
                  </a:cubicBezTo>
                  <a:cubicBezTo>
                    <a:pt x="753" y="416"/>
                    <a:pt x="952" y="444"/>
                    <a:pt x="1059" y="444"/>
                  </a:cubicBezTo>
                  <a:cubicBezTo>
                    <a:pt x="1111" y="444"/>
                    <a:pt x="1142" y="438"/>
                    <a:pt x="1143" y="427"/>
                  </a:cubicBezTo>
                  <a:cubicBezTo>
                    <a:pt x="1147" y="392"/>
                    <a:pt x="886" y="332"/>
                    <a:pt x="579" y="219"/>
                  </a:cubicBezTo>
                  <a:cubicBezTo>
                    <a:pt x="303" y="118"/>
                    <a:pt x="86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7" name="Google Shape;2738;p47"/>
            <p:cNvSpPr>
              <a:spLocks/>
            </p:cNvSpPr>
            <p:nvPr/>
          </p:nvSpPr>
          <p:spPr bwMode="auto">
            <a:xfrm>
              <a:off x="4827675" y="5239425"/>
              <a:ext cx="38125" cy="39775"/>
            </a:xfrm>
            <a:custGeom>
              <a:avLst/>
              <a:gdLst>
                <a:gd name="T0" fmla="*/ 321 w 1525"/>
                <a:gd name="T1" fmla="*/ 117 h 1591"/>
                <a:gd name="T2" fmla="*/ 972 w 1525"/>
                <a:gd name="T3" fmla="*/ 400 h 1591"/>
                <a:gd name="T4" fmla="*/ 1323 w 1525"/>
                <a:gd name="T5" fmla="*/ 963 h 1591"/>
                <a:gd name="T6" fmla="*/ 1372 w 1525"/>
                <a:gd name="T7" fmla="*/ 1372 h 1591"/>
                <a:gd name="T8" fmla="*/ 1372 w 1525"/>
                <a:gd name="T9" fmla="*/ 1372 h 1591"/>
                <a:gd name="T10" fmla="*/ 982 w 1525"/>
                <a:gd name="T11" fmla="*/ 1121 h 1591"/>
                <a:gd name="T12" fmla="*/ 448 w 1525"/>
                <a:gd name="T13" fmla="*/ 680 h 1591"/>
                <a:gd name="T14" fmla="*/ 182 w 1525"/>
                <a:gd name="T15" fmla="*/ 385 h 1591"/>
                <a:gd name="T16" fmla="*/ 247 w 1525"/>
                <a:gd name="T17" fmla="*/ 122 h 1591"/>
                <a:gd name="T18" fmla="*/ 321 w 1525"/>
                <a:gd name="T19" fmla="*/ 117 h 1591"/>
                <a:gd name="T20" fmla="*/ 269 w 1525"/>
                <a:gd name="T21" fmla="*/ 1 h 1591"/>
                <a:gd name="T22" fmla="*/ 219 w 1525"/>
                <a:gd name="T23" fmla="*/ 2 h 1591"/>
                <a:gd name="T24" fmla="*/ 20 w 1525"/>
                <a:gd name="T25" fmla="*/ 197 h 1591"/>
                <a:gd name="T26" fmla="*/ 80 w 1525"/>
                <a:gd name="T27" fmla="*/ 447 h 1591"/>
                <a:gd name="T28" fmla="*/ 370 w 1525"/>
                <a:gd name="T29" fmla="*/ 762 h 1591"/>
                <a:gd name="T30" fmla="*/ 933 w 1525"/>
                <a:gd name="T31" fmla="*/ 1193 h 1591"/>
                <a:gd name="T32" fmla="*/ 1369 w 1525"/>
                <a:gd name="T33" fmla="*/ 1423 h 1591"/>
                <a:gd name="T34" fmla="*/ 1369 w 1525"/>
                <a:gd name="T35" fmla="*/ 1423 h 1591"/>
                <a:gd name="T36" fmla="*/ 1357 w 1525"/>
                <a:gd name="T37" fmla="*/ 1590 h 1591"/>
                <a:gd name="T38" fmla="*/ 1357 w 1525"/>
                <a:gd name="T39" fmla="*/ 1590 h 1591"/>
                <a:gd name="T40" fmla="*/ 1413 w 1525"/>
                <a:gd name="T41" fmla="*/ 1441 h 1591"/>
                <a:gd name="T42" fmla="*/ 1413 w 1525"/>
                <a:gd name="T43" fmla="*/ 1441 h 1591"/>
                <a:gd name="T44" fmla="*/ 1516 w 1525"/>
                <a:gd name="T45" fmla="*/ 1472 h 1591"/>
                <a:gd name="T46" fmla="*/ 1521 w 1525"/>
                <a:gd name="T47" fmla="*/ 1470 h 1591"/>
                <a:gd name="T48" fmla="*/ 1421 w 1525"/>
                <a:gd name="T49" fmla="*/ 1401 h 1591"/>
                <a:gd name="T50" fmla="*/ 1421 w 1525"/>
                <a:gd name="T51" fmla="*/ 1401 h 1591"/>
                <a:gd name="T52" fmla="*/ 1408 w 1525"/>
                <a:gd name="T53" fmla="*/ 941 h 1591"/>
                <a:gd name="T54" fmla="*/ 269 w 1525"/>
                <a:gd name="T55" fmla="*/ 1 h 15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5"/>
                <a:gd name="T85" fmla="*/ 0 h 1591"/>
                <a:gd name="T86" fmla="*/ 1525 w 1525"/>
                <a:gd name="T87" fmla="*/ 1591 h 15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5" h="1591" extrusionOk="0">
                  <a:moveTo>
                    <a:pt x="321" y="117"/>
                  </a:moveTo>
                  <a:cubicBezTo>
                    <a:pt x="558" y="117"/>
                    <a:pt x="810" y="257"/>
                    <a:pt x="972" y="400"/>
                  </a:cubicBezTo>
                  <a:cubicBezTo>
                    <a:pt x="1141" y="550"/>
                    <a:pt x="1263" y="746"/>
                    <a:pt x="1323" y="963"/>
                  </a:cubicBezTo>
                  <a:cubicBezTo>
                    <a:pt x="1368" y="1127"/>
                    <a:pt x="1375" y="1266"/>
                    <a:pt x="1372" y="1372"/>
                  </a:cubicBezTo>
                  <a:cubicBezTo>
                    <a:pt x="1277" y="1315"/>
                    <a:pt x="1141" y="1233"/>
                    <a:pt x="982" y="1121"/>
                  </a:cubicBezTo>
                  <a:cubicBezTo>
                    <a:pt x="792" y="989"/>
                    <a:pt x="615" y="841"/>
                    <a:pt x="448" y="680"/>
                  </a:cubicBezTo>
                  <a:cubicBezTo>
                    <a:pt x="358" y="590"/>
                    <a:pt x="250" y="493"/>
                    <a:pt x="182" y="385"/>
                  </a:cubicBezTo>
                  <a:cubicBezTo>
                    <a:pt x="107" y="275"/>
                    <a:pt x="122" y="148"/>
                    <a:pt x="247" y="122"/>
                  </a:cubicBezTo>
                  <a:cubicBezTo>
                    <a:pt x="272" y="119"/>
                    <a:pt x="297" y="117"/>
                    <a:pt x="321" y="117"/>
                  </a:cubicBezTo>
                  <a:close/>
                  <a:moveTo>
                    <a:pt x="269" y="1"/>
                  </a:moveTo>
                  <a:cubicBezTo>
                    <a:pt x="252" y="1"/>
                    <a:pt x="236" y="1"/>
                    <a:pt x="219" y="2"/>
                  </a:cubicBezTo>
                  <a:cubicBezTo>
                    <a:pt x="129" y="20"/>
                    <a:pt x="37" y="96"/>
                    <a:pt x="20" y="197"/>
                  </a:cubicBezTo>
                  <a:cubicBezTo>
                    <a:pt x="0" y="297"/>
                    <a:pt x="40" y="381"/>
                    <a:pt x="80" y="447"/>
                  </a:cubicBezTo>
                  <a:cubicBezTo>
                    <a:pt x="168" y="582"/>
                    <a:pt x="273" y="668"/>
                    <a:pt x="370" y="762"/>
                  </a:cubicBezTo>
                  <a:cubicBezTo>
                    <a:pt x="544" y="923"/>
                    <a:pt x="732" y="1068"/>
                    <a:pt x="933" y="1193"/>
                  </a:cubicBezTo>
                  <a:cubicBezTo>
                    <a:pt x="1113" y="1305"/>
                    <a:pt x="1265" y="1380"/>
                    <a:pt x="1369" y="1423"/>
                  </a:cubicBezTo>
                  <a:cubicBezTo>
                    <a:pt x="1362" y="1529"/>
                    <a:pt x="1346" y="1589"/>
                    <a:pt x="1357" y="1590"/>
                  </a:cubicBezTo>
                  <a:cubicBezTo>
                    <a:pt x="1357" y="1590"/>
                    <a:pt x="1357" y="1590"/>
                    <a:pt x="1357" y="1590"/>
                  </a:cubicBezTo>
                  <a:cubicBezTo>
                    <a:pt x="1365" y="1590"/>
                    <a:pt x="1390" y="1540"/>
                    <a:pt x="1413" y="1441"/>
                  </a:cubicBezTo>
                  <a:cubicBezTo>
                    <a:pt x="1468" y="1462"/>
                    <a:pt x="1503" y="1472"/>
                    <a:pt x="1516" y="1472"/>
                  </a:cubicBezTo>
                  <a:cubicBezTo>
                    <a:pt x="1519" y="1472"/>
                    <a:pt x="1520" y="1471"/>
                    <a:pt x="1521" y="1470"/>
                  </a:cubicBezTo>
                  <a:cubicBezTo>
                    <a:pt x="1524" y="1463"/>
                    <a:pt x="1488" y="1441"/>
                    <a:pt x="1421" y="1401"/>
                  </a:cubicBezTo>
                  <a:cubicBezTo>
                    <a:pt x="1447" y="1249"/>
                    <a:pt x="1443" y="1092"/>
                    <a:pt x="1408" y="941"/>
                  </a:cubicBezTo>
                  <a:cubicBezTo>
                    <a:pt x="1336" y="561"/>
                    <a:pt x="937" y="1"/>
                    <a:pt x="26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8" name="Google Shape;2739;p47"/>
            <p:cNvSpPr>
              <a:spLocks/>
            </p:cNvSpPr>
            <p:nvPr/>
          </p:nvSpPr>
          <p:spPr bwMode="auto">
            <a:xfrm>
              <a:off x="4860825" y="5252000"/>
              <a:ext cx="31775" cy="23675"/>
            </a:xfrm>
            <a:custGeom>
              <a:avLst/>
              <a:gdLst>
                <a:gd name="T0" fmla="*/ 916 w 1271"/>
                <a:gd name="T1" fmla="*/ 0 h 947"/>
                <a:gd name="T2" fmla="*/ 511 w 1271"/>
                <a:gd name="T3" fmla="*/ 129 h 947"/>
                <a:gd name="T4" fmla="*/ 151 w 1271"/>
                <a:gd name="T5" fmla="*/ 486 h 947"/>
                <a:gd name="T6" fmla="*/ 28 w 1271"/>
                <a:gd name="T7" fmla="*/ 926 h 947"/>
                <a:gd name="T8" fmla="*/ 28 w 1271"/>
                <a:gd name="T9" fmla="*/ 926 h 947"/>
                <a:gd name="T10" fmla="*/ 29 w 1271"/>
                <a:gd name="T11" fmla="*/ 926 h 947"/>
                <a:gd name="T12" fmla="*/ 223 w 1271"/>
                <a:gd name="T13" fmla="*/ 533 h 947"/>
                <a:gd name="T14" fmla="*/ 569 w 1271"/>
                <a:gd name="T15" fmla="*/ 228 h 947"/>
                <a:gd name="T16" fmla="*/ 926 w 1271"/>
                <a:gd name="T17" fmla="*/ 122 h 947"/>
                <a:gd name="T18" fmla="*/ 1072 w 1271"/>
                <a:gd name="T19" fmla="*/ 158 h 947"/>
                <a:gd name="T20" fmla="*/ 910 w 1271"/>
                <a:gd name="T21" fmla="*/ 539 h 947"/>
                <a:gd name="T22" fmla="*/ 499 w 1271"/>
                <a:gd name="T23" fmla="*/ 778 h 947"/>
                <a:gd name="T24" fmla="*/ 83 w 1271"/>
                <a:gd name="T25" fmla="*/ 940 h 947"/>
                <a:gd name="T26" fmla="*/ 120 w 1271"/>
                <a:gd name="T27" fmla="*/ 946 h 947"/>
                <a:gd name="T28" fmla="*/ 531 w 1271"/>
                <a:gd name="T29" fmla="*/ 858 h 947"/>
                <a:gd name="T30" fmla="*/ 974 w 1271"/>
                <a:gd name="T31" fmla="*/ 630 h 947"/>
                <a:gd name="T32" fmla="*/ 1197 w 1271"/>
                <a:gd name="T33" fmla="*/ 415 h 947"/>
                <a:gd name="T34" fmla="*/ 1142 w 1271"/>
                <a:gd name="T35" fmla="*/ 57 h 947"/>
                <a:gd name="T36" fmla="*/ 916 w 1271"/>
                <a:gd name="T37" fmla="*/ 0 h 9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1"/>
                <a:gd name="T58" fmla="*/ 0 h 947"/>
                <a:gd name="T59" fmla="*/ 1271 w 1271"/>
                <a:gd name="T60" fmla="*/ 947 h 9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1" h="947" extrusionOk="0">
                  <a:moveTo>
                    <a:pt x="916" y="0"/>
                  </a:moveTo>
                  <a:cubicBezTo>
                    <a:pt x="762" y="0"/>
                    <a:pt x="624" y="74"/>
                    <a:pt x="511" y="129"/>
                  </a:cubicBezTo>
                  <a:cubicBezTo>
                    <a:pt x="364" y="217"/>
                    <a:pt x="241" y="340"/>
                    <a:pt x="151" y="486"/>
                  </a:cubicBezTo>
                  <a:cubicBezTo>
                    <a:pt x="1" y="736"/>
                    <a:pt x="17" y="926"/>
                    <a:pt x="28" y="926"/>
                  </a:cubicBezTo>
                  <a:cubicBezTo>
                    <a:pt x="28" y="926"/>
                    <a:pt x="28" y="926"/>
                    <a:pt x="28" y="926"/>
                  </a:cubicBezTo>
                  <a:cubicBezTo>
                    <a:pt x="29" y="926"/>
                    <a:pt x="29" y="926"/>
                    <a:pt x="29" y="926"/>
                  </a:cubicBezTo>
                  <a:cubicBezTo>
                    <a:pt x="51" y="926"/>
                    <a:pt x="68" y="749"/>
                    <a:pt x="223" y="533"/>
                  </a:cubicBezTo>
                  <a:cubicBezTo>
                    <a:pt x="315" y="408"/>
                    <a:pt x="432" y="303"/>
                    <a:pt x="569" y="228"/>
                  </a:cubicBezTo>
                  <a:cubicBezTo>
                    <a:pt x="669" y="176"/>
                    <a:pt x="805" y="122"/>
                    <a:pt x="926" y="122"/>
                  </a:cubicBezTo>
                  <a:cubicBezTo>
                    <a:pt x="979" y="122"/>
                    <a:pt x="1029" y="133"/>
                    <a:pt x="1072" y="158"/>
                  </a:cubicBezTo>
                  <a:cubicBezTo>
                    <a:pt x="1209" y="254"/>
                    <a:pt x="1049" y="451"/>
                    <a:pt x="910" y="539"/>
                  </a:cubicBezTo>
                  <a:cubicBezTo>
                    <a:pt x="782" y="632"/>
                    <a:pt x="644" y="712"/>
                    <a:pt x="499" y="778"/>
                  </a:cubicBezTo>
                  <a:cubicBezTo>
                    <a:pt x="249" y="888"/>
                    <a:pt x="79" y="920"/>
                    <a:pt x="83" y="940"/>
                  </a:cubicBezTo>
                  <a:cubicBezTo>
                    <a:pt x="83" y="944"/>
                    <a:pt x="96" y="946"/>
                    <a:pt x="120" y="946"/>
                  </a:cubicBezTo>
                  <a:cubicBezTo>
                    <a:pt x="186" y="946"/>
                    <a:pt x="334" y="927"/>
                    <a:pt x="531" y="858"/>
                  </a:cubicBezTo>
                  <a:cubicBezTo>
                    <a:pt x="688" y="801"/>
                    <a:pt x="836" y="724"/>
                    <a:pt x="974" y="630"/>
                  </a:cubicBezTo>
                  <a:cubicBezTo>
                    <a:pt x="1051" y="580"/>
                    <a:pt x="1138" y="513"/>
                    <a:pt x="1197" y="415"/>
                  </a:cubicBezTo>
                  <a:cubicBezTo>
                    <a:pt x="1265" y="325"/>
                    <a:pt x="1270" y="139"/>
                    <a:pt x="1142" y="57"/>
                  </a:cubicBezTo>
                  <a:cubicBezTo>
                    <a:pt x="1064" y="16"/>
                    <a:pt x="988" y="0"/>
                    <a:pt x="91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29" name="Google Shape;2740;p47"/>
            <p:cNvSpPr>
              <a:spLocks/>
            </p:cNvSpPr>
            <p:nvPr/>
          </p:nvSpPr>
          <p:spPr bwMode="auto">
            <a:xfrm>
              <a:off x="5005175" y="5360825"/>
              <a:ext cx="111750" cy="41350"/>
            </a:xfrm>
            <a:custGeom>
              <a:avLst/>
              <a:gdLst>
                <a:gd name="T0" fmla="*/ 2702 w 4470"/>
                <a:gd name="T1" fmla="*/ 1 h 1654"/>
                <a:gd name="T2" fmla="*/ 1987 w 4470"/>
                <a:gd name="T3" fmla="*/ 85 h 1654"/>
                <a:gd name="T4" fmla="*/ 422 w 4470"/>
                <a:gd name="T5" fmla="*/ 1020 h 1654"/>
                <a:gd name="T6" fmla="*/ 91 w 4470"/>
                <a:gd name="T7" fmla="*/ 1468 h 1654"/>
                <a:gd name="T8" fmla="*/ 6 w 4470"/>
                <a:gd name="T9" fmla="*/ 1653 h 1654"/>
                <a:gd name="T10" fmla="*/ 7 w 4470"/>
                <a:gd name="T11" fmla="*/ 1654 h 1654"/>
                <a:gd name="T12" fmla="*/ 485 w 4470"/>
                <a:gd name="T13" fmla="*/ 1080 h 1654"/>
                <a:gd name="T14" fmla="*/ 2016 w 4470"/>
                <a:gd name="T15" fmla="*/ 204 h 1654"/>
                <a:gd name="T16" fmla="*/ 2746 w 4470"/>
                <a:gd name="T17" fmla="*/ 119 h 1654"/>
                <a:gd name="T18" fmla="*/ 3778 w 4470"/>
                <a:gd name="T19" fmla="*/ 283 h 1654"/>
                <a:gd name="T20" fmla="*/ 4462 w 4470"/>
                <a:gd name="T21" fmla="*/ 576 h 1654"/>
                <a:gd name="T22" fmla="*/ 4466 w 4470"/>
                <a:gd name="T23" fmla="*/ 575 h 1654"/>
                <a:gd name="T24" fmla="*/ 4305 w 4470"/>
                <a:gd name="T25" fmla="*/ 449 h 1654"/>
                <a:gd name="T26" fmla="*/ 3806 w 4470"/>
                <a:gd name="T27" fmla="*/ 201 h 1654"/>
                <a:gd name="T28" fmla="*/ 2702 w 4470"/>
                <a:gd name="T29" fmla="*/ 1 h 16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70"/>
                <a:gd name="T46" fmla="*/ 0 h 1654"/>
                <a:gd name="T47" fmla="*/ 4470 w 4470"/>
                <a:gd name="T48" fmla="*/ 1654 h 16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70" h="1654" extrusionOk="0">
                  <a:moveTo>
                    <a:pt x="2702" y="1"/>
                  </a:moveTo>
                  <a:cubicBezTo>
                    <a:pt x="2474" y="1"/>
                    <a:pt x="2233" y="25"/>
                    <a:pt x="1987" y="85"/>
                  </a:cubicBezTo>
                  <a:cubicBezTo>
                    <a:pt x="1277" y="257"/>
                    <a:pt x="732" y="669"/>
                    <a:pt x="422" y="1020"/>
                  </a:cubicBezTo>
                  <a:cubicBezTo>
                    <a:pt x="296" y="1158"/>
                    <a:pt x="186" y="1308"/>
                    <a:pt x="91" y="1468"/>
                  </a:cubicBezTo>
                  <a:cubicBezTo>
                    <a:pt x="27" y="1582"/>
                    <a:pt x="0" y="1649"/>
                    <a:pt x="6" y="1653"/>
                  </a:cubicBezTo>
                  <a:cubicBezTo>
                    <a:pt x="6" y="1653"/>
                    <a:pt x="7" y="1654"/>
                    <a:pt x="7" y="1654"/>
                  </a:cubicBezTo>
                  <a:cubicBezTo>
                    <a:pt x="32" y="1654"/>
                    <a:pt x="170" y="1400"/>
                    <a:pt x="485" y="1080"/>
                  </a:cubicBezTo>
                  <a:cubicBezTo>
                    <a:pt x="803" y="752"/>
                    <a:pt x="1336" y="368"/>
                    <a:pt x="2016" y="204"/>
                  </a:cubicBezTo>
                  <a:cubicBezTo>
                    <a:pt x="2267" y="143"/>
                    <a:pt x="2513" y="119"/>
                    <a:pt x="2746" y="119"/>
                  </a:cubicBezTo>
                  <a:cubicBezTo>
                    <a:pt x="3146" y="119"/>
                    <a:pt x="3505" y="192"/>
                    <a:pt x="3778" y="283"/>
                  </a:cubicBezTo>
                  <a:cubicBezTo>
                    <a:pt x="4191" y="420"/>
                    <a:pt x="4429" y="576"/>
                    <a:pt x="4462" y="576"/>
                  </a:cubicBezTo>
                  <a:cubicBezTo>
                    <a:pt x="4464" y="576"/>
                    <a:pt x="4465" y="576"/>
                    <a:pt x="4466" y="575"/>
                  </a:cubicBezTo>
                  <a:cubicBezTo>
                    <a:pt x="4470" y="568"/>
                    <a:pt x="4415" y="520"/>
                    <a:pt x="4305" y="449"/>
                  </a:cubicBezTo>
                  <a:cubicBezTo>
                    <a:pt x="4148" y="350"/>
                    <a:pt x="3980" y="267"/>
                    <a:pt x="3806" y="201"/>
                  </a:cubicBezTo>
                  <a:cubicBezTo>
                    <a:pt x="3521" y="89"/>
                    <a:pt x="3134" y="1"/>
                    <a:pt x="270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0" name="Google Shape;2741;p47"/>
            <p:cNvSpPr>
              <a:spLocks/>
            </p:cNvSpPr>
            <p:nvPr/>
          </p:nvSpPr>
          <p:spPr bwMode="auto">
            <a:xfrm>
              <a:off x="5094000" y="5268725"/>
              <a:ext cx="44250" cy="94775"/>
            </a:xfrm>
            <a:custGeom>
              <a:avLst/>
              <a:gdLst>
                <a:gd name="T0" fmla="*/ 1737 w 1770"/>
                <a:gd name="T1" fmla="*/ 1 h 3791"/>
                <a:gd name="T2" fmla="*/ 829 w 1770"/>
                <a:gd name="T3" fmla="*/ 1871 h 3791"/>
                <a:gd name="T4" fmla="*/ 32 w 1770"/>
                <a:gd name="T5" fmla="*/ 3791 h 3791"/>
                <a:gd name="T6" fmla="*/ 33 w 1770"/>
                <a:gd name="T7" fmla="*/ 3791 h 3791"/>
                <a:gd name="T8" fmla="*/ 941 w 1770"/>
                <a:gd name="T9" fmla="*/ 1921 h 3791"/>
                <a:gd name="T10" fmla="*/ 1738 w 1770"/>
                <a:gd name="T11" fmla="*/ 1 h 3791"/>
                <a:gd name="T12" fmla="*/ 1737 w 1770"/>
                <a:gd name="T13" fmla="*/ 1 h 37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0"/>
                <a:gd name="T22" fmla="*/ 0 h 3791"/>
                <a:gd name="T23" fmla="*/ 1770 w 1770"/>
                <a:gd name="T24" fmla="*/ 3791 h 37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0" h="3791" extrusionOk="0">
                  <a:moveTo>
                    <a:pt x="1737" y="1"/>
                  </a:moveTo>
                  <a:cubicBezTo>
                    <a:pt x="1701" y="1"/>
                    <a:pt x="1296" y="832"/>
                    <a:pt x="829" y="1871"/>
                  </a:cubicBezTo>
                  <a:cubicBezTo>
                    <a:pt x="359" y="2917"/>
                    <a:pt x="1" y="3777"/>
                    <a:pt x="32" y="3791"/>
                  </a:cubicBezTo>
                  <a:cubicBezTo>
                    <a:pt x="33" y="3791"/>
                    <a:pt x="33" y="3791"/>
                    <a:pt x="33" y="3791"/>
                  </a:cubicBezTo>
                  <a:cubicBezTo>
                    <a:pt x="70" y="3791"/>
                    <a:pt x="474" y="2958"/>
                    <a:pt x="941" y="1921"/>
                  </a:cubicBezTo>
                  <a:cubicBezTo>
                    <a:pt x="1412" y="874"/>
                    <a:pt x="1770" y="14"/>
                    <a:pt x="1738" y="1"/>
                  </a:cubicBezTo>
                  <a:cubicBezTo>
                    <a:pt x="1738" y="1"/>
                    <a:pt x="1738" y="1"/>
                    <a:pt x="173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1" name="Google Shape;2742;p47"/>
            <p:cNvSpPr>
              <a:spLocks/>
            </p:cNvSpPr>
            <p:nvPr/>
          </p:nvSpPr>
          <p:spPr bwMode="auto">
            <a:xfrm>
              <a:off x="4918200" y="5336925"/>
              <a:ext cx="68025" cy="30700"/>
            </a:xfrm>
            <a:custGeom>
              <a:avLst/>
              <a:gdLst>
                <a:gd name="T0" fmla="*/ 24 w 2721"/>
                <a:gd name="T1" fmla="*/ 0 h 1228"/>
                <a:gd name="T2" fmla="*/ 18 w 2721"/>
                <a:gd name="T3" fmla="*/ 2 h 1228"/>
                <a:gd name="T4" fmla="*/ 1309 w 2721"/>
                <a:gd name="T5" fmla="*/ 734 h 1228"/>
                <a:gd name="T6" fmla="*/ 2697 w 2721"/>
                <a:gd name="T7" fmla="*/ 1227 h 1228"/>
                <a:gd name="T8" fmla="*/ 2709 w 2721"/>
                <a:gd name="T9" fmla="*/ 1224 h 1228"/>
                <a:gd name="T10" fmla="*/ 1360 w 2721"/>
                <a:gd name="T11" fmla="*/ 622 h 1228"/>
                <a:gd name="T12" fmla="*/ 24 w 2721"/>
                <a:gd name="T13" fmla="*/ 0 h 1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1"/>
                <a:gd name="T22" fmla="*/ 0 h 1228"/>
                <a:gd name="T23" fmla="*/ 2721 w 2721"/>
                <a:gd name="T24" fmla="*/ 1228 h 1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1" h="1228" extrusionOk="0">
                  <a:moveTo>
                    <a:pt x="24" y="0"/>
                  </a:moveTo>
                  <a:cubicBezTo>
                    <a:pt x="21" y="0"/>
                    <a:pt x="19" y="1"/>
                    <a:pt x="18" y="2"/>
                  </a:cubicBezTo>
                  <a:cubicBezTo>
                    <a:pt x="0" y="30"/>
                    <a:pt x="561" y="393"/>
                    <a:pt x="1309" y="734"/>
                  </a:cubicBezTo>
                  <a:cubicBezTo>
                    <a:pt x="2001" y="1050"/>
                    <a:pt x="2603" y="1227"/>
                    <a:pt x="2697" y="1227"/>
                  </a:cubicBezTo>
                  <a:cubicBezTo>
                    <a:pt x="2704" y="1227"/>
                    <a:pt x="2709" y="1226"/>
                    <a:pt x="2709" y="1224"/>
                  </a:cubicBezTo>
                  <a:cubicBezTo>
                    <a:pt x="2720" y="1191"/>
                    <a:pt x="2101" y="958"/>
                    <a:pt x="1360" y="622"/>
                  </a:cubicBezTo>
                  <a:cubicBezTo>
                    <a:pt x="651" y="302"/>
                    <a:pt x="90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2" name="Google Shape;2743;p47"/>
            <p:cNvSpPr>
              <a:spLocks/>
            </p:cNvSpPr>
            <p:nvPr/>
          </p:nvSpPr>
          <p:spPr bwMode="auto">
            <a:xfrm>
              <a:off x="5018175" y="5388050"/>
              <a:ext cx="13025" cy="10675"/>
            </a:xfrm>
            <a:custGeom>
              <a:avLst/>
              <a:gdLst>
                <a:gd name="T0" fmla="*/ 477 w 521"/>
                <a:gd name="T1" fmla="*/ 1 h 427"/>
                <a:gd name="T2" fmla="*/ 195 w 521"/>
                <a:gd name="T3" fmla="*/ 133 h 427"/>
                <a:gd name="T4" fmla="*/ 29 w 521"/>
                <a:gd name="T5" fmla="*/ 425 h 427"/>
                <a:gd name="T6" fmla="*/ 36 w 521"/>
                <a:gd name="T7" fmla="*/ 427 h 427"/>
                <a:gd name="T8" fmla="*/ 276 w 521"/>
                <a:gd name="T9" fmla="*/ 226 h 427"/>
                <a:gd name="T10" fmla="*/ 508 w 521"/>
                <a:gd name="T11" fmla="*/ 13 h 427"/>
                <a:gd name="T12" fmla="*/ 477 w 521"/>
                <a:gd name="T13" fmla="*/ 1 h 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"/>
                <a:gd name="T22" fmla="*/ 0 h 427"/>
                <a:gd name="T23" fmla="*/ 521 w 521"/>
                <a:gd name="T24" fmla="*/ 427 h 4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" h="427" extrusionOk="0">
                  <a:moveTo>
                    <a:pt x="477" y="1"/>
                  </a:moveTo>
                  <a:cubicBezTo>
                    <a:pt x="422" y="1"/>
                    <a:pt x="305" y="39"/>
                    <a:pt x="195" y="133"/>
                  </a:cubicBezTo>
                  <a:cubicBezTo>
                    <a:pt x="49" y="257"/>
                    <a:pt x="0" y="410"/>
                    <a:pt x="29" y="425"/>
                  </a:cubicBezTo>
                  <a:cubicBezTo>
                    <a:pt x="31" y="426"/>
                    <a:pt x="33" y="427"/>
                    <a:pt x="36" y="427"/>
                  </a:cubicBezTo>
                  <a:cubicBezTo>
                    <a:pt x="73" y="427"/>
                    <a:pt x="159" y="327"/>
                    <a:pt x="276" y="226"/>
                  </a:cubicBezTo>
                  <a:cubicBezTo>
                    <a:pt x="400" y="116"/>
                    <a:pt x="520" y="46"/>
                    <a:pt x="508" y="13"/>
                  </a:cubicBezTo>
                  <a:cubicBezTo>
                    <a:pt x="506" y="5"/>
                    <a:pt x="494" y="1"/>
                    <a:pt x="47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3" name="Google Shape;2744;p47"/>
            <p:cNvSpPr>
              <a:spLocks/>
            </p:cNvSpPr>
            <p:nvPr/>
          </p:nvSpPr>
          <p:spPr bwMode="auto">
            <a:xfrm>
              <a:off x="5044675" y="5374775"/>
              <a:ext cx="13250" cy="5550"/>
            </a:xfrm>
            <a:custGeom>
              <a:avLst/>
              <a:gdLst>
                <a:gd name="T0" fmla="*/ 468 w 530"/>
                <a:gd name="T1" fmla="*/ 1 h 222"/>
                <a:gd name="T2" fmla="*/ 243 w 530"/>
                <a:gd name="T3" fmla="*/ 52 h 222"/>
                <a:gd name="T4" fmla="*/ 13 w 530"/>
                <a:gd name="T5" fmla="*/ 205 h 222"/>
                <a:gd name="T6" fmla="*/ 60 w 530"/>
                <a:gd name="T7" fmla="*/ 221 h 222"/>
                <a:gd name="T8" fmla="*/ 287 w 530"/>
                <a:gd name="T9" fmla="*/ 168 h 222"/>
                <a:gd name="T10" fmla="*/ 518 w 530"/>
                <a:gd name="T11" fmla="*/ 17 h 222"/>
                <a:gd name="T12" fmla="*/ 468 w 530"/>
                <a:gd name="T13" fmla="*/ 1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222"/>
                <a:gd name="T23" fmla="*/ 530 w 530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222" extrusionOk="0">
                  <a:moveTo>
                    <a:pt x="468" y="1"/>
                  </a:moveTo>
                  <a:cubicBezTo>
                    <a:pt x="418" y="1"/>
                    <a:pt x="335" y="19"/>
                    <a:pt x="243" y="52"/>
                  </a:cubicBezTo>
                  <a:cubicBezTo>
                    <a:pt x="104" y="106"/>
                    <a:pt x="0" y="173"/>
                    <a:pt x="13" y="205"/>
                  </a:cubicBezTo>
                  <a:cubicBezTo>
                    <a:pt x="17" y="216"/>
                    <a:pt x="33" y="221"/>
                    <a:pt x="60" y="221"/>
                  </a:cubicBezTo>
                  <a:cubicBezTo>
                    <a:pt x="110" y="221"/>
                    <a:pt x="195" y="202"/>
                    <a:pt x="287" y="168"/>
                  </a:cubicBezTo>
                  <a:cubicBezTo>
                    <a:pt x="426" y="117"/>
                    <a:pt x="530" y="48"/>
                    <a:pt x="518" y="17"/>
                  </a:cubicBezTo>
                  <a:cubicBezTo>
                    <a:pt x="513" y="6"/>
                    <a:pt x="496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4" name="Google Shape;2745;p47"/>
            <p:cNvSpPr>
              <a:spLocks/>
            </p:cNvSpPr>
            <p:nvPr/>
          </p:nvSpPr>
          <p:spPr bwMode="auto">
            <a:xfrm>
              <a:off x="5070925" y="5372575"/>
              <a:ext cx="15975" cy="4450"/>
            </a:xfrm>
            <a:custGeom>
              <a:avLst/>
              <a:gdLst>
                <a:gd name="T0" fmla="*/ 273 w 639"/>
                <a:gd name="T1" fmla="*/ 1 h 178"/>
                <a:gd name="T2" fmla="*/ 16 w 639"/>
                <a:gd name="T3" fmla="*/ 105 h 178"/>
                <a:gd name="T4" fmla="*/ 83 w 639"/>
                <a:gd name="T5" fmla="*/ 120 h 178"/>
                <a:gd name="T6" fmla="*/ 191 w 639"/>
                <a:gd name="T7" fmla="*/ 119 h 178"/>
                <a:gd name="T8" fmla="*/ 318 w 639"/>
                <a:gd name="T9" fmla="*/ 125 h 178"/>
                <a:gd name="T10" fmla="*/ 594 w 639"/>
                <a:gd name="T11" fmla="*/ 178 h 178"/>
                <a:gd name="T12" fmla="*/ 617 w 639"/>
                <a:gd name="T13" fmla="*/ 170 h 178"/>
                <a:gd name="T14" fmla="*/ 330 w 639"/>
                <a:gd name="T15" fmla="*/ 4 h 178"/>
                <a:gd name="T16" fmla="*/ 273 w 639"/>
                <a:gd name="T17" fmla="*/ 1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9"/>
                <a:gd name="T28" fmla="*/ 0 h 178"/>
                <a:gd name="T29" fmla="*/ 639 w 639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9" h="178" extrusionOk="0">
                  <a:moveTo>
                    <a:pt x="273" y="1"/>
                  </a:moveTo>
                  <a:cubicBezTo>
                    <a:pt x="110" y="1"/>
                    <a:pt x="0" y="79"/>
                    <a:pt x="16" y="105"/>
                  </a:cubicBezTo>
                  <a:cubicBezTo>
                    <a:pt x="22" y="117"/>
                    <a:pt x="46" y="120"/>
                    <a:pt x="83" y="120"/>
                  </a:cubicBezTo>
                  <a:cubicBezTo>
                    <a:pt x="112" y="120"/>
                    <a:pt x="149" y="119"/>
                    <a:pt x="191" y="119"/>
                  </a:cubicBezTo>
                  <a:cubicBezTo>
                    <a:pt x="230" y="119"/>
                    <a:pt x="273" y="120"/>
                    <a:pt x="318" y="125"/>
                  </a:cubicBezTo>
                  <a:cubicBezTo>
                    <a:pt x="444" y="138"/>
                    <a:pt x="548" y="178"/>
                    <a:pt x="594" y="178"/>
                  </a:cubicBezTo>
                  <a:cubicBezTo>
                    <a:pt x="605" y="178"/>
                    <a:pt x="613" y="176"/>
                    <a:pt x="617" y="170"/>
                  </a:cubicBezTo>
                  <a:cubicBezTo>
                    <a:pt x="639" y="146"/>
                    <a:pt x="524" y="26"/>
                    <a:pt x="330" y="4"/>
                  </a:cubicBezTo>
                  <a:cubicBezTo>
                    <a:pt x="310" y="2"/>
                    <a:pt x="291" y="1"/>
                    <a:pt x="27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5" name="Google Shape;2746;p47"/>
            <p:cNvSpPr>
              <a:spLocks/>
            </p:cNvSpPr>
            <p:nvPr/>
          </p:nvSpPr>
          <p:spPr bwMode="auto">
            <a:xfrm>
              <a:off x="5097500" y="5378475"/>
              <a:ext cx="8275" cy="3175"/>
            </a:xfrm>
            <a:custGeom>
              <a:avLst/>
              <a:gdLst>
                <a:gd name="T0" fmla="*/ 148 w 331"/>
                <a:gd name="T1" fmla="*/ 1 h 127"/>
                <a:gd name="T2" fmla="*/ 3 w 331"/>
                <a:gd name="T3" fmla="*/ 53 h 127"/>
                <a:gd name="T4" fmla="*/ 161 w 331"/>
                <a:gd name="T5" fmla="*/ 126 h 127"/>
                <a:gd name="T6" fmla="*/ 183 w 331"/>
                <a:gd name="T7" fmla="*/ 126 h 127"/>
                <a:gd name="T8" fmla="*/ 328 w 331"/>
                <a:gd name="T9" fmla="*/ 74 h 127"/>
                <a:gd name="T10" fmla="*/ 169 w 331"/>
                <a:gd name="T11" fmla="*/ 1 h 127"/>
                <a:gd name="T12" fmla="*/ 148 w 331"/>
                <a:gd name="T13" fmla="*/ 1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127"/>
                <a:gd name="T23" fmla="*/ 331 w 331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127" extrusionOk="0">
                  <a:moveTo>
                    <a:pt x="148" y="1"/>
                  </a:moveTo>
                  <a:cubicBezTo>
                    <a:pt x="68" y="1"/>
                    <a:pt x="4" y="22"/>
                    <a:pt x="3" y="53"/>
                  </a:cubicBezTo>
                  <a:cubicBezTo>
                    <a:pt x="0" y="87"/>
                    <a:pt x="71" y="120"/>
                    <a:pt x="161" y="126"/>
                  </a:cubicBezTo>
                  <a:cubicBezTo>
                    <a:pt x="168" y="126"/>
                    <a:pt x="176" y="126"/>
                    <a:pt x="183" y="126"/>
                  </a:cubicBezTo>
                  <a:cubicBezTo>
                    <a:pt x="263" y="126"/>
                    <a:pt x="325" y="105"/>
                    <a:pt x="328" y="74"/>
                  </a:cubicBezTo>
                  <a:cubicBezTo>
                    <a:pt x="330" y="40"/>
                    <a:pt x="259" y="7"/>
                    <a:pt x="169" y="1"/>
                  </a:cubicBezTo>
                  <a:cubicBezTo>
                    <a:pt x="162" y="1"/>
                    <a:pt x="155" y="1"/>
                    <a:pt x="14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6" name="Google Shape;2747;p47"/>
            <p:cNvSpPr>
              <a:spLocks/>
            </p:cNvSpPr>
            <p:nvPr/>
          </p:nvSpPr>
          <p:spPr bwMode="auto">
            <a:xfrm>
              <a:off x="6652600" y="5115650"/>
              <a:ext cx="420225" cy="358950"/>
            </a:xfrm>
            <a:custGeom>
              <a:avLst/>
              <a:gdLst>
                <a:gd name="T0" fmla="*/ 13389 w 16809"/>
                <a:gd name="T1" fmla="*/ 0 h 14358"/>
                <a:gd name="T2" fmla="*/ 4253 w 16809"/>
                <a:gd name="T3" fmla="*/ 4339 h 14358"/>
                <a:gd name="T4" fmla="*/ 6539 w 16809"/>
                <a:gd name="T5" fmla="*/ 9231 h 14358"/>
                <a:gd name="T6" fmla="*/ 1593 w 16809"/>
                <a:gd name="T7" fmla="*/ 14358 h 14358"/>
                <a:gd name="T8" fmla="*/ 1757 w 16809"/>
                <a:gd name="T9" fmla="*/ 14344 h 14358"/>
                <a:gd name="T10" fmla="*/ 16259 w 16809"/>
                <a:gd name="T11" fmla="*/ 7426 h 14358"/>
                <a:gd name="T12" fmla="*/ 16809 w 16809"/>
                <a:gd name="T13" fmla="*/ 7121 h 14358"/>
                <a:gd name="T14" fmla="*/ 13389 w 16809"/>
                <a:gd name="T15" fmla="*/ 0 h 14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09"/>
                <a:gd name="T25" fmla="*/ 0 h 14358"/>
                <a:gd name="T26" fmla="*/ 16809 w 16809"/>
                <a:gd name="T27" fmla="*/ 14358 h 143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09" h="14358" extrusionOk="0">
                  <a:moveTo>
                    <a:pt x="13389" y="0"/>
                  </a:moveTo>
                  <a:lnTo>
                    <a:pt x="4253" y="4339"/>
                  </a:lnTo>
                  <a:lnTo>
                    <a:pt x="6539" y="9231"/>
                  </a:lnTo>
                  <a:cubicBezTo>
                    <a:pt x="6539" y="9231"/>
                    <a:pt x="0" y="14358"/>
                    <a:pt x="1593" y="14358"/>
                  </a:cubicBezTo>
                  <a:cubicBezTo>
                    <a:pt x="1640" y="14358"/>
                    <a:pt x="1695" y="14353"/>
                    <a:pt x="1757" y="14344"/>
                  </a:cubicBezTo>
                  <a:cubicBezTo>
                    <a:pt x="3685" y="14053"/>
                    <a:pt x="13805" y="8763"/>
                    <a:pt x="16259" y="7426"/>
                  </a:cubicBezTo>
                  <a:lnTo>
                    <a:pt x="16809" y="7121"/>
                  </a:lnTo>
                  <a:lnTo>
                    <a:pt x="1338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7" name="Google Shape;2748;p47"/>
            <p:cNvSpPr>
              <a:spLocks/>
            </p:cNvSpPr>
            <p:nvPr/>
          </p:nvSpPr>
          <p:spPr bwMode="auto">
            <a:xfrm>
              <a:off x="6983350" y="5226700"/>
              <a:ext cx="87700" cy="104525"/>
            </a:xfrm>
            <a:custGeom>
              <a:avLst/>
              <a:gdLst>
                <a:gd name="T0" fmla="*/ 2293 w 3508"/>
                <a:gd name="T1" fmla="*/ 0 h 4181"/>
                <a:gd name="T2" fmla="*/ 472 w 3508"/>
                <a:gd name="T3" fmla="*/ 1679 h 4181"/>
                <a:gd name="T4" fmla="*/ 232 w 3508"/>
                <a:gd name="T5" fmla="*/ 4181 h 4181"/>
                <a:gd name="T6" fmla="*/ 3508 w 3508"/>
                <a:gd name="T7" fmla="*/ 2553 h 4181"/>
                <a:gd name="T8" fmla="*/ 2293 w 3508"/>
                <a:gd name="T9" fmla="*/ 0 h 4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8"/>
                <a:gd name="T16" fmla="*/ 0 h 4181"/>
                <a:gd name="T17" fmla="*/ 3508 w 3508"/>
                <a:gd name="T18" fmla="*/ 4181 h 4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8" h="4181" extrusionOk="0">
                  <a:moveTo>
                    <a:pt x="2293" y="0"/>
                  </a:moveTo>
                  <a:cubicBezTo>
                    <a:pt x="1492" y="305"/>
                    <a:pt x="859" y="913"/>
                    <a:pt x="472" y="1679"/>
                  </a:cubicBezTo>
                  <a:cubicBezTo>
                    <a:pt x="86" y="2454"/>
                    <a:pt x="0" y="3346"/>
                    <a:pt x="232" y="4181"/>
                  </a:cubicBezTo>
                  <a:lnTo>
                    <a:pt x="3508" y="2553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8" name="Google Shape;2749;p47"/>
            <p:cNvSpPr>
              <a:spLocks/>
            </p:cNvSpPr>
            <p:nvPr/>
          </p:nvSpPr>
          <p:spPr bwMode="auto">
            <a:xfrm>
              <a:off x="6674300" y="5288725"/>
              <a:ext cx="398525" cy="186900"/>
            </a:xfrm>
            <a:custGeom>
              <a:avLst/>
              <a:gdLst>
                <a:gd name="T0" fmla="*/ 15829 w 15941"/>
                <a:gd name="T1" fmla="*/ 1 h 7476"/>
                <a:gd name="T2" fmla="*/ 3715 w 15941"/>
                <a:gd name="T3" fmla="*/ 5891 h 7476"/>
                <a:gd name="T4" fmla="*/ 2521 w 15941"/>
                <a:gd name="T5" fmla="*/ 5066 h 7476"/>
                <a:gd name="T6" fmla="*/ 2349 w 15941"/>
                <a:gd name="T7" fmla="*/ 5099 h 7476"/>
                <a:gd name="T8" fmla="*/ 553 w 15941"/>
                <a:gd name="T9" fmla="*/ 7463 h 7476"/>
                <a:gd name="T10" fmla="*/ 622 w 15941"/>
                <a:gd name="T11" fmla="*/ 7475 h 7476"/>
                <a:gd name="T12" fmla="*/ 15941 w 15941"/>
                <a:gd name="T13" fmla="*/ 198 h 7476"/>
                <a:gd name="T14" fmla="*/ 15829 w 15941"/>
                <a:gd name="T15" fmla="*/ 1 h 7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41"/>
                <a:gd name="T25" fmla="*/ 0 h 7476"/>
                <a:gd name="T26" fmla="*/ 15941 w 15941"/>
                <a:gd name="T27" fmla="*/ 7476 h 7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41" h="7476" extrusionOk="0">
                  <a:moveTo>
                    <a:pt x="15829" y="1"/>
                  </a:moveTo>
                  <a:lnTo>
                    <a:pt x="3715" y="5891"/>
                  </a:lnTo>
                  <a:cubicBezTo>
                    <a:pt x="3715" y="5891"/>
                    <a:pt x="3049" y="5066"/>
                    <a:pt x="2521" y="5066"/>
                  </a:cubicBezTo>
                  <a:cubicBezTo>
                    <a:pt x="2462" y="5066"/>
                    <a:pt x="2404" y="5076"/>
                    <a:pt x="2349" y="5099"/>
                  </a:cubicBezTo>
                  <a:cubicBezTo>
                    <a:pt x="2349" y="5099"/>
                    <a:pt x="0" y="7177"/>
                    <a:pt x="553" y="7463"/>
                  </a:cubicBezTo>
                  <a:cubicBezTo>
                    <a:pt x="568" y="7471"/>
                    <a:pt x="591" y="7475"/>
                    <a:pt x="622" y="7475"/>
                  </a:cubicBezTo>
                  <a:cubicBezTo>
                    <a:pt x="1681" y="7475"/>
                    <a:pt x="11655" y="2717"/>
                    <a:pt x="15941" y="198"/>
                  </a:cubicBezTo>
                  <a:lnTo>
                    <a:pt x="1582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39" name="Google Shape;2750;p47"/>
            <p:cNvSpPr>
              <a:spLocks/>
            </p:cNvSpPr>
            <p:nvPr/>
          </p:nvSpPr>
          <p:spPr bwMode="auto">
            <a:xfrm>
              <a:off x="6686175" y="5286875"/>
              <a:ext cx="387450" cy="184675"/>
            </a:xfrm>
            <a:custGeom>
              <a:avLst/>
              <a:gdLst>
                <a:gd name="T0" fmla="*/ 15493 w 15498"/>
                <a:gd name="T1" fmla="*/ 0 h 7387"/>
                <a:gd name="T2" fmla="*/ 15335 w 15498"/>
                <a:gd name="T3" fmla="*/ 69 h 7387"/>
                <a:gd name="T4" fmla="*/ 14886 w 15498"/>
                <a:gd name="T5" fmla="*/ 292 h 7387"/>
                <a:gd name="T6" fmla="*/ 13242 w 15498"/>
                <a:gd name="T7" fmla="*/ 1117 h 7387"/>
                <a:gd name="T8" fmla="*/ 7794 w 15498"/>
                <a:gd name="T9" fmla="*/ 3788 h 7387"/>
                <a:gd name="T10" fmla="*/ 2289 w 15498"/>
                <a:gd name="T11" fmla="*/ 6339 h 7387"/>
                <a:gd name="T12" fmla="*/ 611 w 15498"/>
                <a:gd name="T13" fmla="*/ 7095 h 7387"/>
                <a:gd name="T14" fmla="*/ 157 w 15498"/>
                <a:gd name="T15" fmla="*/ 7305 h 7387"/>
                <a:gd name="T16" fmla="*/ 3 w 15498"/>
                <a:gd name="T17" fmla="*/ 7386 h 7387"/>
                <a:gd name="T18" fmla="*/ 4 w 15498"/>
                <a:gd name="T19" fmla="*/ 7386 h 7387"/>
                <a:gd name="T20" fmla="*/ 167 w 15498"/>
                <a:gd name="T21" fmla="*/ 7327 h 7387"/>
                <a:gd name="T22" fmla="*/ 631 w 15498"/>
                <a:gd name="T23" fmla="*/ 7140 h 7387"/>
                <a:gd name="T24" fmla="*/ 2323 w 15498"/>
                <a:gd name="T25" fmla="*/ 6419 h 7387"/>
                <a:gd name="T26" fmla="*/ 7848 w 15498"/>
                <a:gd name="T27" fmla="*/ 3899 h 7387"/>
                <a:gd name="T28" fmla="*/ 13282 w 15498"/>
                <a:gd name="T29" fmla="*/ 1195 h 7387"/>
                <a:gd name="T30" fmla="*/ 14908 w 15498"/>
                <a:gd name="T31" fmla="*/ 334 h 7387"/>
                <a:gd name="T32" fmla="*/ 15346 w 15498"/>
                <a:gd name="T33" fmla="*/ 92 h 7387"/>
                <a:gd name="T34" fmla="*/ 15494 w 15498"/>
                <a:gd name="T35" fmla="*/ 1 h 7387"/>
                <a:gd name="T36" fmla="*/ 15493 w 15498"/>
                <a:gd name="T37" fmla="*/ 0 h 73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98"/>
                <a:gd name="T58" fmla="*/ 0 h 7387"/>
                <a:gd name="T59" fmla="*/ 15498 w 15498"/>
                <a:gd name="T60" fmla="*/ 7387 h 73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98" h="7387" extrusionOk="0">
                  <a:moveTo>
                    <a:pt x="15493" y="0"/>
                  </a:moveTo>
                  <a:cubicBezTo>
                    <a:pt x="15485" y="0"/>
                    <a:pt x="15431" y="25"/>
                    <a:pt x="15335" y="69"/>
                  </a:cubicBezTo>
                  <a:lnTo>
                    <a:pt x="14886" y="292"/>
                  </a:lnTo>
                  <a:lnTo>
                    <a:pt x="13242" y="1117"/>
                  </a:lnTo>
                  <a:cubicBezTo>
                    <a:pt x="11855" y="1816"/>
                    <a:pt x="9934" y="2769"/>
                    <a:pt x="7794" y="3788"/>
                  </a:cubicBezTo>
                  <a:cubicBezTo>
                    <a:pt x="5654" y="4808"/>
                    <a:pt x="3704" y="5700"/>
                    <a:pt x="2289" y="6339"/>
                  </a:cubicBezTo>
                  <a:lnTo>
                    <a:pt x="611" y="7095"/>
                  </a:lnTo>
                  <a:lnTo>
                    <a:pt x="157" y="7305"/>
                  </a:lnTo>
                  <a:cubicBezTo>
                    <a:pt x="53" y="7354"/>
                    <a:pt x="0" y="7382"/>
                    <a:pt x="3" y="7386"/>
                  </a:cubicBezTo>
                  <a:cubicBezTo>
                    <a:pt x="3" y="7386"/>
                    <a:pt x="3" y="7386"/>
                    <a:pt x="4" y="7386"/>
                  </a:cubicBezTo>
                  <a:cubicBezTo>
                    <a:pt x="14" y="7386"/>
                    <a:pt x="69" y="7366"/>
                    <a:pt x="167" y="7327"/>
                  </a:cubicBezTo>
                  <a:lnTo>
                    <a:pt x="631" y="7140"/>
                  </a:lnTo>
                  <a:lnTo>
                    <a:pt x="2323" y="6419"/>
                  </a:lnTo>
                  <a:cubicBezTo>
                    <a:pt x="3749" y="5801"/>
                    <a:pt x="5708" y="4920"/>
                    <a:pt x="7848" y="3899"/>
                  </a:cubicBezTo>
                  <a:cubicBezTo>
                    <a:pt x="9987" y="2879"/>
                    <a:pt x="11904" y="1912"/>
                    <a:pt x="13282" y="1195"/>
                  </a:cubicBezTo>
                  <a:lnTo>
                    <a:pt x="14908" y="334"/>
                  </a:lnTo>
                  <a:lnTo>
                    <a:pt x="15346" y="92"/>
                  </a:lnTo>
                  <a:cubicBezTo>
                    <a:pt x="15445" y="36"/>
                    <a:pt x="15497" y="5"/>
                    <a:pt x="15494" y="1"/>
                  </a:cubicBezTo>
                  <a:cubicBezTo>
                    <a:pt x="15494" y="1"/>
                    <a:pt x="15494" y="0"/>
                    <a:pt x="1549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0" name="Google Shape;2751;p47"/>
            <p:cNvSpPr>
              <a:spLocks/>
            </p:cNvSpPr>
            <p:nvPr/>
          </p:nvSpPr>
          <p:spPr bwMode="auto">
            <a:xfrm>
              <a:off x="6729900" y="5413850"/>
              <a:ext cx="39800" cy="25700"/>
            </a:xfrm>
            <a:custGeom>
              <a:avLst/>
              <a:gdLst>
                <a:gd name="T0" fmla="*/ 93 w 1592"/>
                <a:gd name="T1" fmla="*/ 1 h 1028"/>
                <a:gd name="T2" fmla="*/ 6 w 1592"/>
                <a:gd name="T3" fmla="*/ 15 h 1028"/>
                <a:gd name="T4" fmla="*/ 874 w 1592"/>
                <a:gd name="T5" fmla="*/ 382 h 1028"/>
                <a:gd name="T6" fmla="*/ 1558 w 1592"/>
                <a:gd name="T7" fmla="*/ 1027 h 1028"/>
                <a:gd name="T8" fmla="*/ 1561 w 1592"/>
                <a:gd name="T9" fmla="*/ 1027 h 1028"/>
                <a:gd name="T10" fmla="*/ 941 w 1592"/>
                <a:gd name="T11" fmla="*/ 279 h 1028"/>
                <a:gd name="T12" fmla="*/ 93 w 1592"/>
                <a:gd name="T13" fmla="*/ 1 h 1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2"/>
                <a:gd name="T22" fmla="*/ 0 h 1028"/>
                <a:gd name="T23" fmla="*/ 1592 w 1592"/>
                <a:gd name="T24" fmla="*/ 1028 h 10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2" h="1028" extrusionOk="0">
                  <a:moveTo>
                    <a:pt x="93" y="1"/>
                  </a:moveTo>
                  <a:cubicBezTo>
                    <a:pt x="36" y="1"/>
                    <a:pt x="4" y="7"/>
                    <a:pt x="6" y="15"/>
                  </a:cubicBezTo>
                  <a:cubicBezTo>
                    <a:pt x="1" y="53"/>
                    <a:pt x="439" y="93"/>
                    <a:pt x="874" y="382"/>
                  </a:cubicBezTo>
                  <a:cubicBezTo>
                    <a:pt x="1304" y="656"/>
                    <a:pt x="1518" y="1027"/>
                    <a:pt x="1558" y="1027"/>
                  </a:cubicBezTo>
                  <a:cubicBezTo>
                    <a:pt x="1559" y="1027"/>
                    <a:pt x="1560" y="1027"/>
                    <a:pt x="1561" y="1027"/>
                  </a:cubicBezTo>
                  <a:cubicBezTo>
                    <a:pt x="1592" y="1021"/>
                    <a:pt x="1413" y="582"/>
                    <a:pt x="941" y="279"/>
                  </a:cubicBezTo>
                  <a:cubicBezTo>
                    <a:pt x="597" y="53"/>
                    <a:pt x="250" y="1"/>
                    <a:pt x="9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1" name="Google Shape;2752;p47"/>
            <p:cNvSpPr>
              <a:spLocks/>
            </p:cNvSpPr>
            <p:nvPr/>
          </p:nvSpPr>
          <p:spPr bwMode="auto">
            <a:xfrm>
              <a:off x="6798475" y="5359875"/>
              <a:ext cx="22050" cy="13550"/>
            </a:xfrm>
            <a:custGeom>
              <a:avLst/>
              <a:gdLst>
                <a:gd name="T0" fmla="*/ 33 w 882"/>
                <a:gd name="T1" fmla="*/ 1 h 542"/>
                <a:gd name="T2" fmla="*/ 19 w 882"/>
                <a:gd name="T3" fmla="*/ 6 h 542"/>
                <a:gd name="T4" fmla="*/ 408 w 882"/>
                <a:gd name="T5" fmla="*/ 324 h 542"/>
                <a:gd name="T6" fmla="*/ 848 w 882"/>
                <a:gd name="T7" fmla="*/ 542 h 542"/>
                <a:gd name="T8" fmla="*/ 862 w 882"/>
                <a:gd name="T9" fmla="*/ 537 h 542"/>
                <a:gd name="T10" fmla="*/ 473 w 882"/>
                <a:gd name="T11" fmla="*/ 220 h 542"/>
                <a:gd name="T12" fmla="*/ 33 w 882"/>
                <a:gd name="T13" fmla="*/ 1 h 5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542"/>
                <a:gd name="T23" fmla="*/ 882 w 882"/>
                <a:gd name="T24" fmla="*/ 542 h 5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542" extrusionOk="0">
                  <a:moveTo>
                    <a:pt x="33" y="1"/>
                  </a:moveTo>
                  <a:cubicBezTo>
                    <a:pt x="26" y="1"/>
                    <a:pt x="21" y="2"/>
                    <a:pt x="19" y="6"/>
                  </a:cubicBezTo>
                  <a:cubicBezTo>
                    <a:pt x="1" y="34"/>
                    <a:pt x="176" y="176"/>
                    <a:pt x="408" y="324"/>
                  </a:cubicBezTo>
                  <a:cubicBezTo>
                    <a:pt x="613" y="452"/>
                    <a:pt x="795" y="542"/>
                    <a:pt x="848" y="542"/>
                  </a:cubicBezTo>
                  <a:cubicBezTo>
                    <a:pt x="855" y="542"/>
                    <a:pt x="860" y="540"/>
                    <a:pt x="862" y="537"/>
                  </a:cubicBezTo>
                  <a:cubicBezTo>
                    <a:pt x="881" y="508"/>
                    <a:pt x="706" y="366"/>
                    <a:pt x="473" y="220"/>
                  </a:cubicBezTo>
                  <a:cubicBezTo>
                    <a:pt x="268" y="90"/>
                    <a:pt x="85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2" name="Google Shape;2753;p47"/>
            <p:cNvSpPr>
              <a:spLocks/>
            </p:cNvSpPr>
            <p:nvPr/>
          </p:nvSpPr>
          <p:spPr bwMode="auto">
            <a:xfrm>
              <a:off x="6813300" y="5348350"/>
              <a:ext cx="20875" cy="6725"/>
            </a:xfrm>
            <a:custGeom>
              <a:avLst/>
              <a:gdLst>
                <a:gd name="T0" fmla="*/ 57 w 835"/>
                <a:gd name="T1" fmla="*/ 1 h 269"/>
                <a:gd name="T2" fmla="*/ 10 w 835"/>
                <a:gd name="T3" fmla="*/ 14 h 269"/>
                <a:gd name="T4" fmla="*/ 399 w 835"/>
                <a:gd name="T5" fmla="*/ 194 h 269"/>
                <a:gd name="T6" fmla="*/ 775 w 835"/>
                <a:gd name="T7" fmla="*/ 269 h 269"/>
                <a:gd name="T8" fmla="*/ 823 w 835"/>
                <a:gd name="T9" fmla="*/ 255 h 269"/>
                <a:gd name="T10" fmla="*/ 434 w 835"/>
                <a:gd name="T11" fmla="*/ 75 h 269"/>
                <a:gd name="T12" fmla="*/ 57 w 835"/>
                <a:gd name="T13" fmla="*/ 1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5"/>
                <a:gd name="T22" fmla="*/ 0 h 269"/>
                <a:gd name="T23" fmla="*/ 835 w 835"/>
                <a:gd name="T24" fmla="*/ 269 h 2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5" h="269" extrusionOk="0">
                  <a:moveTo>
                    <a:pt x="57" y="1"/>
                  </a:moveTo>
                  <a:cubicBezTo>
                    <a:pt x="29" y="1"/>
                    <a:pt x="12" y="5"/>
                    <a:pt x="10" y="14"/>
                  </a:cubicBezTo>
                  <a:cubicBezTo>
                    <a:pt x="0" y="46"/>
                    <a:pt x="175" y="127"/>
                    <a:pt x="399" y="194"/>
                  </a:cubicBezTo>
                  <a:cubicBezTo>
                    <a:pt x="560" y="241"/>
                    <a:pt x="704" y="269"/>
                    <a:pt x="775" y="269"/>
                  </a:cubicBezTo>
                  <a:cubicBezTo>
                    <a:pt x="803" y="269"/>
                    <a:pt x="820" y="264"/>
                    <a:pt x="823" y="255"/>
                  </a:cubicBezTo>
                  <a:cubicBezTo>
                    <a:pt x="834" y="224"/>
                    <a:pt x="658" y="142"/>
                    <a:pt x="434" y="75"/>
                  </a:cubicBezTo>
                  <a:cubicBezTo>
                    <a:pt x="272" y="28"/>
                    <a:pt x="129" y="1"/>
                    <a:pt x="5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3" name="Google Shape;2754;p47"/>
            <p:cNvSpPr>
              <a:spLocks/>
            </p:cNvSpPr>
            <p:nvPr/>
          </p:nvSpPr>
          <p:spPr bwMode="auto">
            <a:xfrm>
              <a:off x="6811200" y="5327425"/>
              <a:ext cx="24500" cy="11975"/>
            </a:xfrm>
            <a:custGeom>
              <a:avLst/>
              <a:gdLst>
                <a:gd name="T0" fmla="*/ 946 w 980"/>
                <a:gd name="T1" fmla="*/ 1 h 479"/>
                <a:gd name="T2" fmla="*/ 462 w 980"/>
                <a:gd name="T3" fmla="*/ 185 h 479"/>
                <a:gd name="T4" fmla="*/ 16 w 980"/>
                <a:gd name="T5" fmla="*/ 472 h 479"/>
                <a:gd name="T6" fmla="*/ 34 w 980"/>
                <a:gd name="T7" fmla="*/ 479 h 479"/>
                <a:gd name="T8" fmla="*/ 517 w 980"/>
                <a:gd name="T9" fmla="*/ 295 h 479"/>
                <a:gd name="T10" fmla="*/ 964 w 980"/>
                <a:gd name="T11" fmla="*/ 7 h 479"/>
                <a:gd name="T12" fmla="*/ 946 w 980"/>
                <a:gd name="T13" fmla="*/ 1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479"/>
                <a:gd name="T23" fmla="*/ 980 w 980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479" extrusionOk="0">
                  <a:moveTo>
                    <a:pt x="946" y="1"/>
                  </a:moveTo>
                  <a:cubicBezTo>
                    <a:pt x="884" y="1"/>
                    <a:pt x="687" y="75"/>
                    <a:pt x="462" y="185"/>
                  </a:cubicBezTo>
                  <a:cubicBezTo>
                    <a:pt x="200" y="313"/>
                    <a:pt x="1" y="441"/>
                    <a:pt x="16" y="472"/>
                  </a:cubicBezTo>
                  <a:cubicBezTo>
                    <a:pt x="18" y="477"/>
                    <a:pt x="24" y="479"/>
                    <a:pt x="34" y="479"/>
                  </a:cubicBezTo>
                  <a:cubicBezTo>
                    <a:pt x="95" y="479"/>
                    <a:pt x="292" y="405"/>
                    <a:pt x="517" y="295"/>
                  </a:cubicBezTo>
                  <a:cubicBezTo>
                    <a:pt x="779" y="167"/>
                    <a:pt x="979" y="38"/>
                    <a:pt x="964" y="7"/>
                  </a:cubicBezTo>
                  <a:cubicBezTo>
                    <a:pt x="962" y="3"/>
                    <a:pt x="956" y="1"/>
                    <a:pt x="94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4" name="Google Shape;2755;p47"/>
            <p:cNvSpPr>
              <a:spLocks/>
            </p:cNvSpPr>
            <p:nvPr/>
          </p:nvSpPr>
          <p:spPr bwMode="auto">
            <a:xfrm>
              <a:off x="6805850" y="5310425"/>
              <a:ext cx="26850" cy="15200"/>
            </a:xfrm>
            <a:custGeom>
              <a:avLst/>
              <a:gdLst>
                <a:gd name="T0" fmla="*/ 1042 w 1074"/>
                <a:gd name="T1" fmla="*/ 1 h 608"/>
                <a:gd name="T2" fmla="*/ 530 w 1074"/>
                <a:gd name="T3" fmla="*/ 304 h 608"/>
                <a:gd name="T4" fmla="*/ 7 w 1074"/>
                <a:gd name="T5" fmla="*/ 598 h 608"/>
                <a:gd name="T6" fmla="*/ 38 w 1074"/>
                <a:gd name="T7" fmla="*/ 607 h 608"/>
                <a:gd name="T8" fmla="*/ 592 w 1074"/>
                <a:gd name="T9" fmla="*/ 411 h 608"/>
                <a:gd name="T10" fmla="*/ 1050 w 1074"/>
                <a:gd name="T11" fmla="*/ 3 h 608"/>
                <a:gd name="T12" fmla="*/ 1042 w 1074"/>
                <a:gd name="T13" fmla="*/ 1 h 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4"/>
                <a:gd name="T22" fmla="*/ 0 h 608"/>
                <a:gd name="T23" fmla="*/ 1074 w 1074"/>
                <a:gd name="T24" fmla="*/ 608 h 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4" h="608" extrusionOk="0">
                  <a:moveTo>
                    <a:pt x="1042" y="1"/>
                  </a:moveTo>
                  <a:cubicBezTo>
                    <a:pt x="995" y="1"/>
                    <a:pt x="793" y="153"/>
                    <a:pt x="530" y="304"/>
                  </a:cubicBezTo>
                  <a:cubicBezTo>
                    <a:pt x="248" y="467"/>
                    <a:pt x="1" y="567"/>
                    <a:pt x="7" y="598"/>
                  </a:cubicBezTo>
                  <a:cubicBezTo>
                    <a:pt x="9" y="604"/>
                    <a:pt x="19" y="607"/>
                    <a:pt x="38" y="607"/>
                  </a:cubicBezTo>
                  <a:cubicBezTo>
                    <a:pt x="119" y="607"/>
                    <a:pt x="348" y="549"/>
                    <a:pt x="592" y="411"/>
                  </a:cubicBezTo>
                  <a:cubicBezTo>
                    <a:pt x="891" y="241"/>
                    <a:pt x="1073" y="25"/>
                    <a:pt x="1050" y="3"/>
                  </a:cubicBezTo>
                  <a:cubicBezTo>
                    <a:pt x="1048" y="1"/>
                    <a:pt x="1046" y="1"/>
                    <a:pt x="104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5" name="Google Shape;2756;p47"/>
            <p:cNvSpPr>
              <a:spLocks/>
            </p:cNvSpPr>
            <p:nvPr/>
          </p:nvSpPr>
          <p:spPr bwMode="auto">
            <a:xfrm>
              <a:off x="6752700" y="5347500"/>
              <a:ext cx="50200" cy="21150"/>
            </a:xfrm>
            <a:custGeom>
              <a:avLst/>
              <a:gdLst>
                <a:gd name="T0" fmla="*/ 1009 w 2008"/>
                <a:gd name="T1" fmla="*/ 109 h 846"/>
                <a:gd name="T2" fmla="*/ 1487 w 2008"/>
                <a:gd name="T3" fmla="*/ 210 h 846"/>
                <a:gd name="T4" fmla="*/ 1834 w 2008"/>
                <a:gd name="T5" fmla="*/ 434 h 846"/>
                <a:gd name="T6" fmla="*/ 1834 w 2008"/>
                <a:gd name="T7" fmla="*/ 434 h 846"/>
                <a:gd name="T8" fmla="*/ 1391 w 2008"/>
                <a:gd name="T9" fmla="*/ 574 h 846"/>
                <a:gd name="T10" fmla="*/ 711 w 2008"/>
                <a:gd name="T11" fmla="*/ 705 h 846"/>
                <a:gd name="T12" fmla="*/ 415 w 2008"/>
                <a:gd name="T13" fmla="*/ 728 h 846"/>
                <a:gd name="T14" fmla="*/ 314 w 2008"/>
                <a:gd name="T15" fmla="*/ 722 h 846"/>
                <a:gd name="T16" fmla="*/ 153 w 2008"/>
                <a:gd name="T17" fmla="*/ 503 h 846"/>
                <a:gd name="T18" fmla="*/ 830 w 2008"/>
                <a:gd name="T19" fmla="*/ 123 h 846"/>
                <a:gd name="T20" fmla="*/ 1009 w 2008"/>
                <a:gd name="T21" fmla="*/ 109 h 846"/>
                <a:gd name="T22" fmla="*/ 967 w 2008"/>
                <a:gd name="T23" fmla="*/ 1 h 846"/>
                <a:gd name="T24" fmla="*/ 43 w 2008"/>
                <a:gd name="T25" fmla="*/ 450 h 846"/>
                <a:gd name="T26" fmla="*/ 66 w 2008"/>
                <a:gd name="T27" fmla="*/ 727 h 846"/>
                <a:gd name="T28" fmla="*/ 298 w 2008"/>
                <a:gd name="T29" fmla="*/ 840 h 846"/>
                <a:gd name="T30" fmla="*/ 403 w 2008"/>
                <a:gd name="T31" fmla="*/ 846 h 846"/>
                <a:gd name="T32" fmla="*/ 725 w 2008"/>
                <a:gd name="T33" fmla="*/ 817 h 846"/>
                <a:gd name="T34" fmla="*/ 1416 w 2008"/>
                <a:gd name="T35" fmla="*/ 658 h 846"/>
                <a:gd name="T36" fmla="*/ 1872 w 2008"/>
                <a:gd name="T37" fmla="*/ 468 h 846"/>
                <a:gd name="T38" fmla="*/ 1872 w 2008"/>
                <a:gd name="T39" fmla="*/ 468 h 846"/>
                <a:gd name="T40" fmla="*/ 1989 w 2008"/>
                <a:gd name="T41" fmla="*/ 585 h 846"/>
                <a:gd name="T42" fmla="*/ 1992 w 2008"/>
                <a:gd name="T43" fmla="*/ 584 h 846"/>
                <a:gd name="T44" fmla="*/ 1913 w 2008"/>
                <a:gd name="T45" fmla="*/ 446 h 846"/>
                <a:gd name="T46" fmla="*/ 1913 w 2008"/>
                <a:gd name="T47" fmla="*/ 446 h 846"/>
                <a:gd name="T48" fmla="*/ 2005 w 2008"/>
                <a:gd name="T49" fmla="*/ 382 h 846"/>
                <a:gd name="T50" fmla="*/ 2000 w 2008"/>
                <a:gd name="T51" fmla="*/ 380 h 846"/>
                <a:gd name="T52" fmla="*/ 1887 w 2008"/>
                <a:gd name="T53" fmla="*/ 415 h 846"/>
                <a:gd name="T54" fmla="*/ 1887 w 2008"/>
                <a:gd name="T55" fmla="*/ 415 h 846"/>
                <a:gd name="T56" fmla="*/ 1523 w 2008"/>
                <a:gd name="T57" fmla="*/ 132 h 846"/>
                <a:gd name="T58" fmla="*/ 967 w 2008"/>
                <a:gd name="T59" fmla="*/ 1 h 8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8"/>
                <a:gd name="T91" fmla="*/ 0 h 846"/>
                <a:gd name="T92" fmla="*/ 2008 w 2008"/>
                <a:gd name="T93" fmla="*/ 846 h 8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8" h="846" extrusionOk="0">
                  <a:moveTo>
                    <a:pt x="1009" y="109"/>
                  </a:moveTo>
                  <a:cubicBezTo>
                    <a:pt x="1173" y="109"/>
                    <a:pt x="1336" y="143"/>
                    <a:pt x="1487" y="210"/>
                  </a:cubicBezTo>
                  <a:cubicBezTo>
                    <a:pt x="1642" y="280"/>
                    <a:pt x="1755" y="364"/>
                    <a:pt x="1834" y="434"/>
                  </a:cubicBezTo>
                  <a:cubicBezTo>
                    <a:pt x="1729" y="471"/>
                    <a:pt x="1579" y="523"/>
                    <a:pt x="1391" y="574"/>
                  </a:cubicBezTo>
                  <a:cubicBezTo>
                    <a:pt x="1169" y="636"/>
                    <a:pt x="941" y="679"/>
                    <a:pt x="711" y="705"/>
                  </a:cubicBezTo>
                  <a:cubicBezTo>
                    <a:pt x="617" y="713"/>
                    <a:pt x="514" y="728"/>
                    <a:pt x="415" y="728"/>
                  </a:cubicBezTo>
                  <a:cubicBezTo>
                    <a:pt x="380" y="728"/>
                    <a:pt x="347" y="726"/>
                    <a:pt x="314" y="722"/>
                  </a:cubicBezTo>
                  <a:cubicBezTo>
                    <a:pt x="182" y="709"/>
                    <a:pt x="93" y="617"/>
                    <a:pt x="153" y="503"/>
                  </a:cubicBezTo>
                  <a:cubicBezTo>
                    <a:pt x="291" y="284"/>
                    <a:pt x="594" y="159"/>
                    <a:pt x="830" y="123"/>
                  </a:cubicBezTo>
                  <a:cubicBezTo>
                    <a:pt x="890" y="113"/>
                    <a:pt x="950" y="109"/>
                    <a:pt x="1009" y="109"/>
                  </a:cubicBezTo>
                  <a:close/>
                  <a:moveTo>
                    <a:pt x="967" y="1"/>
                  </a:moveTo>
                  <a:cubicBezTo>
                    <a:pt x="649" y="1"/>
                    <a:pt x="295" y="118"/>
                    <a:pt x="43" y="450"/>
                  </a:cubicBezTo>
                  <a:cubicBezTo>
                    <a:pt x="0" y="529"/>
                    <a:pt x="0" y="648"/>
                    <a:pt x="66" y="727"/>
                  </a:cubicBezTo>
                  <a:cubicBezTo>
                    <a:pt x="131" y="806"/>
                    <a:pt x="221" y="830"/>
                    <a:pt x="298" y="840"/>
                  </a:cubicBezTo>
                  <a:cubicBezTo>
                    <a:pt x="334" y="844"/>
                    <a:pt x="369" y="846"/>
                    <a:pt x="403" y="846"/>
                  </a:cubicBezTo>
                  <a:cubicBezTo>
                    <a:pt x="518" y="846"/>
                    <a:pt x="622" y="828"/>
                    <a:pt x="725" y="817"/>
                  </a:cubicBezTo>
                  <a:cubicBezTo>
                    <a:pt x="960" y="786"/>
                    <a:pt x="1192" y="733"/>
                    <a:pt x="1416" y="658"/>
                  </a:cubicBezTo>
                  <a:cubicBezTo>
                    <a:pt x="1618" y="590"/>
                    <a:pt x="1772" y="521"/>
                    <a:pt x="1872" y="468"/>
                  </a:cubicBezTo>
                  <a:cubicBezTo>
                    <a:pt x="1943" y="536"/>
                    <a:pt x="1978" y="585"/>
                    <a:pt x="1989" y="585"/>
                  </a:cubicBezTo>
                  <a:cubicBezTo>
                    <a:pt x="1990" y="585"/>
                    <a:pt x="1991" y="584"/>
                    <a:pt x="1992" y="584"/>
                  </a:cubicBezTo>
                  <a:cubicBezTo>
                    <a:pt x="1998" y="580"/>
                    <a:pt x="1975" y="527"/>
                    <a:pt x="1913" y="446"/>
                  </a:cubicBezTo>
                  <a:cubicBezTo>
                    <a:pt x="1976" y="411"/>
                    <a:pt x="2007" y="387"/>
                    <a:pt x="2005" y="382"/>
                  </a:cubicBezTo>
                  <a:cubicBezTo>
                    <a:pt x="2004" y="381"/>
                    <a:pt x="2003" y="380"/>
                    <a:pt x="2000" y="380"/>
                  </a:cubicBezTo>
                  <a:cubicBezTo>
                    <a:pt x="1986" y="380"/>
                    <a:pt x="1947" y="393"/>
                    <a:pt x="1887" y="415"/>
                  </a:cubicBezTo>
                  <a:cubicBezTo>
                    <a:pt x="1786" y="297"/>
                    <a:pt x="1663" y="201"/>
                    <a:pt x="1523" y="132"/>
                  </a:cubicBezTo>
                  <a:cubicBezTo>
                    <a:pt x="1384" y="55"/>
                    <a:pt x="1184" y="1"/>
                    <a:pt x="96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6" name="Google Shape;2757;p47"/>
            <p:cNvSpPr>
              <a:spLocks/>
            </p:cNvSpPr>
            <p:nvPr/>
          </p:nvSpPr>
          <p:spPr bwMode="auto">
            <a:xfrm>
              <a:off x="6791050" y="5324025"/>
              <a:ext cx="18025" cy="35600"/>
            </a:xfrm>
            <a:custGeom>
              <a:avLst/>
              <a:gdLst>
                <a:gd name="T0" fmla="*/ 437 w 721"/>
                <a:gd name="T1" fmla="*/ 1 h 1424"/>
                <a:gd name="T2" fmla="*/ 373 w 721"/>
                <a:gd name="T3" fmla="*/ 11 h 1424"/>
                <a:gd name="T4" fmla="*/ 28 w 721"/>
                <a:gd name="T5" fmla="*/ 543 h 1424"/>
                <a:gd name="T6" fmla="*/ 71 w 721"/>
                <a:gd name="T7" fmla="*/ 1048 h 1424"/>
                <a:gd name="T8" fmla="*/ 331 w 721"/>
                <a:gd name="T9" fmla="*/ 1424 h 1424"/>
                <a:gd name="T10" fmla="*/ 332 w 721"/>
                <a:gd name="T11" fmla="*/ 1423 h 1424"/>
                <a:gd name="T12" fmla="*/ 153 w 721"/>
                <a:gd name="T13" fmla="*/ 1023 h 1424"/>
                <a:gd name="T14" fmla="*/ 138 w 721"/>
                <a:gd name="T15" fmla="*/ 562 h 1424"/>
                <a:gd name="T16" fmla="*/ 406 w 721"/>
                <a:gd name="T17" fmla="*/ 129 h 1424"/>
                <a:gd name="T18" fmla="*/ 442 w 721"/>
                <a:gd name="T19" fmla="*/ 124 h 1424"/>
                <a:gd name="T20" fmla="*/ 595 w 721"/>
                <a:gd name="T21" fmla="*/ 497 h 1424"/>
                <a:gd name="T22" fmla="*/ 518 w 721"/>
                <a:gd name="T23" fmla="*/ 966 h 1424"/>
                <a:gd name="T24" fmla="*/ 377 w 721"/>
                <a:gd name="T25" fmla="*/ 1390 h 1424"/>
                <a:gd name="T26" fmla="*/ 378 w 721"/>
                <a:gd name="T27" fmla="*/ 1391 h 1424"/>
                <a:gd name="T28" fmla="*/ 599 w 721"/>
                <a:gd name="T29" fmla="*/ 992 h 1424"/>
                <a:gd name="T30" fmla="*/ 709 w 721"/>
                <a:gd name="T31" fmla="*/ 506 h 1424"/>
                <a:gd name="T32" fmla="*/ 683 w 721"/>
                <a:gd name="T33" fmla="*/ 196 h 1424"/>
                <a:gd name="T34" fmla="*/ 437 w 721"/>
                <a:gd name="T35" fmla="*/ 1 h 14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1"/>
                <a:gd name="T55" fmla="*/ 0 h 1424"/>
                <a:gd name="T56" fmla="*/ 721 w 721"/>
                <a:gd name="T57" fmla="*/ 1424 h 14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1" h="1424" extrusionOk="0">
                  <a:moveTo>
                    <a:pt x="437" y="1"/>
                  </a:moveTo>
                  <a:cubicBezTo>
                    <a:pt x="416" y="1"/>
                    <a:pt x="395" y="4"/>
                    <a:pt x="373" y="11"/>
                  </a:cubicBezTo>
                  <a:cubicBezTo>
                    <a:pt x="116" y="120"/>
                    <a:pt x="69" y="363"/>
                    <a:pt x="28" y="543"/>
                  </a:cubicBezTo>
                  <a:cubicBezTo>
                    <a:pt x="0" y="712"/>
                    <a:pt x="15" y="886"/>
                    <a:pt x="71" y="1048"/>
                  </a:cubicBezTo>
                  <a:cubicBezTo>
                    <a:pt x="166" y="1314"/>
                    <a:pt x="314" y="1424"/>
                    <a:pt x="331" y="1424"/>
                  </a:cubicBezTo>
                  <a:cubicBezTo>
                    <a:pt x="331" y="1424"/>
                    <a:pt x="332" y="1424"/>
                    <a:pt x="332" y="1423"/>
                  </a:cubicBezTo>
                  <a:cubicBezTo>
                    <a:pt x="350" y="1410"/>
                    <a:pt x="223" y="1283"/>
                    <a:pt x="153" y="1023"/>
                  </a:cubicBezTo>
                  <a:cubicBezTo>
                    <a:pt x="115" y="872"/>
                    <a:pt x="110" y="715"/>
                    <a:pt x="138" y="562"/>
                  </a:cubicBezTo>
                  <a:cubicBezTo>
                    <a:pt x="172" y="402"/>
                    <a:pt x="253" y="185"/>
                    <a:pt x="406" y="129"/>
                  </a:cubicBezTo>
                  <a:cubicBezTo>
                    <a:pt x="418" y="126"/>
                    <a:pt x="430" y="124"/>
                    <a:pt x="442" y="124"/>
                  </a:cubicBezTo>
                  <a:cubicBezTo>
                    <a:pt x="574" y="124"/>
                    <a:pt x="616" y="347"/>
                    <a:pt x="595" y="497"/>
                  </a:cubicBezTo>
                  <a:cubicBezTo>
                    <a:pt x="586" y="656"/>
                    <a:pt x="560" y="813"/>
                    <a:pt x="518" y="966"/>
                  </a:cubicBezTo>
                  <a:cubicBezTo>
                    <a:pt x="444" y="1229"/>
                    <a:pt x="361" y="1381"/>
                    <a:pt x="377" y="1390"/>
                  </a:cubicBezTo>
                  <a:cubicBezTo>
                    <a:pt x="377" y="1391"/>
                    <a:pt x="378" y="1391"/>
                    <a:pt x="378" y="1391"/>
                  </a:cubicBezTo>
                  <a:cubicBezTo>
                    <a:pt x="395" y="1391"/>
                    <a:pt x="504" y="1253"/>
                    <a:pt x="599" y="992"/>
                  </a:cubicBezTo>
                  <a:cubicBezTo>
                    <a:pt x="657" y="835"/>
                    <a:pt x="692" y="671"/>
                    <a:pt x="709" y="506"/>
                  </a:cubicBezTo>
                  <a:cubicBezTo>
                    <a:pt x="717" y="415"/>
                    <a:pt x="721" y="304"/>
                    <a:pt x="683" y="196"/>
                  </a:cubicBezTo>
                  <a:cubicBezTo>
                    <a:pt x="662" y="103"/>
                    <a:pt x="557" y="1"/>
                    <a:pt x="43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7" name="Google Shape;2758;p47"/>
            <p:cNvSpPr>
              <a:spLocks/>
            </p:cNvSpPr>
            <p:nvPr/>
          </p:nvSpPr>
          <p:spPr bwMode="auto">
            <a:xfrm>
              <a:off x="6981475" y="5226575"/>
              <a:ext cx="57875" cy="103200"/>
            </a:xfrm>
            <a:custGeom>
              <a:avLst/>
              <a:gdLst>
                <a:gd name="T0" fmla="*/ 2301 w 2315"/>
                <a:gd name="T1" fmla="*/ 1 h 4128"/>
                <a:gd name="T2" fmla="*/ 2107 w 2315"/>
                <a:gd name="T3" fmla="*/ 46 h 4128"/>
                <a:gd name="T4" fmla="*/ 1600 w 2315"/>
                <a:gd name="T5" fmla="*/ 273 h 4128"/>
                <a:gd name="T6" fmla="*/ 351 w 2315"/>
                <a:gd name="T7" fmla="*/ 1601 h 4128"/>
                <a:gd name="T8" fmla="*/ 74 w 2315"/>
                <a:gd name="T9" fmla="*/ 3402 h 4128"/>
                <a:gd name="T10" fmla="*/ 208 w 2315"/>
                <a:gd name="T11" fmla="*/ 3943 h 4128"/>
                <a:gd name="T12" fmla="*/ 296 w 2315"/>
                <a:gd name="T13" fmla="*/ 4127 h 4128"/>
                <a:gd name="T14" fmla="*/ 296 w 2315"/>
                <a:gd name="T15" fmla="*/ 4127 h 4128"/>
                <a:gd name="T16" fmla="*/ 160 w 2315"/>
                <a:gd name="T17" fmla="*/ 3393 h 4128"/>
                <a:gd name="T18" fmla="*/ 461 w 2315"/>
                <a:gd name="T19" fmla="*/ 1654 h 4128"/>
                <a:gd name="T20" fmla="*/ 1645 w 2315"/>
                <a:gd name="T21" fmla="*/ 348 h 4128"/>
                <a:gd name="T22" fmla="*/ 2308 w 2315"/>
                <a:gd name="T23" fmla="*/ 3 h 4128"/>
                <a:gd name="T24" fmla="*/ 2301 w 2315"/>
                <a:gd name="T25" fmla="*/ 1 h 4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5"/>
                <a:gd name="T40" fmla="*/ 0 h 4128"/>
                <a:gd name="T41" fmla="*/ 2315 w 2315"/>
                <a:gd name="T42" fmla="*/ 4128 h 4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5" h="4128" extrusionOk="0">
                  <a:moveTo>
                    <a:pt x="2301" y="1"/>
                  </a:moveTo>
                  <a:cubicBezTo>
                    <a:pt x="2279" y="1"/>
                    <a:pt x="2212" y="15"/>
                    <a:pt x="2107" y="46"/>
                  </a:cubicBezTo>
                  <a:cubicBezTo>
                    <a:pt x="1931" y="104"/>
                    <a:pt x="1761" y="180"/>
                    <a:pt x="1600" y="273"/>
                  </a:cubicBezTo>
                  <a:cubicBezTo>
                    <a:pt x="1190" y="499"/>
                    <a:pt x="670" y="944"/>
                    <a:pt x="351" y="1601"/>
                  </a:cubicBezTo>
                  <a:cubicBezTo>
                    <a:pt x="32" y="2257"/>
                    <a:pt x="0" y="2941"/>
                    <a:pt x="74" y="3402"/>
                  </a:cubicBezTo>
                  <a:cubicBezTo>
                    <a:pt x="100" y="3587"/>
                    <a:pt x="145" y="3768"/>
                    <a:pt x="208" y="3943"/>
                  </a:cubicBezTo>
                  <a:cubicBezTo>
                    <a:pt x="253" y="4063"/>
                    <a:pt x="288" y="4127"/>
                    <a:pt x="296" y="4127"/>
                  </a:cubicBezTo>
                  <a:cubicBezTo>
                    <a:pt x="296" y="4127"/>
                    <a:pt x="296" y="4127"/>
                    <a:pt x="296" y="4127"/>
                  </a:cubicBezTo>
                  <a:cubicBezTo>
                    <a:pt x="318" y="4120"/>
                    <a:pt x="206" y="3850"/>
                    <a:pt x="160" y="3393"/>
                  </a:cubicBezTo>
                  <a:cubicBezTo>
                    <a:pt x="111" y="2940"/>
                    <a:pt x="153" y="2283"/>
                    <a:pt x="461" y="1654"/>
                  </a:cubicBezTo>
                  <a:cubicBezTo>
                    <a:pt x="769" y="1026"/>
                    <a:pt x="1257" y="587"/>
                    <a:pt x="1645" y="348"/>
                  </a:cubicBezTo>
                  <a:cubicBezTo>
                    <a:pt x="2035" y="102"/>
                    <a:pt x="2315" y="25"/>
                    <a:pt x="2308" y="3"/>
                  </a:cubicBezTo>
                  <a:cubicBezTo>
                    <a:pt x="2308" y="2"/>
                    <a:pt x="2305" y="1"/>
                    <a:pt x="230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8" name="Google Shape;2759;p47"/>
            <p:cNvSpPr>
              <a:spLocks/>
            </p:cNvSpPr>
            <p:nvPr/>
          </p:nvSpPr>
          <p:spPr bwMode="auto">
            <a:xfrm>
              <a:off x="6969525" y="5142850"/>
              <a:ext cx="47375" cy="93325"/>
            </a:xfrm>
            <a:custGeom>
              <a:avLst/>
              <a:gdLst>
                <a:gd name="T0" fmla="*/ 31 w 1895"/>
                <a:gd name="T1" fmla="*/ 1 h 3733"/>
                <a:gd name="T2" fmla="*/ 31 w 1895"/>
                <a:gd name="T3" fmla="*/ 1 h 3733"/>
                <a:gd name="T4" fmla="*/ 892 w 1895"/>
                <a:gd name="T5" fmla="*/ 1894 h 3733"/>
                <a:gd name="T6" fmla="*/ 1864 w 1895"/>
                <a:gd name="T7" fmla="*/ 3733 h 3733"/>
                <a:gd name="T8" fmla="*/ 1865 w 1895"/>
                <a:gd name="T9" fmla="*/ 3732 h 3733"/>
                <a:gd name="T10" fmla="*/ 1002 w 1895"/>
                <a:gd name="T11" fmla="*/ 1840 h 3733"/>
                <a:gd name="T12" fmla="*/ 31 w 1895"/>
                <a:gd name="T13" fmla="*/ 1 h 3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5"/>
                <a:gd name="T22" fmla="*/ 0 h 3733"/>
                <a:gd name="T23" fmla="*/ 1895 w 1895"/>
                <a:gd name="T24" fmla="*/ 3733 h 37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5" h="3733" extrusionOk="0"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1" y="16"/>
                    <a:pt x="385" y="864"/>
                    <a:pt x="892" y="1894"/>
                  </a:cubicBezTo>
                  <a:cubicBezTo>
                    <a:pt x="1395" y="2915"/>
                    <a:pt x="1826" y="3733"/>
                    <a:pt x="1864" y="3733"/>
                  </a:cubicBezTo>
                  <a:cubicBezTo>
                    <a:pt x="1864" y="3733"/>
                    <a:pt x="1865" y="3733"/>
                    <a:pt x="1865" y="3732"/>
                  </a:cubicBezTo>
                  <a:cubicBezTo>
                    <a:pt x="1895" y="3717"/>
                    <a:pt x="1509" y="2870"/>
                    <a:pt x="1002" y="1840"/>
                  </a:cubicBezTo>
                  <a:cubicBezTo>
                    <a:pt x="500" y="818"/>
                    <a:pt x="70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49" name="Google Shape;2760;p47"/>
            <p:cNvSpPr>
              <a:spLocks/>
            </p:cNvSpPr>
            <p:nvPr/>
          </p:nvSpPr>
          <p:spPr bwMode="auto">
            <a:xfrm>
              <a:off x="6883100" y="5322550"/>
              <a:ext cx="67175" cy="32525"/>
            </a:xfrm>
            <a:custGeom>
              <a:avLst/>
              <a:gdLst>
                <a:gd name="T0" fmla="*/ 2665 w 2687"/>
                <a:gd name="T1" fmla="*/ 1 h 1301"/>
                <a:gd name="T2" fmla="*/ 1345 w 2687"/>
                <a:gd name="T3" fmla="*/ 661 h 1301"/>
                <a:gd name="T4" fmla="*/ 13 w 2687"/>
                <a:gd name="T5" fmla="*/ 1298 h 1301"/>
                <a:gd name="T6" fmla="*/ 23 w 2687"/>
                <a:gd name="T7" fmla="*/ 1301 h 1301"/>
                <a:gd name="T8" fmla="*/ 1399 w 2687"/>
                <a:gd name="T9" fmla="*/ 770 h 1301"/>
                <a:gd name="T10" fmla="*/ 2670 w 2687"/>
                <a:gd name="T11" fmla="*/ 3 h 1301"/>
                <a:gd name="T12" fmla="*/ 2665 w 2687"/>
                <a:gd name="T13" fmla="*/ 1 h 1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7"/>
                <a:gd name="T22" fmla="*/ 0 h 1301"/>
                <a:gd name="T23" fmla="*/ 2687 w 2687"/>
                <a:gd name="T24" fmla="*/ 1301 h 1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7" h="1301" extrusionOk="0">
                  <a:moveTo>
                    <a:pt x="2665" y="1"/>
                  </a:moveTo>
                  <a:cubicBezTo>
                    <a:pt x="2602" y="1"/>
                    <a:pt x="2045" y="317"/>
                    <a:pt x="1345" y="661"/>
                  </a:cubicBezTo>
                  <a:cubicBezTo>
                    <a:pt x="613" y="1018"/>
                    <a:pt x="1" y="1264"/>
                    <a:pt x="13" y="1298"/>
                  </a:cubicBezTo>
                  <a:cubicBezTo>
                    <a:pt x="13" y="1300"/>
                    <a:pt x="17" y="1301"/>
                    <a:pt x="23" y="1301"/>
                  </a:cubicBezTo>
                  <a:cubicBezTo>
                    <a:pt x="107" y="1301"/>
                    <a:pt x="709" y="1105"/>
                    <a:pt x="1399" y="770"/>
                  </a:cubicBezTo>
                  <a:cubicBezTo>
                    <a:pt x="2138" y="411"/>
                    <a:pt x="2686" y="30"/>
                    <a:pt x="2670" y="3"/>
                  </a:cubicBezTo>
                  <a:cubicBezTo>
                    <a:pt x="2669" y="2"/>
                    <a:pt x="2667" y="1"/>
                    <a:pt x="266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0" name="Google Shape;2761;p47"/>
            <p:cNvSpPr>
              <a:spLocks/>
            </p:cNvSpPr>
            <p:nvPr/>
          </p:nvSpPr>
          <p:spPr bwMode="auto">
            <a:xfrm>
              <a:off x="6991750" y="5301225"/>
              <a:ext cx="3925" cy="15875"/>
            </a:xfrm>
            <a:custGeom>
              <a:avLst/>
              <a:gdLst>
                <a:gd name="T0" fmla="*/ 108 w 157"/>
                <a:gd name="T1" fmla="*/ 1 h 635"/>
                <a:gd name="T2" fmla="*/ 4 w 157"/>
                <a:gd name="T3" fmla="*/ 319 h 635"/>
                <a:gd name="T4" fmla="*/ 120 w 157"/>
                <a:gd name="T5" fmla="*/ 634 h 635"/>
                <a:gd name="T6" fmla="*/ 124 w 157"/>
                <a:gd name="T7" fmla="*/ 633 h 635"/>
                <a:gd name="T8" fmla="*/ 128 w 157"/>
                <a:gd name="T9" fmla="*/ 317 h 635"/>
                <a:gd name="T10" fmla="*/ 112 w 157"/>
                <a:gd name="T11" fmla="*/ 1 h 635"/>
                <a:gd name="T12" fmla="*/ 108 w 157"/>
                <a:gd name="T13" fmla="*/ 1 h 6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635"/>
                <a:gd name="T23" fmla="*/ 157 w 157"/>
                <a:gd name="T24" fmla="*/ 635 h 6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635" extrusionOk="0">
                  <a:moveTo>
                    <a:pt x="108" y="1"/>
                  </a:moveTo>
                  <a:cubicBezTo>
                    <a:pt x="75" y="1"/>
                    <a:pt x="0" y="136"/>
                    <a:pt x="4" y="319"/>
                  </a:cubicBezTo>
                  <a:cubicBezTo>
                    <a:pt x="8" y="503"/>
                    <a:pt x="86" y="634"/>
                    <a:pt x="120" y="634"/>
                  </a:cubicBezTo>
                  <a:cubicBezTo>
                    <a:pt x="121" y="634"/>
                    <a:pt x="123" y="634"/>
                    <a:pt x="124" y="633"/>
                  </a:cubicBezTo>
                  <a:cubicBezTo>
                    <a:pt x="157" y="620"/>
                    <a:pt x="132" y="483"/>
                    <a:pt x="128" y="317"/>
                  </a:cubicBezTo>
                  <a:cubicBezTo>
                    <a:pt x="123" y="152"/>
                    <a:pt x="145" y="14"/>
                    <a:pt x="112" y="1"/>
                  </a:cubicBezTo>
                  <a:cubicBezTo>
                    <a:pt x="111" y="1"/>
                    <a:pt x="109" y="1"/>
                    <a:pt x="10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1" name="Google Shape;2762;p47"/>
            <p:cNvSpPr>
              <a:spLocks/>
            </p:cNvSpPr>
            <p:nvPr/>
          </p:nvSpPr>
          <p:spPr bwMode="auto">
            <a:xfrm>
              <a:off x="6996200" y="5272225"/>
              <a:ext cx="6025" cy="12800"/>
            </a:xfrm>
            <a:custGeom>
              <a:avLst/>
              <a:gdLst>
                <a:gd name="T0" fmla="*/ 205 w 241"/>
                <a:gd name="T1" fmla="*/ 1 h 512"/>
                <a:gd name="T2" fmla="*/ 62 w 241"/>
                <a:gd name="T3" fmla="*/ 236 h 512"/>
                <a:gd name="T4" fmla="*/ 32 w 241"/>
                <a:gd name="T5" fmla="*/ 510 h 512"/>
                <a:gd name="T6" fmla="*/ 37 w 241"/>
                <a:gd name="T7" fmla="*/ 511 h 512"/>
                <a:gd name="T8" fmla="*/ 178 w 241"/>
                <a:gd name="T9" fmla="*/ 276 h 512"/>
                <a:gd name="T10" fmla="*/ 210 w 241"/>
                <a:gd name="T11" fmla="*/ 1 h 512"/>
                <a:gd name="T12" fmla="*/ 205 w 241"/>
                <a:gd name="T13" fmla="*/ 1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512"/>
                <a:gd name="T23" fmla="*/ 241 w 241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512" extrusionOk="0">
                  <a:moveTo>
                    <a:pt x="205" y="1"/>
                  </a:moveTo>
                  <a:cubicBezTo>
                    <a:pt x="171" y="1"/>
                    <a:pt x="109" y="102"/>
                    <a:pt x="62" y="236"/>
                  </a:cubicBezTo>
                  <a:cubicBezTo>
                    <a:pt x="14" y="377"/>
                    <a:pt x="1" y="500"/>
                    <a:pt x="32" y="510"/>
                  </a:cubicBezTo>
                  <a:cubicBezTo>
                    <a:pt x="34" y="511"/>
                    <a:pt x="36" y="511"/>
                    <a:pt x="37" y="511"/>
                  </a:cubicBezTo>
                  <a:cubicBezTo>
                    <a:pt x="70" y="511"/>
                    <a:pt x="132" y="410"/>
                    <a:pt x="178" y="276"/>
                  </a:cubicBezTo>
                  <a:cubicBezTo>
                    <a:pt x="227" y="135"/>
                    <a:pt x="241" y="12"/>
                    <a:pt x="210" y="1"/>
                  </a:cubicBezTo>
                  <a:cubicBezTo>
                    <a:pt x="208" y="1"/>
                    <a:pt x="206" y="1"/>
                    <a:pt x="20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2" name="Google Shape;2763;p47"/>
            <p:cNvSpPr>
              <a:spLocks/>
            </p:cNvSpPr>
            <p:nvPr/>
          </p:nvSpPr>
          <p:spPr bwMode="auto">
            <a:xfrm>
              <a:off x="7009350" y="5250775"/>
              <a:ext cx="11850" cy="10975"/>
            </a:xfrm>
            <a:custGeom>
              <a:avLst/>
              <a:gdLst>
                <a:gd name="T0" fmla="*/ 426 w 474"/>
                <a:gd name="T1" fmla="*/ 1 h 439"/>
                <a:gd name="T2" fmla="*/ 156 w 474"/>
                <a:gd name="T3" fmla="*/ 131 h 439"/>
                <a:gd name="T4" fmla="*/ 33 w 474"/>
                <a:gd name="T5" fmla="*/ 438 h 439"/>
                <a:gd name="T6" fmla="*/ 37 w 474"/>
                <a:gd name="T7" fmla="*/ 438 h 439"/>
                <a:gd name="T8" fmla="*/ 240 w 474"/>
                <a:gd name="T9" fmla="*/ 218 h 439"/>
                <a:gd name="T10" fmla="*/ 466 w 474"/>
                <a:gd name="T11" fmla="*/ 16 h 439"/>
                <a:gd name="T12" fmla="*/ 426 w 474"/>
                <a:gd name="T13" fmla="*/ 1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4"/>
                <a:gd name="T22" fmla="*/ 0 h 439"/>
                <a:gd name="T23" fmla="*/ 474 w 474"/>
                <a:gd name="T24" fmla="*/ 439 h 4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4" h="439" extrusionOk="0">
                  <a:moveTo>
                    <a:pt x="426" y="1"/>
                  </a:moveTo>
                  <a:cubicBezTo>
                    <a:pt x="367" y="1"/>
                    <a:pt x="255" y="35"/>
                    <a:pt x="156" y="131"/>
                  </a:cubicBezTo>
                  <a:cubicBezTo>
                    <a:pt x="15" y="266"/>
                    <a:pt x="0" y="432"/>
                    <a:pt x="33" y="438"/>
                  </a:cubicBezTo>
                  <a:cubicBezTo>
                    <a:pt x="34" y="438"/>
                    <a:pt x="36" y="438"/>
                    <a:pt x="37" y="438"/>
                  </a:cubicBezTo>
                  <a:cubicBezTo>
                    <a:pt x="72" y="438"/>
                    <a:pt x="131" y="323"/>
                    <a:pt x="240" y="218"/>
                  </a:cubicBezTo>
                  <a:cubicBezTo>
                    <a:pt x="352" y="107"/>
                    <a:pt x="474" y="50"/>
                    <a:pt x="466" y="16"/>
                  </a:cubicBezTo>
                  <a:cubicBezTo>
                    <a:pt x="464" y="6"/>
                    <a:pt x="450" y="1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3" name="Google Shape;2764;p47"/>
            <p:cNvSpPr>
              <a:spLocks/>
            </p:cNvSpPr>
            <p:nvPr/>
          </p:nvSpPr>
          <p:spPr bwMode="auto">
            <a:xfrm>
              <a:off x="7029825" y="5238300"/>
              <a:ext cx="6850" cy="6325"/>
            </a:xfrm>
            <a:custGeom>
              <a:avLst/>
              <a:gdLst>
                <a:gd name="T0" fmla="*/ 228 w 274"/>
                <a:gd name="T1" fmla="*/ 1 h 253"/>
                <a:gd name="T2" fmla="*/ 92 w 274"/>
                <a:gd name="T3" fmla="*/ 84 h 253"/>
                <a:gd name="T4" fmla="*/ 25 w 274"/>
                <a:gd name="T5" fmla="*/ 245 h 253"/>
                <a:gd name="T6" fmla="*/ 46 w 274"/>
                <a:gd name="T7" fmla="*/ 252 h 253"/>
                <a:gd name="T8" fmla="*/ 180 w 274"/>
                <a:gd name="T9" fmla="*/ 168 h 253"/>
                <a:gd name="T10" fmla="*/ 248 w 274"/>
                <a:gd name="T11" fmla="*/ 7 h 253"/>
                <a:gd name="T12" fmla="*/ 228 w 274"/>
                <a:gd name="T13" fmla="*/ 1 h 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253"/>
                <a:gd name="T23" fmla="*/ 274 w 274"/>
                <a:gd name="T24" fmla="*/ 253 h 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253" extrusionOk="0">
                  <a:moveTo>
                    <a:pt x="228" y="1"/>
                  </a:moveTo>
                  <a:cubicBezTo>
                    <a:pt x="195" y="1"/>
                    <a:pt x="140" y="32"/>
                    <a:pt x="92" y="84"/>
                  </a:cubicBezTo>
                  <a:cubicBezTo>
                    <a:pt x="30" y="149"/>
                    <a:pt x="0" y="222"/>
                    <a:pt x="25" y="245"/>
                  </a:cubicBezTo>
                  <a:cubicBezTo>
                    <a:pt x="30" y="250"/>
                    <a:pt x="37" y="252"/>
                    <a:pt x="46" y="252"/>
                  </a:cubicBezTo>
                  <a:cubicBezTo>
                    <a:pt x="78" y="252"/>
                    <a:pt x="132" y="220"/>
                    <a:pt x="180" y="168"/>
                  </a:cubicBezTo>
                  <a:cubicBezTo>
                    <a:pt x="243" y="103"/>
                    <a:pt x="273" y="30"/>
                    <a:pt x="248" y="7"/>
                  </a:cubicBezTo>
                  <a:cubicBezTo>
                    <a:pt x="243" y="3"/>
                    <a:pt x="236" y="1"/>
                    <a:pt x="22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1" name="Google Shape;2765;p47"/>
            <p:cNvSpPr/>
            <p:nvPr/>
          </p:nvSpPr>
          <p:spPr>
            <a:xfrm>
              <a:off x="5879016" y="2752669"/>
              <a:ext cx="1204159" cy="2596096"/>
            </a:xfrm>
            <a:custGeom>
              <a:avLst/>
              <a:gdLst/>
              <a:ahLst/>
              <a:cxnLst/>
              <a:rect l="l" t="t" r="r" b="b"/>
              <a:pathLst>
                <a:path w="48193" h="10382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337" y="43979"/>
                    <a:pt x="6803" y="56471"/>
                  </a:cubicBezTo>
                  <a:lnTo>
                    <a:pt x="33371" y="103827"/>
                  </a:lnTo>
                  <a:lnTo>
                    <a:pt x="48192" y="96951"/>
                  </a:lnTo>
                  <a:lnTo>
                    <a:pt x="26828" y="49310"/>
                  </a:lnTo>
                  <a:cubicBezTo>
                    <a:pt x="22178" y="33039"/>
                    <a:pt x="19217" y="1468"/>
                    <a:pt x="19217" y="14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5" name="Google Shape;2766;p47"/>
            <p:cNvSpPr>
              <a:spLocks/>
            </p:cNvSpPr>
            <p:nvPr/>
          </p:nvSpPr>
          <p:spPr bwMode="auto">
            <a:xfrm>
              <a:off x="6653925" y="5057575"/>
              <a:ext cx="376250" cy="174975"/>
            </a:xfrm>
            <a:custGeom>
              <a:avLst/>
              <a:gdLst>
                <a:gd name="T0" fmla="*/ 15029 w 15050"/>
                <a:gd name="T1" fmla="*/ 1 h 6999"/>
                <a:gd name="T2" fmla="*/ 14421 w 15050"/>
                <a:gd name="T3" fmla="*/ 217 h 6999"/>
                <a:gd name="T4" fmla="*/ 12788 w 15050"/>
                <a:gd name="T5" fmla="*/ 916 h 6999"/>
                <a:gd name="T6" fmla="*/ 7451 w 15050"/>
                <a:gd name="T7" fmla="*/ 3341 h 6999"/>
                <a:gd name="T8" fmla="*/ 2158 w 15050"/>
                <a:gd name="T9" fmla="*/ 5859 h 6999"/>
                <a:gd name="T10" fmla="*/ 572 w 15050"/>
                <a:gd name="T11" fmla="*/ 6658 h 6999"/>
                <a:gd name="T12" fmla="*/ 11 w 15050"/>
                <a:gd name="T13" fmla="*/ 6995 h 6999"/>
                <a:gd name="T14" fmla="*/ 22 w 15050"/>
                <a:gd name="T15" fmla="*/ 6998 h 6999"/>
                <a:gd name="T16" fmla="*/ 631 w 15050"/>
                <a:gd name="T17" fmla="*/ 6782 h 6999"/>
                <a:gd name="T18" fmla="*/ 2264 w 15050"/>
                <a:gd name="T19" fmla="*/ 6082 h 6999"/>
                <a:gd name="T20" fmla="*/ 7599 w 15050"/>
                <a:gd name="T21" fmla="*/ 3658 h 6999"/>
                <a:gd name="T22" fmla="*/ 12891 w 15050"/>
                <a:gd name="T23" fmla="*/ 1141 h 6999"/>
                <a:gd name="T24" fmla="*/ 14477 w 15050"/>
                <a:gd name="T25" fmla="*/ 341 h 6999"/>
                <a:gd name="T26" fmla="*/ 15040 w 15050"/>
                <a:gd name="T27" fmla="*/ 4 h 6999"/>
                <a:gd name="T28" fmla="*/ 15029 w 15050"/>
                <a:gd name="T29" fmla="*/ 1 h 69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50"/>
                <a:gd name="T46" fmla="*/ 0 h 6999"/>
                <a:gd name="T47" fmla="*/ 15050 w 15050"/>
                <a:gd name="T48" fmla="*/ 6999 h 69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50" h="6999" extrusionOk="0">
                  <a:moveTo>
                    <a:pt x="15029" y="1"/>
                  </a:moveTo>
                  <a:cubicBezTo>
                    <a:pt x="14978" y="1"/>
                    <a:pt x="14766" y="77"/>
                    <a:pt x="14421" y="217"/>
                  </a:cubicBezTo>
                  <a:cubicBezTo>
                    <a:pt x="14033" y="374"/>
                    <a:pt x="13475" y="613"/>
                    <a:pt x="12788" y="916"/>
                  </a:cubicBezTo>
                  <a:cubicBezTo>
                    <a:pt x="11414" y="1519"/>
                    <a:pt x="9526" y="2375"/>
                    <a:pt x="7451" y="3341"/>
                  </a:cubicBezTo>
                  <a:cubicBezTo>
                    <a:pt x="5376" y="4306"/>
                    <a:pt x="3505" y="5197"/>
                    <a:pt x="2158" y="5859"/>
                  </a:cubicBezTo>
                  <a:cubicBezTo>
                    <a:pt x="1485" y="6189"/>
                    <a:pt x="943" y="6462"/>
                    <a:pt x="572" y="6658"/>
                  </a:cubicBezTo>
                  <a:cubicBezTo>
                    <a:pt x="201" y="6854"/>
                    <a:pt x="0" y="6973"/>
                    <a:pt x="11" y="6995"/>
                  </a:cubicBezTo>
                  <a:cubicBezTo>
                    <a:pt x="12" y="6997"/>
                    <a:pt x="16" y="6998"/>
                    <a:pt x="22" y="6998"/>
                  </a:cubicBezTo>
                  <a:cubicBezTo>
                    <a:pt x="72" y="6998"/>
                    <a:pt x="286" y="6922"/>
                    <a:pt x="631" y="6782"/>
                  </a:cubicBezTo>
                  <a:cubicBezTo>
                    <a:pt x="1020" y="6623"/>
                    <a:pt x="1578" y="6383"/>
                    <a:pt x="2264" y="6082"/>
                  </a:cubicBezTo>
                  <a:cubicBezTo>
                    <a:pt x="3639" y="5478"/>
                    <a:pt x="5524" y="4623"/>
                    <a:pt x="7599" y="3658"/>
                  </a:cubicBezTo>
                  <a:cubicBezTo>
                    <a:pt x="9674" y="2693"/>
                    <a:pt x="11544" y="1802"/>
                    <a:pt x="12891" y="1141"/>
                  </a:cubicBezTo>
                  <a:cubicBezTo>
                    <a:pt x="13562" y="810"/>
                    <a:pt x="14104" y="537"/>
                    <a:pt x="14477" y="341"/>
                  </a:cubicBezTo>
                  <a:cubicBezTo>
                    <a:pt x="14849" y="145"/>
                    <a:pt x="15050" y="26"/>
                    <a:pt x="15040" y="4"/>
                  </a:cubicBezTo>
                  <a:cubicBezTo>
                    <a:pt x="15039" y="2"/>
                    <a:pt x="15035" y="1"/>
                    <a:pt x="1502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63" name="Google Shape;2767;p47"/>
            <p:cNvSpPr/>
            <p:nvPr/>
          </p:nvSpPr>
          <p:spPr>
            <a:xfrm>
              <a:off x="4834746" y="2310925"/>
              <a:ext cx="1851206" cy="3060493"/>
            </a:xfrm>
            <a:custGeom>
              <a:avLst/>
              <a:gdLst/>
              <a:ahLst/>
              <a:cxnLst/>
              <a:rect l="l" t="t" r="r" b="b"/>
              <a:pathLst>
                <a:path w="74041" h="122419" extrusionOk="0">
                  <a:moveTo>
                    <a:pt x="69750" y="0"/>
                  </a:moveTo>
                  <a:lnTo>
                    <a:pt x="40129" y="11285"/>
                  </a:lnTo>
                  <a:lnTo>
                    <a:pt x="21037" y="60096"/>
                  </a:lnTo>
                  <a:lnTo>
                    <a:pt x="0" y="114181"/>
                  </a:lnTo>
                  <a:lnTo>
                    <a:pt x="14388" y="122419"/>
                  </a:lnTo>
                  <a:cubicBezTo>
                    <a:pt x="14388" y="122419"/>
                    <a:pt x="36787" y="79936"/>
                    <a:pt x="42864" y="67021"/>
                  </a:cubicBezTo>
                  <a:cubicBezTo>
                    <a:pt x="45826" y="60725"/>
                    <a:pt x="56435" y="36760"/>
                    <a:pt x="66907" y="24406"/>
                  </a:cubicBezTo>
                  <a:cubicBezTo>
                    <a:pt x="66907" y="24406"/>
                    <a:pt x="69874" y="20147"/>
                    <a:pt x="70255" y="19371"/>
                  </a:cubicBezTo>
                  <a:cubicBezTo>
                    <a:pt x="74041" y="11650"/>
                    <a:pt x="70106" y="20"/>
                    <a:pt x="6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7" name="Google Shape;2768;p47"/>
            <p:cNvSpPr>
              <a:spLocks/>
            </p:cNvSpPr>
            <p:nvPr/>
          </p:nvSpPr>
          <p:spPr bwMode="auto">
            <a:xfrm>
              <a:off x="5595850" y="3481800"/>
              <a:ext cx="333625" cy="193675"/>
            </a:xfrm>
            <a:custGeom>
              <a:avLst/>
              <a:gdLst>
                <a:gd name="T0" fmla="*/ 2783 w 13345"/>
                <a:gd name="T1" fmla="*/ 0 h 7747"/>
                <a:gd name="T2" fmla="*/ 0 w 13345"/>
                <a:gd name="T3" fmla="*/ 3082 h 7747"/>
                <a:gd name="T4" fmla="*/ 11801 w 13345"/>
                <a:gd name="T5" fmla="*/ 7734 h 7747"/>
                <a:gd name="T6" fmla="*/ 11848 w 13345"/>
                <a:gd name="T7" fmla="*/ 7746 h 7747"/>
                <a:gd name="T8" fmla="*/ 13345 w 13345"/>
                <a:gd name="T9" fmla="*/ 3101 h 7747"/>
                <a:gd name="T10" fmla="*/ 2783 w 13345"/>
                <a:gd name="T11" fmla="*/ 0 h 7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45"/>
                <a:gd name="T19" fmla="*/ 0 h 7747"/>
                <a:gd name="T20" fmla="*/ 13345 w 13345"/>
                <a:gd name="T21" fmla="*/ 7747 h 7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45" h="7747" extrusionOk="0">
                  <a:moveTo>
                    <a:pt x="2783" y="0"/>
                  </a:moveTo>
                  <a:lnTo>
                    <a:pt x="0" y="3082"/>
                  </a:lnTo>
                  <a:cubicBezTo>
                    <a:pt x="0" y="3082"/>
                    <a:pt x="10304" y="6924"/>
                    <a:pt x="11801" y="7734"/>
                  </a:cubicBezTo>
                  <a:cubicBezTo>
                    <a:pt x="11816" y="7743"/>
                    <a:pt x="11832" y="7746"/>
                    <a:pt x="11848" y="7746"/>
                  </a:cubicBezTo>
                  <a:cubicBezTo>
                    <a:pt x="12388" y="7746"/>
                    <a:pt x="13345" y="3101"/>
                    <a:pt x="13345" y="3101"/>
                  </a:cubicBezTo>
                  <a:lnTo>
                    <a:pt x="278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8" name="Google Shape;2769;p47"/>
            <p:cNvSpPr>
              <a:spLocks/>
            </p:cNvSpPr>
            <p:nvPr/>
          </p:nvSpPr>
          <p:spPr bwMode="auto">
            <a:xfrm>
              <a:off x="5551650" y="3570750"/>
              <a:ext cx="301825" cy="271900"/>
            </a:xfrm>
            <a:custGeom>
              <a:avLst/>
              <a:gdLst>
                <a:gd name="T0" fmla="*/ 3123 w 12073"/>
                <a:gd name="T1" fmla="*/ 0 h 10876"/>
                <a:gd name="T2" fmla="*/ 1 w 12073"/>
                <a:gd name="T3" fmla="*/ 7826 h 10876"/>
                <a:gd name="T4" fmla="*/ 7661 w 12073"/>
                <a:gd name="T5" fmla="*/ 10858 h 10876"/>
                <a:gd name="T6" fmla="*/ 7859 w 12073"/>
                <a:gd name="T7" fmla="*/ 10876 h 10876"/>
                <a:gd name="T8" fmla="*/ 12072 w 12073"/>
                <a:gd name="T9" fmla="*/ 3366 h 10876"/>
                <a:gd name="T10" fmla="*/ 3123 w 12073"/>
                <a:gd name="T11" fmla="*/ 0 h 108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73"/>
                <a:gd name="T19" fmla="*/ 0 h 10876"/>
                <a:gd name="T20" fmla="*/ 12073 w 12073"/>
                <a:gd name="T21" fmla="*/ 10876 h 108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73" h="10876" extrusionOk="0">
                  <a:moveTo>
                    <a:pt x="3123" y="0"/>
                  </a:moveTo>
                  <a:lnTo>
                    <a:pt x="1" y="7826"/>
                  </a:lnTo>
                  <a:cubicBezTo>
                    <a:pt x="1" y="7826"/>
                    <a:pt x="5180" y="10424"/>
                    <a:pt x="7661" y="10858"/>
                  </a:cubicBezTo>
                  <a:cubicBezTo>
                    <a:pt x="7728" y="10870"/>
                    <a:pt x="7793" y="10876"/>
                    <a:pt x="7859" y="10876"/>
                  </a:cubicBezTo>
                  <a:cubicBezTo>
                    <a:pt x="10244" y="10876"/>
                    <a:pt x="12072" y="3366"/>
                    <a:pt x="12072" y="3366"/>
                  </a:cubicBezTo>
                  <a:lnTo>
                    <a:pt x="312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59" name="Google Shape;2770;p47"/>
            <p:cNvSpPr>
              <a:spLocks/>
            </p:cNvSpPr>
            <p:nvPr/>
          </p:nvSpPr>
          <p:spPr bwMode="auto">
            <a:xfrm>
              <a:off x="5603275" y="3560175"/>
              <a:ext cx="287625" cy="125600"/>
            </a:xfrm>
            <a:custGeom>
              <a:avLst/>
              <a:gdLst>
                <a:gd name="T0" fmla="*/ 1 w 11505"/>
                <a:gd name="T1" fmla="*/ 0 h 5024"/>
                <a:gd name="T2" fmla="*/ 555 w 11505"/>
                <a:gd name="T3" fmla="*/ 1687 h 5024"/>
                <a:gd name="T4" fmla="*/ 9666 w 11505"/>
                <a:gd name="T5" fmla="*/ 5024 h 5024"/>
                <a:gd name="T6" fmla="*/ 11504 w 11505"/>
                <a:gd name="T7" fmla="*/ 4599 h 5024"/>
                <a:gd name="T8" fmla="*/ 1 w 11505"/>
                <a:gd name="T9" fmla="*/ 0 h 5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05"/>
                <a:gd name="T16" fmla="*/ 0 h 5024"/>
                <a:gd name="T17" fmla="*/ 11505 w 11505"/>
                <a:gd name="T18" fmla="*/ 5024 h 5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05" h="5024" extrusionOk="0">
                  <a:moveTo>
                    <a:pt x="1" y="0"/>
                  </a:moveTo>
                  <a:lnTo>
                    <a:pt x="555" y="1687"/>
                  </a:lnTo>
                  <a:lnTo>
                    <a:pt x="9666" y="5024"/>
                  </a:lnTo>
                  <a:lnTo>
                    <a:pt x="11504" y="45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0" name="Google Shape;2771;p47"/>
            <p:cNvSpPr>
              <a:spLocks/>
            </p:cNvSpPr>
            <p:nvPr/>
          </p:nvSpPr>
          <p:spPr bwMode="auto">
            <a:xfrm>
              <a:off x="5980400" y="3075700"/>
              <a:ext cx="410000" cy="749500"/>
            </a:xfrm>
            <a:custGeom>
              <a:avLst/>
              <a:gdLst>
                <a:gd name="T0" fmla="*/ 16389 w 16400"/>
                <a:gd name="T1" fmla="*/ 0 h 29980"/>
                <a:gd name="T2" fmla="*/ 16147 w 16400"/>
                <a:gd name="T3" fmla="*/ 252 h 29980"/>
                <a:gd name="T4" fmla="*/ 15500 w 16400"/>
                <a:gd name="T5" fmla="*/ 1013 h 29980"/>
                <a:gd name="T6" fmla="*/ 13326 w 16400"/>
                <a:gd name="T7" fmla="*/ 3977 h 29980"/>
                <a:gd name="T8" fmla="*/ 7239 w 16400"/>
                <a:gd name="T9" fmla="*/ 14454 h 29980"/>
                <a:gd name="T10" fmla="*/ 1977 w 16400"/>
                <a:gd name="T11" fmla="*/ 25365 h 29980"/>
                <a:gd name="T12" fmla="*/ 501 w 16400"/>
                <a:gd name="T13" fmla="*/ 28725 h 29980"/>
                <a:gd name="T14" fmla="*/ 122 w 16400"/>
                <a:gd name="T15" fmla="*/ 29648 h 29980"/>
                <a:gd name="T16" fmla="*/ 11 w 16400"/>
                <a:gd name="T17" fmla="*/ 29979 h 29980"/>
                <a:gd name="T18" fmla="*/ 12 w 16400"/>
                <a:gd name="T19" fmla="*/ 29979 h 29980"/>
                <a:gd name="T20" fmla="*/ 186 w 16400"/>
                <a:gd name="T21" fmla="*/ 29678 h 29980"/>
                <a:gd name="T22" fmla="*/ 626 w 16400"/>
                <a:gd name="T23" fmla="*/ 28781 h 29980"/>
                <a:gd name="T24" fmla="*/ 2202 w 16400"/>
                <a:gd name="T25" fmla="*/ 25469 h 29980"/>
                <a:gd name="T26" fmla="*/ 7551 w 16400"/>
                <a:gd name="T27" fmla="*/ 14615 h 29980"/>
                <a:gd name="T28" fmla="*/ 13534 w 16400"/>
                <a:gd name="T29" fmla="*/ 4114 h 29980"/>
                <a:gd name="T30" fmla="*/ 15608 w 16400"/>
                <a:gd name="T31" fmla="*/ 1096 h 29980"/>
                <a:gd name="T32" fmla="*/ 16202 w 16400"/>
                <a:gd name="T33" fmla="*/ 295 h 29980"/>
                <a:gd name="T34" fmla="*/ 16390 w 16400"/>
                <a:gd name="T35" fmla="*/ 0 h 29980"/>
                <a:gd name="T36" fmla="*/ 16389 w 16400"/>
                <a:gd name="T37" fmla="*/ 0 h 299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00"/>
                <a:gd name="T58" fmla="*/ 0 h 29980"/>
                <a:gd name="T59" fmla="*/ 16400 w 16400"/>
                <a:gd name="T60" fmla="*/ 29980 h 299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00" h="29980" extrusionOk="0">
                  <a:moveTo>
                    <a:pt x="16389" y="0"/>
                  </a:moveTo>
                  <a:cubicBezTo>
                    <a:pt x="16374" y="0"/>
                    <a:pt x="16292" y="86"/>
                    <a:pt x="16147" y="252"/>
                  </a:cubicBezTo>
                  <a:lnTo>
                    <a:pt x="15500" y="1013"/>
                  </a:lnTo>
                  <a:cubicBezTo>
                    <a:pt x="14954" y="1689"/>
                    <a:pt x="14198" y="2693"/>
                    <a:pt x="13326" y="3977"/>
                  </a:cubicBezTo>
                  <a:cubicBezTo>
                    <a:pt x="11582" y="6546"/>
                    <a:pt x="9412" y="10250"/>
                    <a:pt x="7239" y="14454"/>
                  </a:cubicBezTo>
                  <a:cubicBezTo>
                    <a:pt x="5056" y="18653"/>
                    <a:pt x="3254" y="22541"/>
                    <a:pt x="1977" y="25365"/>
                  </a:cubicBezTo>
                  <a:cubicBezTo>
                    <a:pt x="1341" y="26777"/>
                    <a:pt x="837" y="27927"/>
                    <a:pt x="501" y="28725"/>
                  </a:cubicBezTo>
                  <a:lnTo>
                    <a:pt x="122" y="29648"/>
                  </a:lnTo>
                  <a:cubicBezTo>
                    <a:pt x="39" y="29861"/>
                    <a:pt x="1" y="29975"/>
                    <a:pt x="11" y="29979"/>
                  </a:cubicBezTo>
                  <a:cubicBezTo>
                    <a:pt x="12" y="29979"/>
                    <a:pt x="12" y="29979"/>
                    <a:pt x="12" y="29979"/>
                  </a:cubicBezTo>
                  <a:cubicBezTo>
                    <a:pt x="24" y="29979"/>
                    <a:pt x="85" y="29876"/>
                    <a:pt x="186" y="29678"/>
                  </a:cubicBezTo>
                  <a:cubicBezTo>
                    <a:pt x="304" y="29436"/>
                    <a:pt x="450" y="29140"/>
                    <a:pt x="626" y="28781"/>
                  </a:cubicBezTo>
                  <a:cubicBezTo>
                    <a:pt x="1020" y="27951"/>
                    <a:pt x="1554" y="26831"/>
                    <a:pt x="2202" y="25469"/>
                  </a:cubicBezTo>
                  <a:cubicBezTo>
                    <a:pt x="3535" y="22672"/>
                    <a:pt x="5371" y="18807"/>
                    <a:pt x="7551" y="14615"/>
                  </a:cubicBezTo>
                  <a:cubicBezTo>
                    <a:pt x="9718" y="10419"/>
                    <a:pt x="11848" y="6707"/>
                    <a:pt x="13534" y="4114"/>
                  </a:cubicBezTo>
                  <a:cubicBezTo>
                    <a:pt x="14374" y="2817"/>
                    <a:pt x="15096" y="1794"/>
                    <a:pt x="15608" y="1096"/>
                  </a:cubicBezTo>
                  <a:lnTo>
                    <a:pt x="16202" y="295"/>
                  </a:lnTo>
                  <a:cubicBezTo>
                    <a:pt x="16334" y="110"/>
                    <a:pt x="16400" y="9"/>
                    <a:pt x="16390" y="0"/>
                  </a:cubicBezTo>
                  <a:cubicBezTo>
                    <a:pt x="16390" y="0"/>
                    <a:pt x="16389" y="0"/>
                    <a:pt x="163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1" name="Google Shape;2772;p47"/>
            <p:cNvSpPr>
              <a:spLocks/>
            </p:cNvSpPr>
            <p:nvPr/>
          </p:nvSpPr>
          <p:spPr bwMode="auto">
            <a:xfrm>
              <a:off x="4860200" y="5101700"/>
              <a:ext cx="377400" cy="188475"/>
            </a:xfrm>
            <a:custGeom>
              <a:avLst/>
              <a:gdLst>
                <a:gd name="T0" fmla="*/ 54 w 15096"/>
                <a:gd name="T1" fmla="*/ 1 h 7539"/>
                <a:gd name="T2" fmla="*/ 44 w 15096"/>
                <a:gd name="T3" fmla="*/ 4 h 7539"/>
                <a:gd name="T4" fmla="*/ 7470 w 15096"/>
                <a:gd name="T5" fmla="*/ 3926 h 7539"/>
                <a:gd name="T6" fmla="*/ 15042 w 15096"/>
                <a:gd name="T7" fmla="*/ 7538 h 7539"/>
                <a:gd name="T8" fmla="*/ 15052 w 15096"/>
                <a:gd name="T9" fmla="*/ 7535 h 7539"/>
                <a:gd name="T10" fmla="*/ 7626 w 15096"/>
                <a:gd name="T11" fmla="*/ 3612 h 7539"/>
                <a:gd name="T12" fmla="*/ 54 w 15096"/>
                <a:gd name="T13" fmla="*/ 1 h 7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96"/>
                <a:gd name="T22" fmla="*/ 0 h 7539"/>
                <a:gd name="T23" fmla="*/ 15096 w 15096"/>
                <a:gd name="T24" fmla="*/ 7539 h 75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96" h="7539" extrusionOk="0">
                  <a:moveTo>
                    <a:pt x="54" y="1"/>
                  </a:moveTo>
                  <a:cubicBezTo>
                    <a:pt x="48" y="1"/>
                    <a:pt x="45" y="2"/>
                    <a:pt x="44" y="4"/>
                  </a:cubicBezTo>
                  <a:cubicBezTo>
                    <a:pt x="0" y="90"/>
                    <a:pt x="3323" y="1845"/>
                    <a:pt x="7470" y="3926"/>
                  </a:cubicBezTo>
                  <a:cubicBezTo>
                    <a:pt x="11507" y="5952"/>
                    <a:pt x="14832" y="7538"/>
                    <a:pt x="15042" y="7538"/>
                  </a:cubicBezTo>
                  <a:cubicBezTo>
                    <a:pt x="15048" y="7538"/>
                    <a:pt x="15051" y="7537"/>
                    <a:pt x="15052" y="7535"/>
                  </a:cubicBezTo>
                  <a:cubicBezTo>
                    <a:pt x="15096" y="7449"/>
                    <a:pt x="11770" y="5692"/>
                    <a:pt x="7626" y="3612"/>
                  </a:cubicBezTo>
                  <a:cubicBezTo>
                    <a:pt x="3589" y="1588"/>
                    <a:pt x="262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2" name="Google Shape;2773;p47"/>
            <p:cNvSpPr>
              <a:spLocks/>
            </p:cNvSpPr>
            <p:nvPr/>
          </p:nvSpPr>
          <p:spPr bwMode="auto">
            <a:xfrm>
              <a:off x="5146525" y="1613900"/>
              <a:ext cx="144300" cy="252300"/>
            </a:xfrm>
            <a:custGeom>
              <a:avLst/>
              <a:gdLst>
                <a:gd name="T0" fmla="*/ 5684 w 5772"/>
                <a:gd name="T1" fmla="*/ 0 h 10092"/>
                <a:gd name="T2" fmla="*/ 2733 w 5772"/>
                <a:gd name="T3" fmla="*/ 4961 h 10092"/>
                <a:gd name="T4" fmla="*/ 85 w 5772"/>
                <a:gd name="T5" fmla="*/ 10091 h 10092"/>
                <a:gd name="T6" fmla="*/ 88 w 5772"/>
                <a:gd name="T7" fmla="*/ 10092 h 10092"/>
                <a:gd name="T8" fmla="*/ 3038 w 5772"/>
                <a:gd name="T9" fmla="*/ 5131 h 10092"/>
                <a:gd name="T10" fmla="*/ 5687 w 5772"/>
                <a:gd name="T11" fmla="*/ 1 h 10092"/>
                <a:gd name="T12" fmla="*/ 5684 w 5772"/>
                <a:gd name="T13" fmla="*/ 0 h 100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72"/>
                <a:gd name="T22" fmla="*/ 0 h 10092"/>
                <a:gd name="T23" fmla="*/ 5772 w 5772"/>
                <a:gd name="T24" fmla="*/ 10092 h 100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72" h="10092" extrusionOk="0">
                  <a:moveTo>
                    <a:pt x="5684" y="0"/>
                  </a:moveTo>
                  <a:cubicBezTo>
                    <a:pt x="5576" y="0"/>
                    <a:pt x="4264" y="2202"/>
                    <a:pt x="2733" y="4961"/>
                  </a:cubicBezTo>
                  <a:cubicBezTo>
                    <a:pt x="1185" y="7748"/>
                    <a:pt x="0" y="10045"/>
                    <a:pt x="85" y="10091"/>
                  </a:cubicBezTo>
                  <a:cubicBezTo>
                    <a:pt x="86" y="10091"/>
                    <a:pt x="87" y="10092"/>
                    <a:pt x="88" y="10092"/>
                  </a:cubicBezTo>
                  <a:cubicBezTo>
                    <a:pt x="195" y="10092"/>
                    <a:pt x="1508" y="7888"/>
                    <a:pt x="3038" y="5131"/>
                  </a:cubicBezTo>
                  <a:cubicBezTo>
                    <a:pt x="4586" y="2344"/>
                    <a:pt x="5772" y="48"/>
                    <a:pt x="5687" y="1"/>
                  </a:cubicBezTo>
                  <a:cubicBezTo>
                    <a:pt x="5687" y="1"/>
                    <a:pt x="5686" y="0"/>
                    <a:pt x="568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3" name="Google Shape;2774;p47"/>
            <p:cNvSpPr>
              <a:spLocks/>
            </p:cNvSpPr>
            <p:nvPr/>
          </p:nvSpPr>
          <p:spPr bwMode="auto">
            <a:xfrm>
              <a:off x="5103225" y="1102400"/>
              <a:ext cx="950375" cy="1266925"/>
            </a:xfrm>
            <a:custGeom>
              <a:avLst/>
              <a:gdLst>
                <a:gd name="T0" fmla="*/ 34601 w 38015"/>
                <a:gd name="T1" fmla="*/ 0 h 50677"/>
                <a:gd name="T2" fmla="*/ 34600 w 38015"/>
                <a:gd name="T3" fmla="*/ 0 h 50677"/>
                <a:gd name="T4" fmla="*/ 23161 w 38015"/>
                <a:gd name="T5" fmla="*/ 12951 h 50677"/>
                <a:gd name="T6" fmla="*/ 21855 w 38015"/>
                <a:gd name="T7" fmla="*/ 32275 h 50677"/>
                <a:gd name="T8" fmla="*/ 5657 w 38015"/>
                <a:gd name="T9" fmla="*/ 19203 h 50677"/>
                <a:gd name="T10" fmla="*/ 0 w 38015"/>
                <a:gd name="T11" fmla="*/ 29134 h 50677"/>
                <a:gd name="T12" fmla="*/ 29525 w 38015"/>
                <a:gd name="T13" fmla="*/ 50677 h 50677"/>
                <a:gd name="T14" fmla="*/ 31334 w 38015"/>
                <a:gd name="T15" fmla="*/ 50347 h 50677"/>
                <a:gd name="T16" fmla="*/ 34715 w 38015"/>
                <a:gd name="T17" fmla="*/ 46769 h 50677"/>
                <a:gd name="T18" fmla="*/ 37117 w 38015"/>
                <a:gd name="T19" fmla="*/ 15982 h 50677"/>
                <a:gd name="T20" fmla="*/ 34601 w 38015"/>
                <a:gd name="T21" fmla="*/ 0 h 506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015"/>
                <a:gd name="T34" fmla="*/ 0 h 50677"/>
                <a:gd name="T35" fmla="*/ 38015 w 38015"/>
                <a:gd name="T36" fmla="*/ 50677 h 506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015" h="50677" extrusionOk="0">
                  <a:moveTo>
                    <a:pt x="34601" y="0"/>
                  </a:moveTo>
                  <a:cubicBezTo>
                    <a:pt x="34601" y="0"/>
                    <a:pt x="34601" y="0"/>
                    <a:pt x="34600" y="0"/>
                  </a:cubicBezTo>
                  <a:cubicBezTo>
                    <a:pt x="27546" y="54"/>
                    <a:pt x="22927" y="8324"/>
                    <a:pt x="23161" y="12951"/>
                  </a:cubicBezTo>
                  <a:cubicBezTo>
                    <a:pt x="23469" y="19047"/>
                    <a:pt x="21855" y="32275"/>
                    <a:pt x="21855" y="32275"/>
                  </a:cubicBezTo>
                  <a:lnTo>
                    <a:pt x="5657" y="19203"/>
                  </a:lnTo>
                  <a:lnTo>
                    <a:pt x="0" y="29134"/>
                  </a:lnTo>
                  <a:cubicBezTo>
                    <a:pt x="0" y="29134"/>
                    <a:pt x="20094" y="50677"/>
                    <a:pt x="29525" y="50677"/>
                  </a:cubicBezTo>
                  <a:cubicBezTo>
                    <a:pt x="30184" y="50677"/>
                    <a:pt x="30790" y="50572"/>
                    <a:pt x="31334" y="50347"/>
                  </a:cubicBezTo>
                  <a:cubicBezTo>
                    <a:pt x="32888" y="49706"/>
                    <a:pt x="33978" y="48462"/>
                    <a:pt x="34715" y="46769"/>
                  </a:cubicBezTo>
                  <a:cubicBezTo>
                    <a:pt x="37939" y="39377"/>
                    <a:pt x="38015" y="27626"/>
                    <a:pt x="37117" y="15982"/>
                  </a:cubicBezTo>
                  <a:cubicBezTo>
                    <a:pt x="36326" y="5721"/>
                    <a:pt x="35386" y="0"/>
                    <a:pt x="346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4" name="Google Shape;2775;p47"/>
            <p:cNvSpPr>
              <a:spLocks/>
            </p:cNvSpPr>
            <p:nvPr/>
          </p:nvSpPr>
          <p:spPr bwMode="auto">
            <a:xfrm>
              <a:off x="5730875" y="1101525"/>
              <a:ext cx="950025" cy="1603600"/>
            </a:xfrm>
            <a:custGeom>
              <a:avLst/>
              <a:gdLst>
                <a:gd name="T0" fmla="*/ 13993 w 38001"/>
                <a:gd name="T1" fmla="*/ 0 h 64144"/>
                <a:gd name="T2" fmla="*/ 4719 w 38001"/>
                <a:gd name="T3" fmla="*/ 1391 h 64144"/>
                <a:gd name="T4" fmla="*/ 1 w 38001"/>
                <a:gd name="T5" fmla="*/ 64143 h 64144"/>
                <a:gd name="T6" fmla="*/ 36162 w 38001"/>
                <a:gd name="T7" fmla="*/ 62006 h 64144"/>
                <a:gd name="T8" fmla="*/ 34363 w 38001"/>
                <a:gd name="T9" fmla="*/ 7735 h 64144"/>
                <a:gd name="T10" fmla="*/ 16661 w 38001"/>
                <a:gd name="T11" fmla="*/ 151 h 64144"/>
                <a:gd name="T12" fmla="*/ 13993 w 38001"/>
                <a:gd name="T13" fmla="*/ 0 h 64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01"/>
                <a:gd name="T22" fmla="*/ 0 h 64144"/>
                <a:gd name="T23" fmla="*/ 38001 w 38001"/>
                <a:gd name="T24" fmla="*/ 64144 h 64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01" h="64144" extrusionOk="0">
                  <a:moveTo>
                    <a:pt x="13993" y="0"/>
                  </a:moveTo>
                  <a:cubicBezTo>
                    <a:pt x="11439" y="0"/>
                    <a:pt x="7580" y="268"/>
                    <a:pt x="4719" y="1391"/>
                  </a:cubicBezTo>
                  <a:cubicBezTo>
                    <a:pt x="2920" y="2096"/>
                    <a:pt x="1" y="64143"/>
                    <a:pt x="1" y="64143"/>
                  </a:cubicBezTo>
                  <a:lnTo>
                    <a:pt x="36162" y="62006"/>
                  </a:lnTo>
                  <a:cubicBezTo>
                    <a:pt x="36162" y="62006"/>
                    <a:pt x="38000" y="13264"/>
                    <a:pt x="34363" y="7735"/>
                  </a:cubicBezTo>
                  <a:cubicBezTo>
                    <a:pt x="30726" y="2207"/>
                    <a:pt x="16661" y="151"/>
                    <a:pt x="16661" y="151"/>
                  </a:cubicBezTo>
                  <a:cubicBezTo>
                    <a:pt x="16468" y="86"/>
                    <a:pt x="15440" y="0"/>
                    <a:pt x="1399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65" name="Google Shape;2776;p47"/>
            <p:cNvSpPr>
              <a:spLocks/>
            </p:cNvSpPr>
            <p:nvPr/>
          </p:nvSpPr>
          <p:spPr bwMode="auto">
            <a:xfrm>
              <a:off x="3714050" y="589850"/>
              <a:ext cx="1979425" cy="1573950"/>
            </a:xfrm>
            <a:custGeom>
              <a:avLst/>
              <a:gdLst>
                <a:gd name="T0" fmla="*/ 19604 w 79177"/>
                <a:gd name="T1" fmla="*/ 1 h 62958"/>
                <a:gd name="T2" fmla="*/ 16367 w 79177"/>
                <a:gd name="T3" fmla="*/ 3238 h 62958"/>
                <a:gd name="T4" fmla="*/ 16367 w 79177"/>
                <a:gd name="T5" fmla="*/ 24228 h 62958"/>
                <a:gd name="T6" fmla="*/ 14946 w 79177"/>
                <a:gd name="T7" fmla="*/ 24228 h 62958"/>
                <a:gd name="T8" fmla="*/ 13044 w 79177"/>
                <a:gd name="T9" fmla="*/ 23771 h 62958"/>
                <a:gd name="T10" fmla="*/ 9265 w 79177"/>
                <a:gd name="T11" fmla="*/ 22904 h 62958"/>
                <a:gd name="T12" fmla="*/ 7756 w 79177"/>
                <a:gd name="T13" fmla="*/ 23033 h 62958"/>
                <a:gd name="T14" fmla="*/ 578 w 79177"/>
                <a:gd name="T15" fmla="*/ 30658 h 62958"/>
                <a:gd name="T16" fmla="*/ 9263 w 79177"/>
                <a:gd name="T17" fmla="*/ 40383 h 62958"/>
                <a:gd name="T18" fmla="*/ 9273 w 79177"/>
                <a:gd name="T19" fmla="*/ 40383 h 62958"/>
                <a:gd name="T20" fmla="*/ 12780 w 79177"/>
                <a:gd name="T21" fmla="*/ 39642 h 62958"/>
                <a:gd name="T22" fmla="*/ 14542 w 79177"/>
                <a:gd name="T23" fmla="*/ 39253 h 62958"/>
                <a:gd name="T24" fmla="*/ 16367 w 79177"/>
                <a:gd name="T25" fmla="*/ 39253 h 62958"/>
                <a:gd name="T26" fmla="*/ 16367 w 79177"/>
                <a:gd name="T27" fmla="*/ 59722 h 62958"/>
                <a:gd name="T28" fmla="*/ 19604 w 79177"/>
                <a:gd name="T29" fmla="*/ 62958 h 62958"/>
                <a:gd name="T30" fmla="*/ 76541 w 79177"/>
                <a:gd name="T31" fmla="*/ 62958 h 62958"/>
                <a:gd name="T32" fmla="*/ 79177 w 79177"/>
                <a:gd name="T33" fmla="*/ 60323 h 62958"/>
                <a:gd name="T34" fmla="*/ 79177 w 79177"/>
                <a:gd name="T35" fmla="*/ 2637 h 62958"/>
                <a:gd name="T36" fmla="*/ 76541 w 79177"/>
                <a:gd name="T37" fmla="*/ 1 h 62958"/>
                <a:gd name="T38" fmla="*/ 55965 w 79177"/>
                <a:gd name="T39" fmla="*/ 1 h 62958"/>
                <a:gd name="T40" fmla="*/ 55965 w 79177"/>
                <a:gd name="T41" fmla="*/ 2336 h 62958"/>
                <a:gd name="T42" fmla="*/ 56274 w 79177"/>
                <a:gd name="T43" fmla="*/ 3909 h 62958"/>
                <a:gd name="T44" fmla="*/ 56909 w 79177"/>
                <a:gd name="T45" fmla="*/ 7163 h 62958"/>
                <a:gd name="T46" fmla="*/ 48169 w 79177"/>
                <a:gd name="T47" fmla="*/ 15903 h 62958"/>
                <a:gd name="T48" fmla="*/ 47811 w 79177"/>
                <a:gd name="T49" fmla="*/ 15896 h 62958"/>
                <a:gd name="T50" fmla="*/ 39451 w 79177"/>
                <a:gd name="T51" fmla="*/ 7780 h 62958"/>
                <a:gd name="T52" fmla="*/ 40252 w 79177"/>
                <a:gd name="T53" fmla="*/ 3477 h 62958"/>
                <a:gd name="T54" fmla="*/ 40679 w 79177"/>
                <a:gd name="T55" fmla="*/ 1638 h 62958"/>
                <a:gd name="T56" fmla="*/ 40679 w 79177"/>
                <a:gd name="T57" fmla="*/ 1 h 629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177"/>
                <a:gd name="T88" fmla="*/ 0 h 62958"/>
                <a:gd name="T89" fmla="*/ 79177 w 79177"/>
                <a:gd name="T90" fmla="*/ 62958 h 629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177" h="62958" extrusionOk="0">
                  <a:moveTo>
                    <a:pt x="19604" y="1"/>
                  </a:moveTo>
                  <a:cubicBezTo>
                    <a:pt x="17816" y="1"/>
                    <a:pt x="16367" y="1451"/>
                    <a:pt x="16367" y="3238"/>
                  </a:cubicBezTo>
                  <a:lnTo>
                    <a:pt x="16367" y="24228"/>
                  </a:lnTo>
                  <a:lnTo>
                    <a:pt x="14946" y="24228"/>
                  </a:lnTo>
                  <a:cubicBezTo>
                    <a:pt x="14284" y="24228"/>
                    <a:pt x="13639" y="24059"/>
                    <a:pt x="13044" y="23771"/>
                  </a:cubicBezTo>
                  <a:cubicBezTo>
                    <a:pt x="11900" y="23218"/>
                    <a:pt x="10620" y="22904"/>
                    <a:pt x="9265" y="22904"/>
                  </a:cubicBezTo>
                  <a:cubicBezTo>
                    <a:pt x="8771" y="22904"/>
                    <a:pt x="8267" y="22946"/>
                    <a:pt x="7756" y="23033"/>
                  </a:cubicBezTo>
                  <a:cubicBezTo>
                    <a:pt x="3960" y="23677"/>
                    <a:pt x="997" y="26829"/>
                    <a:pt x="578" y="30658"/>
                  </a:cubicBezTo>
                  <a:cubicBezTo>
                    <a:pt x="0" y="35927"/>
                    <a:pt x="4111" y="40383"/>
                    <a:pt x="9263" y="40383"/>
                  </a:cubicBezTo>
                  <a:cubicBezTo>
                    <a:pt x="9266" y="40383"/>
                    <a:pt x="9270" y="40383"/>
                    <a:pt x="9273" y="40383"/>
                  </a:cubicBezTo>
                  <a:cubicBezTo>
                    <a:pt x="10482" y="40383"/>
                    <a:pt x="11675" y="40131"/>
                    <a:pt x="12780" y="39642"/>
                  </a:cubicBezTo>
                  <a:cubicBezTo>
                    <a:pt x="13337" y="39395"/>
                    <a:pt x="13933" y="39253"/>
                    <a:pt x="14542" y="39253"/>
                  </a:cubicBezTo>
                  <a:lnTo>
                    <a:pt x="16367" y="39253"/>
                  </a:lnTo>
                  <a:lnTo>
                    <a:pt x="16367" y="59722"/>
                  </a:lnTo>
                  <a:cubicBezTo>
                    <a:pt x="16367" y="61510"/>
                    <a:pt x="17816" y="62958"/>
                    <a:pt x="19604" y="62958"/>
                  </a:cubicBezTo>
                  <a:lnTo>
                    <a:pt x="76541" y="62958"/>
                  </a:lnTo>
                  <a:cubicBezTo>
                    <a:pt x="77998" y="62958"/>
                    <a:pt x="79177" y="61779"/>
                    <a:pt x="79177" y="60323"/>
                  </a:cubicBezTo>
                  <a:lnTo>
                    <a:pt x="79177" y="2637"/>
                  </a:lnTo>
                  <a:cubicBezTo>
                    <a:pt x="79177" y="1181"/>
                    <a:pt x="77998" y="1"/>
                    <a:pt x="76541" y="1"/>
                  </a:cubicBezTo>
                  <a:lnTo>
                    <a:pt x="55965" y="1"/>
                  </a:lnTo>
                  <a:lnTo>
                    <a:pt x="55965" y="2336"/>
                  </a:lnTo>
                  <a:cubicBezTo>
                    <a:pt x="55966" y="2875"/>
                    <a:pt x="56071" y="3410"/>
                    <a:pt x="56274" y="3909"/>
                  </a:cubicBezTo>
                  <a:cubicBezTo>
                    <a:pt x="56693" y="4942"/>
                    <a:pt x="56909" y="6048"/>
                    <a:pt x="56909" y="7163"/>
                  </a:cubicBezTo>
                  <a:cubicBezTo>
                    <a:pt x="56909" y="11990"/>
                    <a:pt x="52996" y="15903"/>
                    <a:pt x="48169" y="15903"/>
                  </a:cubicBezTo>
                  <a:cubicBezTo>
                    <a:pt x="48051" y="15903"/>
                    <a:pt x="47931" y="15901"/>
                    <a:pt x="47811" y="15896"/>
                  </a:cubicBezTo>
                  <a:cubicBezTo>
                    <a:pt x="43415" y="15721"/>
                    <a:pt x="39756" y="12169"/>
                    <a:pt x="39451" y="7780"/>
                  </a:cubicBezTo>
                  <a:cubicBezTo>
                    <a:pt x="39346" y="6300"/>
                    <a:pt x="39621" y="4818"/>
                    <a:pt x="40252" y="3477"/>
                  </a:cubicBezTo>
                  <a:cubicBezTo>
                    <a:pt x="40523" y="2899"/>
                    <a:pt x="40679" y="2276"/>
                    <a:pt x="40679" y="1638"/>
                  </a:cubicBezTo>
                  <a:lnTo>
                    <a:pt x="40679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3" name="Google Shape;2777;p47"/>
            <p:cNvSpPr/>
            <p:nvPr/>
          </p:nvSpPr>
          <p:spPr>
            <a:xfrm>
              <a:off x="5754104" y="1364007"/>
              <a:ext cx="42470" cy="996756"/>
            </a:xfrm>
            <a:custGeom>
              <a:avLst/>
              <a:gdLst/>
              <a:ahLst/>
              <a:cxnLst/>
              <a:rect l="l" t="t" r="r" b="b"/>
              <a:pathLst>
                <a:path w="1704" h="39835" extrusionOk="0">
                  <a:moveTo>
                    <a:pt x="1526" y="1"/>
                  </a:moveTo>
                  <a:cubicBezTo>
                    <a:pt x="1514" y="1"/>
                    <a:pt x="1503" y="140"/>
                    <a:pt x="1490" y="405"/>
                  </a:cubicBezTo>
                  <a:cubicBezTo>
                    <a:pt x="1481" y="709"/>
                    <a:pt x="1469" y="1094"/>
                    <a:pt x="1455" y="1568"/>
                  </a:cubicBezTo>
                  <a:cubicBezTo>
                    <a:pt x="1440" y="2624"/>
                    <a:pt x="1419" y="4072"/>
                    <a:pt x="1394" y="5842"/>
                  </a:cubicBezTo>
                  <a:cubicBezTo>
                    <a:pt x="1350" y="9452"/>
                    <a:pt x="1353" y="14439"/>
                    <a:pt x="1243" y="19943"/>
                  </a:cubicBezTo>
                  <a:cubicBezTo>
                    <a:pt x="1137" y="25449"/>
                    <a:pt x="860" y="30426"/>
                    <a:pt x="555" y="34019"/>
                  </a:cubicBezTo>
                  <a:cubicBezTo>
                    <a:pt x="399" y="35817"/>
                    <a:pt x="253" y="37269"/>
                    <a:pt x="147" y="38272"/>
                  </a:cubicBezTo>
                  <a:cubicBezTo>
                    <a:pt x="99" y="38743"/>
                    <a:pt x="61" y="39126"/>
                    <a:pt x="29" y="39428"/>
                  </a:cubicBezTo>
                  <a:cubicBezTo>
                    <a:pt x="6" y="39693"/>
                    <a:pt x="1" y="39833"/>
                    <a:pt x="13" y="39835"/>
                  </a:cubicBezTo>
                  <a:cubicBezTo>
                    <a:pt x="13" y="39835"/>
                    <a:pt x="13" y="39835"/>
                    <a:pt x="13" y="39835"/>
                  </a:cubicBezTo>
                  <a:cubicBezTo>
                    <a:pt x="24" y="39835"/>
                    <a:pt x="54" y="39698"/>
                    <a:pt x="99" y="39438"/>
                  </a:cubicBezTo>
                  <a:cubicBezTo>
                    <a:pt x="147" y="39137"/>
                    <a:pt x="208" y="38757"/>
                    <a:pt x="282" y="38288"/>
                  </a:cubicBezTo>
                  <a:cubicBezTo>
                    <a:pt x="431" y="37289"/>
                    <a:pt x="615" y="35839"/>
                    <a:pt x="802" y="34043"/>
                  </a:cubicBezTo>
                  <a:cubicBezTo>
                    <a:pt x="1172" y="30449"/>
                    <a:pt x="1488" y="25464"/>
                    <a:pt x="1592" y="19951"/>
                  </a:cubicBezTo>
                  <a:cubicBezTo>
                    <a:pt x="1704" y="14442"/>
                    <a:pt x="1662" y="9453"/>
                    <a:pt x="1641" y="5843"/>
                  </a:cubicBezTo>
                  <a:cubicBezTo>
                    <a:pt x="1621" y="4073"/>
                    <a:pt x="1604" y="2624"/>
                    <a:pt x="1592" y="1569"/>
                  </a:cubicBezTo>
                  <a:cubicBezTo>
                    <a:pt x="1580" y="1095"/>
                    <a:pt x="1569" y="711"/>
                    <a:pt x="1561" y="406"/>
                  </a:cubicBezTo>
                  <a:cubicBezTo>
                    <a:pt x="1550" y="140"/>
                    <a:pt x="1539" y="1"/>
                    <a:pt x="1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78;p47"/>
            <p:cNvSpPr/>
            <p:nvPr/>
          </p:nvSpPr>
          <p:spPr>
            <a:xfrm>
              <a:off x="6216280" y="530356"/>
              <a:ext cx="182373" cy="394172"/>
            </a:xfrm>
            <a:custGeom>
              <a:avLst/>
              <a:gdLst/>
              <a:ahLst/>
              <a:cxnLst/>
              <a:rect l="l" t="t" r="r" b="b"/>
              <a:pathLst>
                <a:path w="7383" h="15759" extrusionOk="0">
                  <a:moveTo>
                    <a:pt x="4594" y="0"/>
                  </a:moveTo>
                  <a:lnTo>
                    <a:pt x="1502" y="2952"/>
                  </a:lnTo>
                  <a:lnTo>
                    <a:pt x="1" y="15729"/>
                  </a:lnTo>
                  <a:cubicBezTo>
                    <a:pt x="153" y="15749"/>
                    <a:pt x="292" y="15759"/>
                    <a:pt x="420" y="15759"/>
                  </a:cubicBezTo>
                  <a:cubicBezTo>
                    <a:pt x="1681" y="15759"/>
                    <a:pt x="1741" y="14829"/>
                    <a:pt x="1698" y="14386"/>
                  </a:cubicBezTo>
                  <a:lnTo>
                    <a:pt x="1698" y="14386"/>
                  </a:lnTo>
                  <a:cubicBezTo>
                    <a:pt x="1849" y="14906"/>
                    <a:pt x="2428" y="15245"/>
                    <a:pt x="2996" y="15245"/>
                  </a:cubicBezTo>
                  <a:cubicBezTo>
                    <a:pt x="3186" y="15245"/>
                    <a:pt x="3374" y="15207"/>
                    <a:pt x="3545" y="15126"/>
                  </a:cubicBezTo>
                  <a:cubicBezTo>
                    <a:pt x="4300" y="14764"/>
                    <a:pt x="4648" y="13836"/>
                    <a:pt x="4570" y="13004"/>
                  </a:cubicBezTo>
                  <a:lnTo>
                    <a:pt x="4570" y="13004"/>
                  </a:lnTo>
                  <a:cubicBezTo>
                    <a:pt x="4861" y="13341"/>
                    <a:pt x="5306" y="13536"/>
                    <a:pt x="5750" y="13536"/>
                  </a:cubicBezTo>
                  <a:cubicBezTo>
                    <a:pt x="5847" y="13536"/>
                    <a:pt x="5943" y="13526"/>
                    <a:pt x="6038" y="13507"/>
                  </a:cubicBezTo>
                  <a:cubicBezTo>
                    <a:pt x="6571" y="13399"/>
                    <a:pt x="7029" y="12990"/>
                    <a:pt x="7197" y="12474"/>
                  </a:cubicBezTo>
                  <a:cubicBezTo>
                    <a:pt x="7383" y="11900"/>
                    <a:pt x="7213" y="11264"/>
                    <a:pt x="6917" y="10738"/>
                  </a:cubicBezTo>
                  <a:cubicBezTo>
                    <a:pt x="6620" y="10213"/>
                    <a:pt x="6204" y="9768"/>
                    <a:pt x="5840" y="9286"/>
                  </a:cubicBezTo>
                  <a:cubicBezTo>
                    <a:pt x="4044" y="6895"/>
                    <a:pt x="4012" y="3675"/>
                    <a:pt x="4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79;p47"/>
            <p:cNvSpPr/>
            <p:nvPr/>
          </p:nvSpPr>
          <p:spPr>
            <a:xfrm>
              <a:off x="5831549" y="428415"/>
              <a:ext cx="447188" cy="808732"/>
            </a:xfrm>
            <a:custGeom>
              <a:avLst/>
              <a:gdLst/>
              <a:ahLst/>
              <a:cxnLst/>
              <a:rect l="l" t="t" r="r" b="b"/>
              <a:pathLst>
                <a:path w="17944" h="32314" extrusionOk="0">
                  <a:moveTo>
                    <a:pt x="7271" y="1"/>
                  </a:moveTo>
                  <a:cubicBezTo>
                    <a:pt x="5087" y="1"/>
                    <a:pt x="2890" y="438"/>
                    <a:pt x="815" y="1330"/>
                  </a:cubicBezTo>
                  <a:cubicBezTo>
                    <a:pt x="815" y="1330"/>
                    <a:pt x="1" y="12134"/>
                    <a:pt x="58" y="16838"/>
                  </a:cubicBezTo>
                  <a:cubicBezTo>
                    <a:pt x="117" y="21543"/>
                    <a:pt x="4822" y="22276"/>
                    <a:pt x="4822" y="22276"/>
                  </a:cubicBezTo>
                  <a:cubicBezTo>
                    <a:pt x="4822" y="22276"/>
                    <a:pt x="4652" y="23829"/>
                    <a:pt x="4453" y="25740"/>
                  </a:cubicBezTo>
                  <a:cubicBezTo>
                    <a:pt x="4084" y="29254"/>
                    <a:pt x="6840" y="32314"/>
                    <a:pt x="10372" y="32314"/>
                  </a:cubicBezTo>
                  <a:cubicBezTo>
                    <a:pt x="13494" y="32314"/>
                    <a:pt x="16086" y="29901"/>
                    <a:pt x="16310" y="26785"/>
                  </a:cubicBezTo>
                  <a:lnTo>
                    <a:pt x="17943" y="3932"/>
                  </a:lnTo>
                  <a:lnTo>
                    <a:pt x="17246" y="3395"/>
                  </a:lnTo>
                  <a:cubicBezTo>
                    <a:pt x="14338" y="1156"/>
                    <a:pt x="10821" y="1"/>
                    <a:pt x="7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9" name="Google Shape;2780;p47"/>
            <p:cNvSpPr>
              <a:spLocks/>
            </p:cNvSpPr>
            <p:nvPr/>
          </p:nvSpPr>
          <p:spPr bwMode="auto">
            <a:xfrm>
              <a:off x="5852050" y="644825"/>
              <a:ext cx="36800" cy="34150"/>
            </a:xfrm>
            <a:custGeom>
              <a:avLst/>
              <a:gdLst>
                <a:gd name="T0" fmla="*/ 735 w 1472"/>
                <a:gd name="T1" fmla="*/ 1 h 1366"/>
                <a:gd name="T2" fmla="*/ 119 w 1472"/>
                <a:gd name="T3" fmla="*/ 392 h 1366"/>
                <a:gd name="T4" fmla="*/ 230 w 1472"/>
                <a:gd name="T5" fmla="*/ 1141 h 1366"/>
                <a:gd name="T6" fmla="*/ 735 w 1472"/>
                <a:gd name="T7" fmla="*/ 1365 h 1366"/>
                <a:gd name="T8" fmla="*/ 1194 w 1472"/>
                <a:gd name="T9" fmla="*/ 1188 h 1366"/>
                <a:gd name="T10" fmla="*/ 1377 w 1472"/>
                <a:gd name="T11" fmla="*/ 452 h 1366"/>
                <a:gd name="T12" fmla="*/ 769 w 1472"/>
                <a:gd name="T13" fmla="*/ 2 h 1366"/>
                <a:gd name="T14" fmla="*/ 735 w 1472"/>
                <a:gd name="T15" fmla="*/ 1 h 1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2"/>
                <a:gd name="T25" fmla="*/ 0 h 1366"/>
                <a:gd name="T26" fmla="*/ 1472 w 1472"/>
                <a:gd name="T27" fmla="*/ 1366 h 1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2" h="1366" extrusionOk="0">
                  <a:moveTo>
                    <a:pt x="735" y="1"/>
                  </a:moveTo>
                  <a:cubicBezTo>
                    <a:pt x="472" y="1"/>
                    <a:pt x="232" y="152"/>
                    <a:pt x="119" y="392"/>
                  </a:cubicBezTo>
                  <a:cubicBezTo>
                    <a:pt x="0" y="640"/>
                    <a:pt x="44" y="936"/>
                    <a:pt x="230" y="1141"/>
                  </a:cubicBezTo>
                  <a:cubicBezTo>
                    <a:pt x="364" y="1290"/>
                    <a:pt x="549" y="1365"/>
                    <a:pt x="735" y="1365"/>
                  </a:cubicBezTo>
                  <a:cubicBezTo>
                    <a:pt x="899" y="1365"/>
                    <a:pt x="1063" y="1307"/>
                    <a:pt x="1194" y="1188"/>
                  </a:cubicBezTo>
                  <a:cubicBezTo>
                    <a:pt x="1399" y="1002"/>
                    <a:pt x="1471" y="713"/>
                    <a:pt x="1377" y="452"/>
                  </a:cubicBezTo>
                  <a:cubicBezTo>
                    <a:pt x="1285" y="193"/>
                    <a:pt x="1044" y="15"/>
                    <a:pt x="769" y="2"/>
                  </a:cubicBezTo>
                  <a:cubicBezTo>
                    <a:pt x="757" y="1"/>
                    <a:pt x="746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0" name="Google Shape;2781;p47"/>
            <p:cNvSpPr>
              <a:spLocks/>
            </p:cNvSpPr>
            <p:nvPr/>
          </p:nvSpPr>
          <p:spPr bwMode="auto">
            <a:xfrm>
              <a:off x="5848400" y="620650"/>
              <a:ext cx="61125" cy="17025"/>
            </a:xfrm>
            <a:custGeom>
              <a:avLst/>
              <a:gdLst>
                <a:gd name="T0" fmla="*/ 1236 w 2445"/>
                <a:gd name="T1" fmla="*/ 1 h 681"/>
                <a:gd name="T2" fmla="*/ 1215 w 2445"/>
                <a:gd name="T3" fmla="*/ 1 h 681"/>
                <a:gd name="T4" fmla="*/ 272 w 2445"/>
                <a:gd name="T5" fmla="*/ 323 h 681"/>
                <a:gd name="T6" fmla="*/ 36 w 2445"/>
                <a:gd name="T7" fmla="*/ 668 h 681"/>
                <a:gd name="T8" fmla="*/ 71 w 2445"/>
                <a:gd name="T9" fmla="*/ 681 h 681"/>
                <a:gd name="T10" fmla="*/ 1220 w 2445"/>
                <a:gd name="T11" fmla="*/ 391 h 681"/>
                <a:gd name="T12" fmla="*/ 1254 w 2445"/>
                <a:gd name="T13" fmla="*/ 391 h 681"/>
                <a:gd name="T14" fmla="*/ 2373 w 2445"/>
                <a:gd name="T15" fmla="*/ 653 h 681"/>
                <a:gd name="T16" fmla="*/ 2410 w 2445"/>
                <a:gd name="T17" fmla="*/ 640 h 681"/>
                <a:gd name="T18" fmla="*/ 2166 w 2445"/>
                <a:gd name="T19" fmla="*/ 300 h 681"/>
                <a:gd name="T20" fmla="*/ 1236 w 2445"/>
                <a:gd name="T21" fmla="*/ 1 h 6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5"/>
                <a:gd name="T34" fmla="*/ 0 h 681"/>
                <a:gd name="T35" fmla="*/ 2445 w 2445"/>
                <a:gd name="T36" fmla="*/ 681 h 6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5" h="681" extrusionOk="0">
                  <a:moveTo>
                    <a:pt x="1236" y="1"/>
                  </a:moveTo>
                  <a:cubicBezTo>
                    <a:pt x="1229" y="1"/>
                    <a:pt x="1222" y="1"/>
                    <a:pt x="1215" y="1"/>
                  </a:cubicBezTo>
                  <a:cubicBezTo>
                    <a:pt x="811" y="5"/>
                    <a:pt x="470" y="163"/>
                    <a:pt x="272" y="323"/>
                  </a:cubicBezTo>
                  <a:cubicBezTo>
                    <a:pt x="70" y="484"/>
                    <a:pt x="0" y="633"/>
                    <a:pt x="36" y="668"/>
                  </a:cubicBezTo>
                  <a:cubicBezTo>
                    <a:pt x="43" y="677"/>
                    <a:pt x="55" y="681"/>
                    <a:pt x="71" y="681"/>
                  </a:cubicBezTo>
                  <a:cubicBezTo>
                    <a:pt x="207" y="681"/>
                    <a:pt x="639" y="394"/>
                    <a:pt x="1220" y="391"/>
                  </a:cubicBezTo>
                  <a:cubicBezTo>
                    <a:pt x="1232" y="391"/>
                    <a:pt x="1243" y="391"/>
                    <a:pt x="1254" y="391"/>
                  </a:cubicBezTo>
                  <a:cubicBezTo>
                    <a:pt x="1816" y="391"/>
                    <a:pt x="2237" y="653"/>
                    <a:pt x="2373" y="653"/>
                  </a:cubicBezTo>
                  <a:cubicBezTo>
                    <a:pt x="2390" y="653"/>
                    <a:pt x="2403" y="649"/>
                    <a:pt x="2410" y="640"/>
                  </a:cubicBezTo>
                  <a:cubicBezTo>
                    <a:pt x="2445" y="603"/>
                    <a:pt x="2371" y="457"/>
                    <a:pt x="2166" y="300"/>
                  </a:cubicBezTo>
                  <a:cubicBezTo>
                    <a:pt x="1968" y="147"/>
                    <a:pt x="1631" y="1"/>
                    <a:pt x="123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1" name="Google Shape;2782;p47"/>
            <p:cNvSpPr>
              <a:spLocks/>
            </p:cNvSpPr>
            <p:nvPr/>
          </p:nvSpPr>
          <p:spPr bwMode="auto">
            <a:xfrm>
              <a:off x="6026950" y="659250"/>
              <a:ext cx="36125" cy="34125"/>
            </a:xfrm>
            <a:custGeom>
              <a:avLst/>
              <a:gdLst>
                <a:gd name="T0" fmla="*/ 717 w 1445"/>
                <a:gd name="T1" fmla="*/ 1 h 1365"/>
                <a:gd name="T2" fmla="*/ 360 w 1445"/>
                <a:gd name="T3" fmla="*/ 101 h 1365"/>
                <a:gd name="T4" fmla="*/ 44 w 1445"/>
                <a:gd name="T5" fmla="*/ 791 h 1365"/>
                <a:gd name="T6" fmla="*/ 560 w 1445"/>
                <a:gd name="T7" fmla="*/ 1346 h 1365"/>
                <a:gd name="T8" fmla="*/ 718 w 1445"/>
                <a:gd name="T9" fmla="*/ 1365 h 1365"/>
                <a:gd name="T10" fmla="*/ 1271 w 1445"/>
                <a:gd name="T11" fmla="*/ 1083 h 1365"/>
                <a:gd name="T12" fmla="*/ 1299 w 1445"/>
                <a:gd name="T13" fmla="*/ 327 h 1365"/>
                <a:gd name="T14" fmla="*/ 717 w 1445"/>
                <a:gd name="T15" fmla="*/ 1 h 1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5"/>
                <a:gd name="T25" fmla="*/ 0 h 1365"/>
                <a:gd name="T26" fmla="*/ 1445 w 1445"/>
                <a:gd name="T27" fmla="*/ 1365 h 13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5" h="1365" extrusionOk="0">
                  <a:moveTo>
                    <a:pt x="717" y="1"/>
                  </a:moveTo>
                  <a:cubicBezTo>
                    <a:pt x="595" y="1"/>
                    <a:pt x="472" y="33"/>
                    <a:pt x="360" y="101"/>
                  </a:cubicBezTo>
                  <a:cubicBezTo>
                    <a:pt x="126" y="246"/>
                    <a:pt x="0" y="519"/>
                    <a:pt x="44" y="791"/>
                  </a:cubicBezTo>
                  <a:cubicBezTo>
                    <a:pt x="87" y="1064"/>
                    <a:pt x="292" y="1282"/>
                    <a:pt x="560" y="1346"/>
                  </a:cubicBezTo>
                  <a:cubicBezTo>
                    <a:pt x="613" y="1359"/>
                    <a:pt x="666" y="1365"/>
                    <a:pt x="718" y="1365"/>
                  </a:cubicBezTo>
                  <a:cubicBezTo>
                    <a:pt x="934" y="1365"/>
                    <a:pt x="1140" y="1263"/>
                    <a:pt x="1271" y="1083"/>
                  </a:cubicBezTo>
                  <a:cubicBezTo>
                    <a:pt x="1433" y="860"/>
                    <a:pt x="1444" y="561"/>
                    <a:pt x="1299" y="327"/>
                  </a:cubicBezTo>
                  <a:cubicBezTo>
                    <a:pt x="1171" y="116"/>
                    <a:pt x="947" y="1"/>
                    <a:pt x="71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2" name="Google Shape;2783;p47"/>
            <p:cNvSpPr>
              <a:spLocks/>
            </p:cNvSpPr>
            <p:nvPr/>
          </p:nvSpPr>
          <p:spPr bwMode="auto">
            <a:xfrm>
              <a:off x="6024350" y="634925"/>
              <a:ext cx="61175" cy="17025"/>
            </a:xfrm>
            <a:custGeom>
              <a:avLst/>
              <a:gdLst>
                <a:gd name="T0" fmla="*/ 1236 w 2447"/>
                <a:gd name="T1" fmla="*/ 0 h 681"/>
                <a:gd name="T2" fmla="*/ 1215 w 2447"/>
                <a:gd name="T3" fmla="*/ 0 h 681"/>
                <a:gd name="T4" fmla="*/ 272 w 2447"/>
                <a:gd name="T5" fmla="*/ 323 h 681"/>
                <a:gd name="T6" fmla="*/ 37 w 2447"/>
                <a:gd name="T7" fmla="*/ 668 h 681"/>
                <a:gd name="T8" fmla="*/ 72 w 2447"/>
                <a:gd name="T9" fmla="*/ 680 h 681"/>
                <a:gd name="T10" fmla="*/ 1221 w 2447"/>
                <a:gd name="T11" fmla="*/ 391 h 681"/>
                <a:gd name="T12" fmla="*/ 1255 w 2447"/>
                <a:gd name="T13" fmla="*/ 390 h 681"/>
                <a:gd name="T14" fmla="*/ 2373 w 2447"/>
                <a:gd name="T15" fmla="*/ 652 h 681"/>
                <a:gd name="T16" fmla="*/ 2411 w 2447"/>
                <a:gd name="T17" fmla="*/ 639 h 681"/>
                <a:gd name="T18" fmla="*/ 2166 w 2447"/>
                <a:gd name="T19" fmla="*/ 299 h 681"/>
                <a:gd name="T20" fmla="*/ 1236 w 2447"/>
                <a:gd name="T21" fmla="*/ 0 h 6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7"/>
                <a:gd name="T34" fmla="*/ 0 h 681"/>
                <a:gd name="T35" fmla="*/ 2447 w 2447"/>
                <a:gd name="T36" fmla="*/ 681 h 6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7" h="681" extrusionOk="0">
                  <a:moveTo>
                    <a:pt x="1236" y="0"/>
                  </a:moveTo>
                  <a:cubicBezTo>
                    <a:pt x="1229" y="0"/>
                    <a:pt x="1222" y="0"/>
                    <a:pt x="1215" y="0"/>
                  </a:cubicBezTo>
                  <a:cubicBezTo>
                    <a:pt x="811" y="5"/>
                    <a:pt x="470" y="163"/>
                    <a:pt x="272" y="323"/>
                  </a:cubicBezTo>
                  <a:cubicBezTo>
                    <a:pt x="71" y="484"/>
                    <a:pt x="0" y="632"/>
                    <a:pt x="37" y="668"/>
                  </a:cubicBezTo>
                  <a:cubicBezTo>
                    <a:pt x="45" y="676"/>
                    <a:pt x="57" y="680"/>
                    <a:pt x="72" y="680"/>
                  </a:cubicBezTo>
                  <a:cubicBezTo>
                    <a:pt x="208" y="680"/>
                    <a:pt x="639" y="393"/>
                    <a:pt x="1221" y="391"/>
                  </a:cubicBezTo>
                  <a:cubicBezTo>
                    <a:pt x="1232" y="391"/>
                    <a:pt x="1243" y="390"/>
                    <a:pt x="1255" y="390"/>
                  </a:cubicBezTo>
                  <a:cubicBezTo>
                    <a:pt x="1816" y="390"/>
                    <a:pt x="2237" y="652"/>
                    <a:pt x="2373" y="652"/>
                  </a:cubicBezTo>
                  <a:cubicBezTo>
                    <a:pt x="2390" y="652"/>
                    <a:pt x="2403" y="648"/>
                    <a:pt x="2411" y="639"/>
                  </a:cubicBezTo>
                  <a:cubicBezTo>
                    <a:pt x="2446" y="602"/>
                    <a:pt x="2372" y="456"/>
                    <a:pt x="2166" y="299"/>
                  </a:cubicBezTo>
                  <a:cubicBezTo>
                    <a:pt x="1969" y="148"/>
                    <a:pt x="1631" y="0"/>
                    <a:pt x="12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3" name="Google Shape;2784;p47"/>
            <p:cNvSpPr>
              <a:spLocks/>
            </p:cNvSpPr>
            <p:nvPr/>
          </p:nvSpPr>
          <p:spPr bwMode="auto">
            <a:xfrm>
              <a:off x="5916800" y="644425"/>
              <a:ext cx="55400" cy="142125"/>
            </a:xfrm>
            <a:custGeom>
              <a:avLst/>
              <a:gdLst>
                <a:gd name="T0" fmla="*/ 2117 w 2216"/>
                <a:gd name="T1" fmla="*/ 1 h 5685"/>
                <a:gd name="T2" fmla="*/ 665 w 2216"/>
                <a:gd name="T3" fmla="*/ 3333 h 5685"/>
                <a:gd name="T4" fmla="*/ 181 w 2216"/>
                <a:gd name="T5" fmla="*/ 4659 h 5685"/>
                <a:gd name="T6" fmla="*/ 88 w 2216"/>
                <a:gd name="T7" fmla="*/ 5363 h 5685"/>
                <a:gd name="T8" fmla="*/ 380 w 2216"/>
                <a:gd name="T9" fmla="*/ 5635 h 5685"/>
                <a:gd name="T10" fmla="*/ 669 w 2216"/>
                <a:gd name="T11" fmla="*/ 5672 h 5685"/>
                <a:gd name="T12" fmla="*/ 1247 w 2216"/>
                <a:gd name="T13" fmla="*/ 5684 h 5685"/>
                <a:gd name="T14" fmla="*/ 1741 w 2216"/>
                <a:gd name="T15" fmla="*/ 5635 h 5685"/>
                <a:gd name="T16" fmla="*/ 693 w 2216"/>
                <a:gd name="T17" fmla="*/ 5413 h 5685"/>
                <a:gd name="T18" fmla="*/ 377 w 2216"/>
                <a:gd name="T19" fmla="*/ 5265 h 5685"/>
                <a:gd name="T20" fmla="*/ 499 w 2216"/>
                <a:gd name="T21" fmla="*/ 4779 h 5685"/>
                <a:gd name="T22" fmla="*/ 1011 w 2216"/>
                <a:gd name="T23" fmla="*/ 3462 h 5685"/>
                <a:gd name="T24" fmla="*/ 2120 w 2216"/>
                <a:gd name="T25" fmla="*/ 1 h 5685"/>
                <a:gd name="T26" fmla="*/ 2117 w 2216"/>
                <a:gd name="T27" fmla="*/ 1 h 56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6"/>
                <a:gd name="T43" fmla="*/ 0 h 5685"/>
                <a:gd name="T44" fmla="*/ 2216 w 2216"/>
                <a:gd name="T45" fmla="*/ 5685 h 56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6" h="5685" extrusionOk="0">
                  <a:moveTo>
                    <a:pt x="2117" y="1"/>
                  </a:moveTo>
                  <a:cubicBezTo>
                    <a:pt x="2009" y="1"/>
                    <a:pt x="1365" y="1478"/>
                    <a:pt x="665" y="3333"/>
                  </a:cubicBezTo>
                  <a:cubicBezTo>
                    <a:pt x="499" y="3790"/>
                    <a:pt x="338" y="4228"/>
                    <a:pt x="181" y="4659"/>
                  </a:cubicBezTo>
                  <a:cubicBezTo>
                    <a:pt x="118" y="4856"/>
                    <a:pt x="1" y="5085"/>
                    <a:pt x="88" y="5363"/>
                  </a:cubicBezTo>
                  <a:cubicBezTo>
                    <a:pt x="134" y="5504"/>
                    <a:pt x="268" y="5605"/>
                    <a:pt x="380" y="5635"/>
                  </a:cubicBezTo>
                  <a:cubicBezTo>
                    <a:pt x="492" y="5669"/>
                    <a:pt x="587" y="5669"/>
                    <a:pt x="669" y="5672"/>
                  </a:cubicBezTo>
                  <a:cubicBezTo>
                    <a:pt x="893" y="5680"/>
                    <a:pt x="1087" y="5684"/>
                    <a:pt x="1247" y="5684"/>
                  </a:cubicBezTo>
                  <a:cubicBezTo>
                    <a:pt x="1558" y="5684"/>
                    <a:pt x="1737" y="5668"/>
                    <a:pt x="1741" y="5635"/>
                  </a:cubicBezTo>
                  <a:cubicBezTo>
                    <a:pt x="1745" y="5583"/>
                    <a:pt x="1344" y="5503"/>
                    <a:pt x="693" y="5413"/>
                  </a:cubicBezTo>
                  <a:cubicBezTo>
                    <a:pt x="523" y="5395"/>
                    <a:pt x="390" y="5355"/>
                    <a:pt x="377" y="5265"/>
                  </a:cubicBezTo>
                  <a:cubicBezTo>
                    <a:pt x="347" y="5163"/>
                    <a:pt x="413" y="4981"/>
                    <a:pt x="499" y="4779"/>
                  </a:cubicBezTo>
                  <a:cubicBezTo>
                    <a:pt x="665" y="4351"/>
                    <a:pt x="834" y="3917"/>
                    <a:pt x="1011" y="3462"/>
                  </a:cubicBezTo>
                  <a:cubicBezTo>
                    <a:pt x="1719" y="1586"/>
                    <a:pt x="2216" y="37"/>
                    <a:pt x="2120" y="1"/>
                  </a:cubicBezTo>
                  <a:cubicBezTo>
                    <a:pt x="2119" y="1"/>
                    <a:pt x="2118" y="1"/>
                    <a:pt x="211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74" name="Google Shape;2785;p47"/>
            <p:cNvSpPr>
              <a:spLocks/>
            </p:cNvSpPr>
            <p:nvPr/>
          </p:nvSpPr>
          <p:spPr bwMode="auto">
            <a:xfrm>
              <a:off x="5933475" y="801350"/>
              <a:ext cx="88075" cy="45750"/>
            </a:xfrm>
            <a:custGeom>
              <a:avLst/>
              <a:gdLst>
                <a:gd name="T0" fmla="*/ 3289 w 3523"/>
                <a:gd name="T1" fmla="*/ 0 h 1830"/>
                <a:gd name="T2" fmla="*/ 92 w 3523"/>
                <a:gd name="T3" fmla="*/ 999 h 1830"/>
                <a:gd name="T4" fmla="*/ 1 w 3523"/>
                <a:gd name="T5" fmla="*/ 997 h 1830"/>
                <a:gd name="T6" fmla="*/ 1 w 3523"/>
                <a:gd name="T7" fmla="*/ 997 h 1830"/>
                <a:gd name="T8" fmla="*/ 1473 w 3523"/>
                <a:gd name="T9" fmla="*/ 1829 h 1830"/>
                <a:gd name="T10" fmla="*/ 2114 w 3523"/>
                <a:gd name="T11" fmla="*/ 1710 h 1830"/>
                <a:gd name="T12" fmla="*/ 3178 w 3523"/>
                <a:gd name="T13" fmla="*/ 73 h 1830"/>
                <a:gd name="T14" fmla="*/ 3289 w 3523"/>
                <a:gd name="T15" fmla="*/ 0 h 1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23"/>
                <a:gd name="T25" fmla="*/ 0 h 1830"/>
                <a:gd name="T26" fmla="*/ 3523 w 3523"/>
                <a:gd name="T27" fmla="*/ 1830 h 1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23" h="1830" extrusionOk="0">
                  <a:moveTo>
                    <a:pt x="3289" y="0"/>
                  </a:moveTo>
                  <a:cubicBezTo>
                    <a:pt x="3233" y="0"/>
                    <a:pt x="1259" y="999"/>
                    <a:pt x="92" y="999"/>
                  </a:cubicBezTo>
                  <a:cubicBezTo>
                    <a:pt x="61" y="999"/>
                    <a:pt x="31" y="999"/>
                    <a:pt x="1" y="997"/>
                  </a:cubicBezTo>
                  <a:cubicBezTo>
                    <a:pt x="1" y="997"/>
                    <a:pt x="521" y="1829"/>
                    <a:pt x="1473" y="1829"/>
                  </a:cubicBezTo>
                  <a:cubicBezTo>
                    <a:pt x="1669" y="1829"/>
                    <a:pt x="1882" y="1794"/>
                    <a:pt x="2114" y="1710"/>
                  </a:cubicBezTo>
                  <a:cubicBezTo>
                    <a:pt x="3522" y="1194"/>
                    <a:pt x="3178" y="73"/>
                    <a:pt x="3178" y="73"/>
                  </a:cubicBezTo>
                  <a:cubicBezTo>
                    <a:pt x="3264" y="22"/>
                    <a:pt x="3298" y="0"/>
                    <a:pt x="328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2" name="Google Shape;2786;p47"/>
            <p:cNvSpPr/>
            <p:nvPr/>
          </p:nvSpPr>
          <p:spPr>
            <a:xfrm>
              <a:off x="5951465" y="940385"/>
              <a:ext cx="152394" cy="74757"/>
            </a:xfrm>
            <a:custGeom>
              <a:avLst/>
              <a:gdLst/>
              <a:ahLst/>
              <a:cxnLst/>
              <a:rect l="l" t="t" r="r" b="b"/>
              <a:pathLst>
                <a:path w="6145" h="3001" extrusionOk="0">
                  <a:moveTo>
                    <a:pt x="6145" y="0"/>
                  </a:moveTo>
                  <a:lnTo>
                    <a:pt x="6145" y="0"/>
                  </a:lnTo>
                  <a:cubicBezTo>
                    <a:pt x="3602" y="1597"/>
                    <a:pt x="1182" y="1754"/>
                    <a:pt x="332" y="1754"/>
                  </a:cubicBezTo>
                  <a:cubicBezTo>
                    <a:pt x="125" y="1754"/>
                    <a:pt x="11" y="1745"/>
                    <a:pt x="11" y="1745"/>
                  </a:cubicBezTo>
                  <a:lnTo>
                    <a:pt x="0" y="2963"/>
                  </a:lnTo>
                  <a:cubicBezTo>
                    <a:pt x="277" y="2988"/>
                    <a:pt x="542" y="3000"/>
                    <a:pt x="797" y="3000"/>
                  </a:cubicBezTo>
                  <a:cubicBezTo>
                    <a:pt x="4860" y="3000"/>
                    <a:pt x="6144" y="1"/>
                    <a:pt x="6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87;p47"/>
            <p:cNvSpPr/>
            <p:nvPr/>
          </p:nvSpPr>
          <p:spPr>
            <a:xfrm>
              <a:off x="6243762" y="641358"/>
              <a:ext cx="119916" cy="154044"/>
            </a:xfrm>
            <a:custGeom>
              <a:avLst/>
              <a:gdLst/>
              <a:ahLst/>
              <a:cxnLst/>
              <a:rect l="l" t="t" r="r" b="b"/>
              <a:pathLst>
                <a:path w="4864" h="6233" extrusionOk="0">
                  <a:moveTo>
                    <a:pt x="1662" y="0"/>
                  </a:moveTo>
                  <a:cubicBezTo>
                    <a:pt x="1535" y="0"/>
                    <a:pt x="1453" y="9"/>
                    <a:pt x="1438" y="14"/>
                  </a:cubicBezTo>
                  <a:cubicBezTo>
                    <a:pt x="1438" y="14"/>
                    <a:pt x="15" y="5572"/>
                    <a:pt x="5" y="5687"/>
                  </a:cubicBezTo>
                  <a:cubicBezTo>
                    <a:pt x="1" y="5744"/>
                    <a:pt x="932" y="6233"/>
                    <a:pt x="1944" y="6233"/>
                  </a:cubicBezTo>
                  <a:cubicBezTo>
                    <a:pt x="2977" y="6233"/>
                    <a:pt x="4094" y="5722"/>
                    <a:pt x="4379" y="3718"/>
                  </a:cubicBezTo>
                  <a:cubicBezTo>
                    <a:pt x="4864" y="315"/>
                    <a:pt x="2430" y="0"/>
                    <a:pt x="1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88;p47"/>
            <p:cNvSpPr/>
            <p:nvPr/>
          </p:nvSpPr>
          <p:spPr>
            <a:xfrm>
              <a:off x="6278737" y="675339"/>
              <a:ext cx="49965" cy="88348"/>
            </a:xfrm>
            <a:custGeom>
              <a:avLst/>
              <a:gdLst/>
              <a:ahLst/>
              <a:cxnLst/>
              <a:rect l="l" t="t" r="r" b="b"/>
              <a:pathLst>
                <a:path w="2052" h="3452" extrusionOk="0">
                  <a:moveTo>
                    <a:pt x="1125" y="1"/>
                  </a:moveTo>
                  <a:cubicBezTo>
                    <a:pt x="1031" y="1"/>
                    <a:pt x="943" y="24"/>
                    <a:pt x="872" y="67"/>
                  </a:cubicBezTo>
                  <a:cubicBezTo>
                    <a:pt x="785" y="117"/>
                    <a:pt x="717" y="198"/>
                    <a:pt x="681" y="292"/>
                  </a:cubicBezTo>
                  <a:cubicBezTo>
                    <a:pt x="629" y="445"/>
                    <a:pt x="684" y="531"/>
                    <a:pt x="700" y="531"/>
                  </a:cubicBezTo>
                  <a:cubicBezTo>
                    <a:pt x="701" y="531"/>
                    <a:pt x="701" y="531"/>
                    <a:pt x="702" y="531"/>
                  </a:cubicBezTo>
                  <a:cubicBezTo>
                    <a:pt x="724" y="527"/>
                    <a:pt x="710" y="443"/>
                    <a:pt x="778" y="340"/>
                  </a:cubicBezTo>
                  <a:cubicBezTo>
                    <a:pt x="828" y="261"/>
                    <a:pt x="935" y="182"/>
                    <a:pt x="1073" y="182"/>
                  </a:cubicBezTo>
                  <a:cubicBezTo>
                    <a:pt x="1117" y="182"/>
                    <a:pt x="1164" y="190"/>
                    <a:pt x="1213" y="209"/>
                  </a:cubicBezTo>
                  <a:cubicBezTo>
                    <a:pt x="1418" y="277"/>
                    <a:pt x="1578" y="506"/>
                    <a:pt x="1657" y="813"/>
                  </a:cubicBezTo>
                  <a:cubicBezTo>
                    <a:pt x="1750" y="1144"/>
                    <a:pt x="1768" y="1492"/>
                    <a:pt x="1709" y="1830"/>
                  </a:cubicBezTo>
                  <a:cubicBezTo>
                    <a:pt x="1589" y="2542"/>
                    <a:pt x="1141" y="3158"/>
                    <a:pt x="700" y="3252"/>
                  </a:cubicBezTo>
                  <a:cubicBezTo>
                    <a:pt x="650" y="3264"/>
                    <a:pt x="598" y="3269"/>
                    <a:pt x="547" y="3269"/>
                  </a:cubicBezTo>
                  <a:cubicBezTo>
                    <a:pt x="421" y="3269"/>
                    <a:pt x="296" y="3235"/>
                    <a:pt x="186" y="3168"/>
                  </a:cubicBezTo>
                  <a:cubicBezTo>
                    <a:pt x="84" y="3103"/>
                    <a:pt x="41" y="3038"/>
                    <a:pt x="20" y="3038"/>
                  </a:cubicBezTo>
                  <a:cubicBezTo>
                    <a:pt x="18" y="3038"/>
                    <a:pt x="17" y="3038"/>
                    <a:pt x="15" y="3039"/>
                  </a:cubicBezTo>
                  <a:cubicBezTo>
                    <a:pt x="0" y="3045"/>
                    <a:pt x="8" y="3136"/>
                    <a:pt x="116" y="3251"/>
                  </a:cubicBezTo>
                  <a:cubicBezTo>
                    <a:pt x="211" y="3349"/>
                    <a:pt x="393" y="3452"/>
                    <a:pt x="633" y="3452"/>
                  </a:cubicBezTo>
                  <a:cubicBezTo>
                    <a:pt x="666" y="3452"/>
                    <a:pt x="700" y="3450"/>
                    <a:pt x="734" y="3446"/>
                  </a:cubicBezTo>
                  <a:cubicBezTo>
                    <a:pt x="1331" y="3363"/>
                    <a:pt x="1847" y="2672"/>
                    <a:pt x="1986" y="1876"/>
                  </a:cubicBezTo>
                  <a:cubicBezTo>
                    <a:pt x="2051" y="1496"/>
                    <a:pt x="2023" y="1105"/>
                    <a:pt x="1904" y="737"/>
                  </a:cubicBezTo>
                  <a:cubicBezTo>
                    <a:pt x="1807" y="405"/>
                    <a:pt x="1572" y="85"/>
                    <a:pt x="1269" y="19"/>
                  </a:cubicBezTo>
                  <a:cubicBezTo>
                    <a:pt x="1221" y="7"/>
                    <a:pt x="1172" y="1"/>
                    <a:pt x="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89;p47"/>
            <p:cNvSpPr/>
            <p:nvPr/>
          </p:nvSpPr>
          <p:spPr>
            <a:xfrm>
              <a:off x="5816559" y="238125"/>
              <a:ext cx="662038" cy="491583"/>
            </a:xfrm>
            <a:custGeom>
              <a:avLst/>
              <a:gdLst/>
              <a:ahLst/>
              <a:cxnLst/>
              <a:rect l="l" t="t" r="r" b="b"/>
              <a:pathLst>
                <a:path w="26435" h="19692" extrusionOk="0">
                  <a:moveTo>
                    <a:pt x="3201" y="0"/>
                  </a:moveTo>
                  <a:cubicBezTo>
                    <a:pt x="2872" y="0"/>
                    <a:pt x="2554" y="83"/>
                    <a:pt x="2290" y="281"/>
                  </a:cubicBezTo>
                  <a:cubicBezTo>
                    <a:pt x="1710" y="718"/>
                    <a:pt x="1598" y="1580"/>
                    <a:pt x="1834" y="2267"/>
                  </a:cubicBezTo>
                  <a:cubicBezTo>
                    <a:pt x="2072" y="2953"/>
                    <a:pt x="2581" y="3506"/>
                    <a:pt x="3075" y="4037"/>
                  </a:cubicBezTo>
                  <a:cubicBezTo>
                    <a:pt x="2799" y="3844"/>
                    <a:pt x="2470" y="3755"/>
                    <a:pt x="2137" y="3755"/>
                  </a:cubicBezTo>
                  <a:cubicBezTo>
                    <a:pt x="1408" y="3755"/>
                    <a:pt x="659" y="4182"/>
                    <a:pt x="405" y="4878"/>
                  </a:cubicBezTo>
                  <a:cubicBezTo>
                    <a:pt x="59" y="5826"/>
                    <a:pt x="736" y="6987"/>
                    <a:pt x="1705" y="7210"/>
                  </a:cubicBezTo>
                  <a:lnTo>
                    <a:pt x="1705" y="7210"/>
                  </a:lnTo>
                  <a:cubicBezTo>
                    <a:pt x="1676" y="7208"/>
                    <a:pt x="1647" y="7207"/>
                    <a:pt x="1618" y="7207"/>
                  </a:cubicBezTo>
                  <a:cubicBezTo>
                    <a:pt x="926" y="7207"/>
                    <a:pt x="268" y="7803"/>
                    <a:pt x="142" y="8504"/>
                  </a:cubicBezTo>
                  <a:cubicBezTo>
                    <a:pt x="0" y="9302"/>
                    <a:pt x="431" y="10127"/>
                    <a:pt x="1072" y="10621"/>
                  </a:cubicBezTo>
                  <a:cubicBezTo>
                    <a:pt x="1713" y="11116"/>
                    <a:pt x="2541" y="11257"/>
                    <a:pt x="3334" y="11423"/>
                  </a:cubicBezTo>
                  <a:cubicBezTo>
                    <a:pt x="4127" y="11589"/>
                    <a:pt x="4886" y="11659"/>
                    <a:pt x="5612" y="11659"/>
                  </a:cubicBezTo>
                  <a:cubicBezTo>
                    <a:pt x="9375" y="11659"/>
                    <a:pt x="12267" y="9785"/>
                    <a:pt x="14407" y="9700"/>
                  </a:cubicBezTo>
                  <a:cubicBezTo>
                    <a:pt x="14451" y="9698"/>
                    <a:pt x="14493" y="9697"/>
                    <a:pt x="14536" y="9697"/>
                  </a:cubicBezTo>
                  <a:cubicBezTo>
                    <a:pt x="16947" y="9697"/>
                    <a:pt x="16569" y="12531"/>
                    <a:pt x="16569" y="12531"/>
                  </a:cubicBezTo>
                  <a:lnTo>
                    <a:pt x="16002" y="19522"/>
                  </a:lnTo>
                  <a:lnTo>
                    <a:pt x="18088" y="19691"/>
                  </a:lnTo>
                  <a:lnTo>
                    <a:pt x="18864" y="16366"/>
                  </a:lnTo>
                  <a:lnTo>
                    <a:pt x="18964" y="15565"/>
                  </a:lnTo>
                  <a:cubicBezTo>
                    <a:pt x="19421" y="14347"/>
                    <a:pt x="20464" y="13002"/>
                    <a:pt x="20540" y="11703"/>
                  </a:cubicBezTo>
                  <a:cubicBezTo>
                    <a:pt x="20584" y="10959"/>
                    <a:pt x="20477" y="10189"/>
                    <a:pt x="20200" y="9502"/>
                  </a:cubicBezTo>
                  <a:lnTo>
                    <a:pt x="20200" y="9502"/>
                  </a:lnTo>
                  <a:cubicBezTo>
                    <a:pt x="20620" y="9598"/>
                    <a:pt x="21051" y="9646"/>
                    <a:pt x="21482" y="9646"/>
                  </a:cubicBezTo>
                  <a:cubicBezTo>
                    <a:pt x="22812" y="9646"/>
                    <a:pt x="24145" y="9193"/>
                    <a:pt x="25145" y="8312"/>
                  </a:cubicBezTo>
                  <a:cubicBezTo>
                    <a:pt x="25861" y="7680"/>
                    <a:pt x="26435" y="6702"/>
                    <a:pt x="26134" y="5796"/>
                  </a:cubicBezTo>
                  <a:cubicBezTo>
                    <a:pt x="25919" y="5145"/>
                    <a:pt x="25305" y="4704"/>
                    <a:pt x="24673" y="4440"/>
                  </a:cubicBezTo>
                  <a:cubicBezTo>
                    <a:pt x="24107" y="4203"/>
                    <a:pt x="23489" y="4079"/>
                    <a:pt x="22875" y="4079"/>
                  </a:cubicBezTo>
                  <a:cubicBezTo>
                    <a:pt x="22002" y="4079"/>
                    <a:pt x="21138" y="4328"/>
                    <a:pt x="20445" y="4853"/>
                  </a:cubicBezTo>
                  <a:cubicBezTo>
                    <a:pt x="19480" y="5585"/>
                    <a:pt x="18960" y="6876"/>
                    <a:pt x="19153" y="8049"/>
                  </a:cubicBezTo>
                  <a:cubicBezTo>
                    <a:pt x="18228" y="7299"/>
                    <a:pt x="16989" y="7100"/>
                    <a:pt x="15764" y="7100"/>
                  </a:cubicBezTo>
                  <a:cubicBezTo>
                    <a:pt x="15471" y="7100"/>
                    <a:pt x="15179" y="7112"/>
                    <a:pt x="14893" y="7130"/>
                  </a:cubicBezTo>
                  <a:cubicBezTo>
                    <a:pt x="15035" y="5926"/>
                    <a:pt x="14475" y="4699"/>
                    <a:pt x="13578" y="3883"/>
                  </a:cubicBezTo>
                  <a:cubicBezTo>
                    <a:pt x="12682" y="3068"/>
                    <a:pt x="11482" y="2635"/>
                    <a:pt x="10276" y="2508"/>
                  </a:cubicBezTo>
                  <a:cubicBezTo>
                    <a:pt x="9185" y="2392"/>
                    <a:pt x="8041" y="2504"/>
                    <a:pt x="7030" y="2080"/>
                  </a:cubicBezTo>
                  <a:cubicBezTo>
                    <a:pt x="6030" y="1661"/>
                    <a:pt x="5295" y="772"/>
                    <a:pt x="4327" y="285"/>
                  </a:cubicBezTo>
                  <a:cubicBezTo>
                    <a:pt x="3983" y="113"/>
                    <a:pt x="3584" y="0"/>
                    <a:pt x="3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9" name="Google Shape;2790;p47"/>
            <p:cNvSpPr>
              <a:spLocks/>
            </p:cNvSpPr>
            <p:nvPr/>
          </p:nvSpPr>
          <p:spPr bwMode="auto">
            <a:xfrm>
              <a:off x="6310950" y="432450"/>
              <a:ext cx="194825" cy="112625"/>
            </a:xfrm>
            <a:custGeom>
              <a:avLst/>
              <a:gdLst>
                <a:gd name="T0" fmla="*/ 37 w 7793"/>
                <a:gd name="T1" fmla="*/ 1 h 4505"/>
                <a:gd name="T2" fmla="*/ 35 w 7793"/>
                <a:gd name="T3" fmla="*/ 1 h 4505"/>
                <a:gd name="T4" fmla="*/ 406 w 7793"/>
                <a:gd name="T5" fmla="*/ 1427 h 4505"/>
                <a:gd name="T6" fmla="*/ 2890 w 7793"/>
                <a:gd name="T7" fmla="*/ 3965 h 4505"/>
                <a:gd name="T8" fmla="*/ 5261 w 7793"/>
                <a:gd name="T9" fmla="*/ 4504 h 4505"/>
                <a:gd name="T10" fmla="*/ 6418 w 7793"/>
                <a:gd name="T11" fmla="*/ 4375 h 4505"/>
                <a:gd name="T12" fmla="*/ 7772 w 7793"/>
                <a:gd name="T13" fmla="*/ 3795 h 4505"/>
                <a:gd name="T14" fmla="*/ 7751 w 7793"/>
                <a:gd name="T15" fmla="*/ 3787 h 4505"/>
                <a:gd name="T16" fmla="*/ 6371 w 7793"/>
                <a:gd name="T17" fmla="*/ 4132 h 4505"/>
                <a:gd name="T18" fmla="*/ 5490 w 7793"/>
                <a:gd name="T19" fmla="*/ 4202 h 4505"/>
                <a:gd name="T20" fmla="*/ 3044 w 7793"/>
                <a:gd name="T21" fmla="*/ 3652 h 4505"/>
                <a:gd name="T22" fmla="*/ 627 w 7793"/>
                <a:gd name="T23" fmla="*/ 1315 h 4505"/>
                <a:gd name="T24" fmla="*/ 37 w 7793"/>
                <a:gd name="T25" fmla="*/ 1 h 45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3"/>
                <a:gd name="T40" fmla="*/ 0 h 4505"/>
                <a:gd name="T41" fmla="*/ 7793 w 7793"/>
                <a:gd name="T42" fmla="*/ 4505 h 45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3" h="4505" extrusionOk="0">
                  <a:moveTo>
                    <a:pt x="37" y="1"/>
                  </a:moveTo>
                  <a:cubicBezTo>
                    <a:pt x="36" y="1"/>
                    <a:pt x="35" y="1"/>
                    <a:pt x="35" y="1"/>
                  </a:cubicBezTo>
                  <a:cubicBezTo>
                    <a:pt x="1" y="4"/>
                    <a:pt x="18" y="586"/>
                    <a:pt x="406" y="1427"/>
                  </a:cubicBezTo>
                  <a:cubicBezTo>
                    <a:pt x="781" y="2258"/>
                    <a:pt x="1603" y="3334"/>
                    <a:pt x="2890" y="3965"/>
                  </a:cubicBezTo>
                  <a:cubicBezTo>
                    <a:pt x="3699" y="4360"/>
                    <a:pt x="4533" y="4504"/>
                    <a:pt x="5261" y="4504"/>
                  </a:cubicBezTo>
                  <a:cubicBezTo>
                    <a:pt x="5693" y="4504"/>
                    <a:pt x="6087" y="4454"/>
                    <a:pt x="6418" y="4375"/>
                  </a:cubicBezTo>
                  <a:cubicBezTo>
                    <a:pt x="7320" y="4167"/>
                    <a:pt x="7792" y="3824"/>
                    <a:pt x="7772" y="3795"/>
                  </a:cubicBezTo>
                  <a:cubicBezTo>
                    <a:pt x="7769" y="3790"/>
                    <a:pt x="7762" y="3787"/>
                    <a:pt x="7751" y="3787"/>
                  </a:cubicBezTo>
                  <a:cubicBezTo>
                    <a:pt x="7647" y="3787"/>
                    <a:pt x="7160" y="4009"/>
                    <a:pt x="6371" y="4132"/>
                  </a:cubicBezTo>
                  <a:cubicBezTo>
                    <a:pt x="6110" y="4175"/>
                    <a:pt x="5812" y="4202"/>
                    <a:pt x="5490" y="4202"/>
                  </a:cubicBezTo>
                  <a:cubicBezTo>
                    <a:pt x="4749" y="4202"/>
                    <a:pt x="3881" y="4061"/>
                    <a:pt x="3044" y="3652"/>
                  </a:cubicBezTo>
                  <a:cubicBezTo>
                    <a:pt x="1844" y="3061"/>
                    <a:pt x="1040" y="2082"/>
                    <a:pt x="627" y="1315"/>
                  </a:cubicBezTo>
                  <a:cubicBezTo>
                    <a:pt x="205" y="551"/>
                    <a:pt x="97" y="1"/>
                    <a:pt x="3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80" name="Google Shape;2791;p47"/>
            <p:cNvSpPr>
              <a:spLocks/>
            </p:cNvSpPr>
            <p:nvPr/>
          </p:nvSpPr>
          <p:spPr bwMode="auto">
            <a:xfrm>
              <a:off x="6313275" y="460250"/>
              <a:ext cx="71950" cy="164100"/>
            </a:xfrm>
            <a:custGeom>
              <a:avLst/>
              <a:gdLst>
                <a:gd name="T0" fmla="*/ 44 w 2878"/>
                <a:gd name="T1" fmla="*/ 1 h 6564"/>
                <a:gd name="T2" fmla="*/ 41 w 2878"/>
                <a:gd name="T3" fmla="*/ 1 h 6564"/>
                <a:gd name="T4" fmla="*/ 314 w 2878"/>
                <a:gd name="T5" fmla="*/ 1037 h 6564"/>
                <a:gd name="T6" fmla="*/ 1588 w 2878"/>
                <a:gd name="T7" fmla="*/ 3256 h 6564"/>
                <a:gd name="T8" fmla="*/ 2566 w 2878"/>
                <a:gd name="T9" fmla="*/ 5530 h 6564"/>
                <a:gd name="T10" fmla="*/ 2689 w 2878"/>
                <a:gd name="T11" fmla="*/ 6563 h 6564"/>
                <a:gd name="T12" fmla="*/ 2690 w 2878"/>
                <a:gd name="T13" fmla="*/ 6563 h 6564"/>
                <a:gd name="T14" fmla="*/ 2810 w 2878"/>
                <a:gd name="T15" fmla="*/ 5493 h 6564"/>
                <a:gd name="T16" fmla="*/ 1886 w 2878"/>
                <a:gd name="T17" fmla="*/ 3075 h 6564"/>
                <a:gd name="T18" fmla="*/ 537 w 2878"/>
                <a:gd name="T19" fmla="*/ 928 h 6564"/>
                <a:gd name="T20" fmla="*/ 44 w 2878"/>
                <a:gd name="T21" fmla="*/ 1 h 65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8"/>
                <a:gd name="T34" fmla="*/ 0 h 6564"/>
                <a:gd name="T35" fmla="*/ 2878 w 2878"/>
                <a:gd name="T36" fmla="*/ 6564 h 65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8" h="6564" extrusionOk="0">
                  <a:moveTo>
                    <a:pt x="44" y="1"/>
                  </a:moveTo>
                  <a:cubicBezTo>
                    <a:pt x="43" y="1"/>
                    <a:pt x="42" y="1"/>
                    <a:pt x="41" y="1"/>
                  </a:cubicBezTo>
                  <a:cubicBezTo>
                    <a:pt x="0" y="11"/>
                    <a:pt x="48" y="426"/>
                    <a:pt x="314" y="1037"/>
                  </a:cubicBezTo>
                  <a:cubicBezTo>
                    <a:pt x="569" y="1652"/>
                    <a:pt x="1069" y="2421"/>
                    <a:pt x="1588" y="3256"/>
                  </a:cubicBezTo>
                  <a:cubicBezTo>
                    <a:pt x="2103" y="4091"/>
                    <a:pt x="2450" y="4906"/>
                    <a:pt x="2566" y="5530"/>
                  </a:cubicBezTo>
                  <a:cubicBezTo>
                    <a:pt x="2692" y="6151"/>
                    <a:pt x="2630" y="6553"/>
                    <a:pt x="2689" y="6563"/>
                  </a:cubicBezTo>
                  <a:cubicBezTo>
                    <a:pt x="2689" y="6563"/>
                    <a:pt x="2690" y="6563"/>
                    <a:pt x="2690" y="6563"/>
                  </a:cubicBezTo>
                  <a:cubicBezTo>
                    <a:pt x="2728" y="6563"/>
                    <a:pt x="2878" y="6160"/>
                    <a:pt x="2810" y="5493"/>
                  </a:cubicBezTo>
                  <a:cubicBezTo>
                    <a:pt x="2753" y="4817"/>
                    <a:pt x="2417" y="3929"/>
                    <a:pt x="1886" y="3075"/>
                  </a:cubicBezTo>
                  <a:cubicBezTo>
                    <a:pt x="1357" y="2220"/>
                    <a:pt x="838" y="1496"/>
                    <a:pt x="537" y="928"/>
                  </a:cubicBezTo>
                  <a:cubicBezTo>
                    <a:pt x="230" y="377"/>
                    <a:pt x="98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8" name="Google Shape;2792;p47"/>
            <p:cNvSpPr/>
            <p:nvPr/>
          </p:nvSpPr>
          <p:spPr>
            <a:xfrm>
              <a:off x="5261947" y="1237147"/>
              <a:ext cx="434696" cy="412295"/>
            </a:xfrm>
            <a:custGeom>
              <a:avLst/>
              <a:gdLst/>
              <a:ahLst/>
              <a:cxnLst/>
              <a:rect l="l" t="t" r="r" b="b"/>
              <a:pathLst>
                <a:path w="17368" h="16495" extrusionOk="0">
                  <a:moveTo>
                    <a:pt x="5770" y="1"/>
                  </a:moveTo>
                  <a:cubicBezTo>
                    <a:pt x="5765" y="1"/>
                    <a:pt x="5760" y="1"/>
                    <a:pt x="5756" y="1"/>
                  </a:cubicBezTo>
                  <a:cubicBezTo>
                    <a:pt x="5012" y="72"/>
                    <a:pt x="4949" y="903"/>
                    <a:pt x="5867" y="1845"/>
                  </a:cubicBezTo>
                  <a:cubicBezTo>
                    <a:pt x="6796" y="2799"/>
                    <a:pt x="9343" y="5811"/>
                    <a:pt x="8823" y="6274"/>
                  </a:cubicBezTo>
                  <a:cubicBezTo>
                    <a:pt x="8800" y="6294"/>
                    <a:pt x="8770" y="6303"/>
                    <a:pt x="8734" y="6303"/>
                  </a:cubicBezTo>
                  <a:cubicBezTo>
                    <a:pt x="7926" y="6303"/>
                    <a:pt x="3810" y="1752"/>
                    <a:pt x="3810" y="1752"/>
                  </a:cubicBezTo>
                  <a:cubicBezTo>
                    <a:pt x="3810" y="1752"/>
                    <a:pt x="3267" y="917"/>
                    <a:pt x="2731" y="917"/>
                  </a:cubicBezTo>
                  <a:cubicBezTo>
                    <a:pt x="2618" y="917"/>
                    <a:pt x="2506" y="954"/>
                    <a:pt x="2399" y="1043"/>
                  </a:cubicBezTo>
                  <a:cubicBezTo>
                    <a:pt x="1285" y="1968"/>
                    <a:pt x="6449" y="6895"/>
                    <a:pt x="6952" y="7352"/>
                  </a:cubicBezTo>
                  <a:cubicBezTo>
                    <a:pt x="7217" y="7593"/>
                    <a:pt x="6966" y="7952"/>
                    <a:pt x="6673" y="7952"/>
                  </a:cubicBezTo>
                  <a:cubicBezTo>
                    <a:pt x="6580" y="7952"/>
                    <a:pt x="6483" y="7916"/>
                    <a:pt x="6398" y="7830"/>
                  </a:cubicBezTo>
                  <a:cubicBezTo>
                    <a:pt x="6062" y="7492"/>
                    <a:pt x="2711" y="3569"/>
                    <a:pt x="1250" y="3569"/>
                  </a:cubicBezTo>
                  <a:cubicBezTo>
                    <a:pt x="1105" y="3569"/>
                    <a:pt x="980" y="3607"/>
                    <a:pt x="877" y="3690"/>
                  </a:cubicBezTo>
                  <a:cubicBezTo>
                    <a:pt x="1" y="4405"/>
                    <a:pt x="5089" y="7785"/>
                    <a:pt x="5393" y="9234"/>
                  </a:cubicBezTo>
                  <a:cubicBezTo>
                    <a:pt x="5436" y="9441"/>
                    <a:pt x="5394" y="9528"/>
                    <a:pt x="5287" y="9528"/>
                  </a:cubicBezTo>
                  <a:cubicBezTo>
                    <a:pt x="4701" y="9528"/>
                    <a:pt x="2182" y="6907"/>
                    <a:pt x="1214" y="6907"/>
                  </a:cubicBezTo>
                  <a:cubicBezTo>
                    <a:pt x="1119" y="6907"/>
                    <a:pt x="1040" y="6932"/>
                    <a:pt x="978" y="6986"/>
                  </a:cubicBezTo>
                  <a:cubicBezTo>
                    <a:pt x="676" y="7254"/>
                    <a:pt x="487" y="7495"/>
                    <a:pt x="3088" y="9698"/>
                  </a:cubicBezTo>
                  <a:cubicBezTo>
                    <a:pt x="4485" y="10883"/>
                    <a:pt x="7403" y="12795"/>
                    <a:pt x="9863" y="14345"/>
                  </a:cubicBezTo>
                  <a:lnTo>
                    <a:pt x="13403" y="16495"/>
                  </a:lnTo>
                  <a:lnTo>
                    <a:pt x="17368" y="11471"/>
                  </a:lnTo>
                  <a:lnTo>
                    <a:pt x="15786" y="7123"/>
                  </a:lnTo>
                  <a:cubicBezTo>
                    <a:pt x="15634" y="6716"/>
                    <a:pt x="15473" y="6262"/>
                    <a:pt x="15310" y="5742"/>
                  </a:cubicBezTo>
                  <a:cubicBezTo>
                    <a:pt x="15123" y="5138"/>
                    <a:pt x="15037" y="4509"/>
                    <a:pt x="15056" y="3879"/>
                  </a:cubicBezTo>
                  <a:cubicBezTo>
                    <a:pt x="15076" y="3113"/>
                    <a:pt x="15146" y="2098"/>
                    <a:pt x="15352" y="1554"/>
                  </a:cubicBezTo>
                  <a:cubicBezTo>
                    <a:pt x="15556" y="1014"/>
                    <a:pt x="15160" y="493"/>
                    <a:pt x="14717" y="493"/>
                  </a:cubicBezTo>
                  <a:cubicBezTo>
                    <a:pt x="14609" y="493"/>
                    <a:pt x="14498" y="524"/>
                    <a:pt x="14392" y="594"/>
                  </a:cubicBezTo>
                  <a:cubicBezTo>
                    <a:pt x="13853" y="947"/>
                    <a:pt x="13107" y="2784"/>
                    <a:pt x="13246" y="5106"/>
                  </a:cubicBezTo>
                  <a:cubicBezTo>
                    <a:pt x="13286" y="5771"/>
                    <a:pt x="13116" y="6024"/>
                    <a:pt x="12832" y="6024"/>
                  </a:cubicBezTo>
                  <a:cubicBezTo>
                    <a:pt x="12125" y="6024"/>
                    <a:pt x="10712" y="4458"/>
                    <a:pt x="10073" y="3769"/>
                  </a:cubicBezTo>
                  <a:cubicBezTo>
                    <a:pt x="9184" y="2813"/>
                    <a:pt x="6313" y="1"/>
                    <a:pt x="5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2" name="Google Shape;2793;p47"/>
            <p:cNvSpPr>
              <a:spLocks/>
            </p:cNvSpPr>
            <p:nvPr/>
          </p:nvSpPr>
          <p:spPr bwMode="auto">
            <a:xfrm>
              <a:off x="5489900" y="1211425"/>
              <a:ext cx="1146500" cy="1177825"/>
            </a:xfrm>
            <a:custGeom>
              <a:avLst/>
              <a:gdLst>
                <a:gd name="T0" fmla="*/ 36738 w 45860"/>
                <a:gd name="T1" fmla="*/ 0 h 47113"/>
                <a:gd name="T2" fmla="*/ 30617 w 45860"/>
                <a:gd name="T3" fmla="*/ 7570 h 47113"/>
                <a:gd name="T4" fmla="*/ 30184 w 45860"/>
                <a:gd name="T5" fmla="*/ 29192 h 47113"/>
                <a:gd name="T6" fmla="*/ 30116 w 45860"/>
                <a:gd name="T7" fmla="*/ 29214 h 47113"/>
                <a:gd name="T8" fmla="*/ 8143 w 45860"/>
                <a:gd name="T9" fmla="*/ 8471 h 47113"/>
                <a:gd name="T10" fmla="*/ 0 w 45860"/>
                <a:gd name="T11" fmla="*/ 17144 h 47113"/>
                <a:gd name="T12" fmla="*/ 28468 w 45860"/>
                <a:gd name="T13" fmla="*/ 45178 h 47113"/>
                <a:gd name="T14" fmla="*/ 34906 w 45860"/>
                <a:gd name="T15" fmla="*/ 47113 h 47113"/>
                <a:gd name="T16" fmla="*/ 39069 w 45860"/>
                <a:gd name="T17" fmla="*/ 46219 h 47113"/>
                <a:gd name="T18" fmla="*/ 45798 w 45860"/>
                <a:gd name="T19" fmla="*/ 14476 h 47113"/>
                <a:gd name="T20" fmla="*/ 39924 w 45860"/>
                <a:gd name="T21" fmla="*/ 453 h 47113"/>
                <a:gd name="T22" fmla="*/ 36738 w 45860"/>
                <a:gd name="T23" fmla="*/ 0 h 47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60"/>
                <a:gd name="T37" fmla="*/ 0 h 47113"/>
                <a:gd name="T38" fmla="*/ 45860 w 45860"/>
                <a:gd name="T39" fmla="*/ 47113 h 47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60" h="47113" extrusionOk="0">
                  <a:moveTo>
                    <a:pt x="36738" y="0"/>
                  </a:moveTo>
                  <a:cubicBezTo>
                    <a:pt x="33396" y="0"/>
                    <a:pt x="31253" y="1970"/>
                    <a:pt x="30617" y="7570"/>
                  </a:cubicBezTo>
                  <a:cubicBezTo>
                    <a:pt x="29462" y="17726"/>
                    <a:pt x="31545" y="28001"/>
                    <a:pt x="30184" y="29192"/>
                  </a:cubicBezTo>
                  <a:cubicBezTo>
                    <a:pt x="30168" y="29207"/>
                    <a:pt x="30145" y="29214"/>
                    <a:pt x="30116" y="29214"/>
                  </a:cubicBezTo>
                  <a:cubicBezTo>
                    <a:pt x="28527" y="29214"/>
                    <a:pt x="8143" y="8471"/>
                    <a:pt x="8143" y="8471"/>
                  </a:cubicBezTo>
                  <a:lnTo>
                    <a:pt x="0" y="17144"/>
                  </a:lnTo>
                  <a:cubicBezTo>
                    <a:pt x="0" y="17144"/>
                    <a:pt x="18196" y="38537"/>
                    <a:pt x="28468" y="45178"/>
                  </a:cubicBezTo>
                  <a:cubicBezTo>
                    <a:pt x="30557" y="46529"/>
                    <a:pt x="32828" y="47113"/>
                    <a:pt x="34906" y="47113"/>
                  </a:cubicBezTo>
                  <a:cubicBezTo>
                    <a:pt x="36452" y="47113"/>
                    <a:pt x="37890" y="46790"/>
                    <a:pt x="39069" y="46219"/>
                  </a:cubicBezTo>
                  <a:cubicBezTo>
                    <a:pt x="45171" y="43267"/>
                    <a:pt x="45860" y="23418"/>
                    <a:pt x="45798" y="14476"/>
                  </a:cubicBezTo>
                  <a:cubicBezTo>
                    <a:pt x="45719" y="3229"/>
                    <a:pt x="40758" y="660"/>
                    <a:pt x="39924" y="453"/>
                  </a:cubicBezTo>
                  <a:cubicBezTo>
                    <a:pt x="38767" y="165"/>
                    <a:pt x="37703" y="0"/>
                    <a:pt x="3673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0" name="Google Shape;2794;p47"/>
            <p:cNvSpPr/>
            <p:nvPr/>
          </p:nvSpPr>
          <p:spPr>
            <a:xfrm>
              <a:off x="5491786" y="1431968"/>
              <a:ext cx="1144200" cy="942388"/>
            </a:xfrm>
            <a:custGeom>
              <a:avLst/>
              <a:gdLst/>
              <a:ahLst/>
              <a:cxnLst/>
              <a:rect l="l" t="t" r="r" b="b"/>
              <a:pathLst>
                <a:path w="45732" h="37746" extrusionOk="0">
                  <a:moveTo>
                    <a:pt x="8067" y="1"/>
                  </a:moveTo>
                  <a:cubicBezTo>
                    <a:pt x="8060" y="1"/>
                    <a:pt x="8004" y="43"/>
                    <a:pt x="7905" y="128"/>
                  </a:cubicBezTo>
                  <a:lnTo>
                    <a:pt x="7446" y="528"/>
                  </a:lnTo>
                  <a:cubicBezTo>
                    <a:pt x="7048" y="887"/>
                    <a:pt x="6464" y="1425"/>
                    <a:pt x="5736" y="2149"/>
                  </a:cubicBezTo>
                  <a:cubicBezTo>
                    <a:pt x="4284" y="3597"/>
                    <a:pt x="2244" y="5793"/>
                    <a:pt x="57" y="8824"/>
                  </a:cubicBezTo>
                  <a:lnTo>
                    <a:pt x="0" y="8904"/>
                  </a:lnTo>
                  <a:lnTo>
                    <a:pt x="70" y="8975"/>
                  </a:lnTo>
                  <a:cubicBezTo>
                    <a:pt x="5772" y="14845"/>
                    <a:pt x="14083" y="23425"/>
                    <a:pt x="23414" y="32909"/>
                  </a:cubicBezTo>
                  <a:cubicBezTo>
                    <a:pt x="25723" y="35061"/>
                    <a:pt x="28479" y="36641"/>
                    <a:pt x="31375" y="37392"/>
                  </a:cubicBezTo>
                  <a:cubicBezTo>
                    <a:pt x="32254" y="37617"/>
                    <a:pt x="33156" y="37746"/>
                    <a:pt x="34049" y="37746"/>
                  </a:cubicBezTo>
                  <a:cubicBezTo>
                    <a:pt x="34624" y="37746"/>
                    <a:pt x="35196" y="37692"/>
                    <a:pt x="35755" y="37576"/>
                  </a:cubicBezTo>
                  <a:cubicBezTo>
                    <a:pt x="37184" y="37279"/>
                    <a:pt x="38458" y="36568"/>
                    <a:pt x="39502" y="35674"/>
                  </a:cubicBezTo>
                  <a:cubicBezTo>
                    <a:pt x="41607" y="33859"/>
                    <a:pt x="42806" y="31428"/>
                    <a:pt x="43557" y="29138"/>
                  </a:cubicBezTo>
                  <a:cubicBezTo>
                    <a:pt x="44327" y="26825"/>
                    <a:pt x="44551" y="24559"/>
                    <a:pt x="44817" y="22531"/>
                  </a:cubicBezTo>
                  <a:cubicBezTo>
                    <a:pt x="45335" y="18456"/>
                    <a:pt x="45581" y="15138"/>
                    <a:pt x="45670" y="12844"/>
                  </a:cubicBezTo>
                  <a:cubicBezTo>
                    <a:pt x="45716" y="11696"/>
                    <a:pt x="45728" y="10805"/>
                    <a:pt x="45731" y="10200"/>
                  </a:cubicBezTo>
                  <a:cubicBezTo>
                    <a:pt x="45728" y="9912"/>
                    <a:pt x="45726" y="9686"/>
                    <a:pt x="45724" y="9512"/>
                  </a:cubicBezTo>
                  <a:cubicBezTo>
                    <a:pt x="45722" y="9357"/>
                    <a:pt x="45716" y="9278"/>
                    <a:pt x="45711" y="9278"/>
                  </a:cubicBezTo>
                  <a:cubicBezTo>
                    <a:pt x="45704" y="9278"/>
                    <a:pt x="45697" y="9357"/>
                    <a:pt x="45689" y="9512"/>
                  </a:cubicBezTo>
                  <a:cubicBezTo>
                    <a:pt x="45682" y="9684"/>
                    <a:pt x="45672" y="9911"/>
                    <a:pt x="45660" y="10199"/>
                  </a:cubicBezTo>
                  <a:cubicBezTo>
                    <a:pt x="45636" y="10802"/>
                    <a:pt x="45601" y="11692"/>
                    <a:pt x="45533" y="12837"/>
                  </a:cubicBezTo>
                  <a:cubicBezTo>
                    <a:pt x="45404" y="15126"/>
                    <a:pt x="45120" y="18434"/>
                    <a:pt x="44570" y="22498"/>
                  </a:cubicBezTo>
                  <a:cubicBezTo>
                    <a:pt x="44289" y="24529"/>
                    <a:pt x="44051" y="26773"/>
                    <a:pt x="43280" y="29048"/>
                  </a:cubicBezTo>
                  <a:cubicBezTo>
                    <a:pt x="42529" y="31304"/>
                    <a:pt x="41337" y="33680"/>
                    <a:pt x="39293" y="35427"/>
                  </a:cubicBezTo>
                  <a:cubicBezTo>
                    <a:pt x="38282" y="36289"/>
                    <a:pt x="37043" y="36972"/>
                    <a:pt x="35686" y="37249"/>
                  </a:cubicBezTo>
                  <a:cubicBezTo>
                    <a:pt x="35159" y="37357"/>
                    <a:pt x="34617" y="37408"/>
                    <a:pt x="34068" y="37408"/>
                  </a:cubicBezTo>
                  <a:cubicBezTo>
                    <a:pt x="33202" y="37408"/>
                    <a:pt x="32320" y="37281"/>
                    <a:pt x="31457" y="37059"/>
                  </a:cubicBezTo>
                  <a:cubicBezTo>
                    <a:pt x="28635" y="36325"/>
                    <a:pt x="25919" y="34766"/>
                    <a:pt x="23653" y="32654"/>
                  </a:cubicBezTo>
                  <a:lnTo>
                    <a:pt x="306" y="8880"/>
                  </a:lnTo>
                  <a:lnTo>
                    <a:pt x="306" y="8880"/>
                  </a:lnTo>
                  <a:cubicBezTo>
                    <a:pt x="2435" y="5885"/>
                    <a:pt x="4420" y="3699"/>
                    <a:pt x="5828" y="2239"/>
                  </a:cubicBezTo>
                  <a:cubicBezTo>
                    <a:pt x="6539" y="1502"/>
                    <a:pt x="7106" y="951"/>
                    <a:pt x="7490" y="577"/>
                  </a:cubicBezTo>
                  <a:lnTo>
                    <a:pt x="7927" y="153"/>
                  </a:lnTo>
                  <a:cubicBezTo>
                    <a:pt x="8024" y="57"/>
                    <a:pt x="8071" y="5"/>
                    <a:pt x="8067" y="1"/>
                  </a:cubicBezTo>
                  <a:cubicBezTo>
                    <a:pt x="8067" y="1"/>
                    <a:pt x="8067" y="1"/>
                    <a:pt x="8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95;p47"/>
            <p:cNvSpPr/>
            <p:nvPr/>
          </p:nvSpPr>
          <p:spPr>
            <a:xfrm>
              <a:off x="5694146" y="1209963"/>
              <a:ext cx="794445" cy="736240"/>
            </a:xfrm>
            <a:custGeom>
              <a:avLst/>
              <a:gdLst/>
              <a:ahLst/>
              <a:cxnLst/>
              <a:rect l="l" t="t" r="r" b="b"/>
              <a:pathLst>
                <a:path w="31787" h="29416" extrusionOk="0">
                  <a:moveTo>
                    <a:pt x="29672" y="1"/>
                  </a:moveTo>
                  <a:cubicBezTo>
                    <a:pt x="29557" y="1"/>
                    <a:pt x="29438" y="4"/>
                    <a:pt x="29315" y="12"/>
                  </a:cubicBezTo>
                  <a:cubicBezTo>
                    <a:pt x="28496" y="74"/>
                    <a:pt x="27485" y="333"/>
                    <a:pt x="26492" y="976"/>
                  </a:cubicBezTo>
                  <a:cubicBezTo>
                    <a:pt x="25508" y="1621"/>
                    <a:pt x="24580" y="2646"/>
                    <a:pt x="23910" y="3963"/>
                  </a:cubicBezTo>
                  <a:cubicBezTo>
                    <a:pt x="23224" y="5275"/>
                    <a:pt x="22809" y="6864"/>
                    <a:pt x="22604" y="8575"/>
                  </a:cubicBezTo>
                  <a:cubicBezTo>
                    <a:pt x="22398" y="10291"/>
                    <a:pt x="22365" y="12125"/>
                    <a:pt x="22227" y="14048"/>
                  </a:cubicBezTo>
                  <a:cubicBezTo>
                    <a:pt x="21997" y="17901"/>
                    <a:pt x="21744" y="22131"/>
                    <a:pt x="21480" y="26575"/>
                  </a:cubicBezTo>
                  <a:cubicBezTo>
                    <a:pt x="21437" y="27304"/>
                    <a:pt x="21395" y="28028"/>
                    <a:pt x="21355" y="28716"/>
                  </a:cubicBezTo>
                  <a:lnTo>
                    <a:pt x="21355" y="28716"/>
                  </a:lnTo>
                  <a:cubicBezTo>
                    <a:pt x="19854" y="27485"/>
                    <a:pt x="18446" y="26164"/>
                    <a:pt x="17077" y="24933"/>
                  </a:cubicBezTo>
                  <a:cubicBezTo>
                    <a:pt x="15645" y="23608"/>
                    <a:pt x="14268" y="22332"/>
                    <a:pt x="12958" y="21120"/>
                  </a:cubicBezTo>
                  <a:cubicBezTo>
                    <a:pt x="10351" y="18683"/>
                    <a:pt x="8041" y="16474"/>
                    <a:pt x="6123" y="14607"/>
                  </a:cubicBezTo>
                  <a:cubicBezTo>
                    <a:pt x="4206" y="12740"/>
                    <a:pt x="2678" y="11219"/>
                    <a:pt x="1636" y="10160"/>
                  </a:cubicBezTo>
                  <a:cubicBezTo>
                    <a:pt x="1129" y="9645"/>
                    <a:pt x="729" y="9238"/>
                    <a:pt x="436" y="8941"/>
                  </a:cubicBezTo>
                  <a:lnTo>
                    <a:pt x="121" y="8628"/>
                  </a:lnTo>
                  <a:cubicBezTo>
                    <a:pt x="52" y="8564"/>
                    <a:pt x="13" y="8530"/>
                    <a:pt x="6" y="8530"/>
                  </a:cubicBezTo>
                  <a:cubicBezTo>
                    <a:pt x="5" y="8530"/>
                    <a:pt x="5" y="8530"/>
                    <a:pt x="5" y="8530"/>
                  </a:cubicBezTo>
                  <a:cubicBezTo>
                    <a:pt x="1" y="8534"/>
                    <a:pt x="31" y="8575"/>
                    <a:pt x="96" y="8653"/>
                  </a:cubicBezTo>
                  <a:lnTo>
                    <a:pt x="387" y="8989"/>
                  </a:lnTo>
                  <a:cubicBezTo>
                    <a:pt x="649" y="9277"/>
                    <a:pt x="1030" y="9711"/>
                    <a:pt x="1541" y="10251"/>
                  </a:cubicBezTo>
                  <a:cubicBezTo>
                    <a:pt x="2557" y="11339"/>
                    <a:pt x="4058" y="12888"/>
                    <a:pt x="5955" y="14778"/>
                  </a:cubicBezTo>
                  <a:cubicBezTo>
                    <a:pt x="7854" y="16667"/>
                    <a:pt x="10148" y="18895"/>
                    <a:pt x="12742" y="21349"/>
                  </a:cubicBezTo>
                  <a:cubicBezTo>
                    <a:pt x="14052" y="22572"/>
                    <a:pt x="15421" y="23850"/>
                    <a:pt x="16849" y="25182"/>
                  </a:cubicBezTo>
                  <a:cubicBezTo>
                    <a:pt x="18301" y="26496"/>
                    <a:pt x="19763" y="27880"/>
                    <a:pt x="21407" y="29208"/>
                  </a:cubicBezTo>
                  <a:lnTo>
                    <a:pt x="21664" y="29415"/>
                  </a:lnTo>
                  <a:lnTo>
                    <a:pt x="21684" y="29074"/>
                  </a:lnTo>
                  <a:cubicBezTo>
                    <a:pt x="21731" y="28284"/>
                    <a:pt x="21780" y="27440"/>
                    <a:pt x="21830" y="26590"/>
                  </a:cubicBezTo>
                  <a:cubicBezTo>
                    <a:pt x="22086" y="22148"/>
                    <a:pt x="22327" y="17916"/>
                    <a:pt x="22550" y="14061"/>
                  </a:cubicBezTo>
                  <a:cubicBezTo>
                    <a:pt x="22678" y="12137"/>
                    <a:pt x="22700" y="10301"/>
                    <a:pt x="22893" y="8608"/>
                  </a:cubicBezTo>
                  <a:cubicBezTo>
                    <a:pt x="23083" y="6917"/>
                    <a:pt x="23475" y="5362"/>
                    <a:pt x="24130" y="4075"/>
                  </a:cubicBezTo>
                  <a:cubicBezTo>
                    <a:pt x="24770" y="2783"/>
                    <a:pt x="25659" y="1780"/>
                    <a:pt x="26602" y="1138"/>
                  </a:cubicBezTo>
                  <a:cubicBezTo>
                    <a:pt x="27415" y="590"/>
                    <a:pt x="28351" y="250"/>
                    <a:pt x="29327" y="147"/>
                  </a:cubicBezTo>
                  <a:cubicBezTo>
                    <a:pt x="29502" y="132"/>
                    <a:pt x="29669" y="125"/>
                    <a:pt x="29827" y="125"/>
                  </a:cubicBezTo>
                  <a:cubicBezTo>
                    <a:pt x="30395" y="125"/>
                    <a:pt x="30849" y="214"/>
                    <a:pt x="31167" y="307"/>
                  </a:cubicBezTo>
                  <a:cubicBezTo>
                    <a:pt x="31544" y="412"/>
                    <a:pt x="31744" y="514"/>
                    <a:pt x="31781" y="514"/>
                  </a:cubicBezTo>
                  <a:cubicBezTo>
                    <a:pt x="31784" y="514"/>
                    <a:pt x="31786" y="514"/>
                    <a:pt x="31786" y="512"/>
                  </a:cubicBezTo>
                  <a:cubicBezTo>
                    <a:pt x="31786" y="512"/>
                    <a:pt x="31598" y="379"/>
                    <a:pt x="31189" y="240"/>
                  </a:cubicBezTo>
                  <a:cubicBezTo>
                    <a:pt x="30841" y="120"/>
                    <a:pt x="30327" y="1"/>
                    <a:pt x="29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96;p47"/>
            <p:cNvSpPr/>
            <p:nvPr/>
          </p:nvSpPr>
          <p:spPr>
            <a:xfrm>
              <a:off x="5579226" y="1502193"/>
              <a:ext cx="199860" cy="228802"/>
            </a:xfrm>
            <a:custGeom>
              <a:avLst/>
              <a:gdLst/>
              <a:ahLst/>
              <a:cxnLst/>
              <a:rect l="l" t="t" r="r" b="b"/>
              <a:pathLst>
                <a:path w="7974" h="9089" extrusionOk="0">
                  <a:moveTo>
                    <a:pt x="7933" y="0"/>
                  </a:moveTo>
                  <a:cubicBezTo>
                    <a:pt x="7870" y="0"/>
                    <a:pt x="7388" y="459"/>
                    <a:pt x="6656" y="1219"/>
                  </a:cubicBezTo>
                  <a:cubicBezTo>
                    <a:pt x="5900" y="2005"/>
                    <a:pt x="4880" y="3116"/>
                    <a:pt x="3789" y="4372"/>
                  </a:cubicBezTo>
                  <a:cubicBezTo>
                    <a:pt x="2697" y="5627"/>
                    <a:pt x="1739" y="6790"/>
                    <a:pt x="1066" y="7649"/>
                  </a:cubicBezTo>
                  <a:cubicBezTo>
                    <a:pt x="392" y="8507"/>
                    <a:pt x="0" y="9057"/>
                    <a:pt x="37" y="9087"/>
                  </a:cubicBezTo>
                  <a:cubicBezTo>
                    <a:pt x="38" y="9088"/>
                    <a:pt x="40" y="9088"/>
                    <a:pt x="42" y="9088"/>
                  </a:cubicBezTo>
                  <a:cubicBezTo>
                    <a:pt x="103" y="9088"/>
                    <a:pt x="556" y="8599"/>
                    <a:pt x="1256" y="7807"/>
                  </a:cubicBezTo>
                  <a:cubicBezTo>
                    <a:pt x="2052" y="6894"/>
                    <a:pt x="3003" y="5805"/>
                    <a:pt x="4052" y="4601"/>
                  </a:cubicBezTo>
                  <a:lnTo>
                    <a:pt x="6839" y="1386"/>
                  </a:lnTo>
                  <a:cubicBezTo>
                    <a:pt x="7548" y="558"/>
                    <a:pt x="7974" y="33"/>
                    <a:pt x="7938" y="2"/>
                  </a:cubicBezTo>
                  <a:cubicBezTo>
                    <a:pt x="7937" y="1"/>
                    <a:pt x="7935" y="0"/>
                    <a:pt x="7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97;p47"/>
            <p:cNvSpPr/>
            <p:nvPr/>
          </p:nvSpPr>
          <p:spPr>
            <a:xfrm>
              <a:off x="6228772" y="1932610"/>
              <a:ext cx="52463" cy="129126"/>
            </a:xfrm>
            <a:custGeom>
              <a:avLst/>
              <a:gdLst/>
              <a:ahLst/>
              <a:cxnLst/>
              <a:rect l="l" t="t" r="r" b="b"/>
              <a:pathLst>
                <a:path w="2118" h="5169" extrusionOk="0">
                  <a:moveTo>
                    <a:pt x="96" y="1"/>
                  </a:moveTo>
                  <a:cubicBezTo>
                    <a:pt x="94" y="1"/>
                    <a:pt x="92" y="1"/>
                    <a:pt x="91" y="2"/>
                  </a:cubicBezTo>
                  <a:cubicBezTo>
                    <a:pt x="1" y="46"/>
                    <a:pt x="474" y="1184"/>
                    <a:pt x="1004" y="2606"/>
                  </a:cubicBezTo>
                  <a:cubicBezTo>
                    <a:pt x="1533" y="4010"/>
                    <a:pt x="1922" y="5168"/>
                    <a:pt x="2024" y="5168"/>
                  </a:cubicBezTo>
                  <a:cubicBezTo>
                    <a:pt x="2025" y="5168"/>
                    <a:pt x="2026" y="5168"/>
                    <a:pt x="2027" y="5168"/>
                  </a:cubicBezTo>
                  <a:cubicBezTo>
                    <a:pt x="2117" y="5145"/>
                    <a:pt x="1873" y="3919"/>
                    <a:pt x="1333" y="2482"/>
                  </a:cubicBezTo>
                  <a:cubicBezTo>
                    <a:pt x="805" y="1071"/>
                    <a:pt x="197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98;p47"/>
            <p:cNvSpPr/>
            <p:nvPr/>
          </p:nvSpPr>
          <p:spPr>
            <a:xfrm>
              <a:off x="6221277" y="1932610"/>
              <a:ext cx="104927" cy="95145"/>
            </a:xfrm>
            <a:custGeom>
              <a:avLst/>
              <a:gdLst/>
              <a:ahLst/>
              <a:cxnLst/>
              <a:rect l="l" t="t" r="r" b="b"/>
              <a:pathLst>
                <a:path w="4227" h="3743" extrusionOk="0">
                  <a:moveTo>
                    <a:pt x="80" y="1"/>
                  </a:moveTo>
                  <a:cubicBezTo>
                    <a:pt x="74" y="1"/>
                    <a:pt x="69" y="3"/>
                    <a:pt x="66" y="6"/>
                  </a:cubicBezTo>
                  <a:cubicBezTo>
                    <a:pt x="1" y="78"/>
                    <a:pt x="865" y="972"/>
                    <a:pt x="1996" y="2002"/>
                  </a:cubicBezTo>
                  <a:cubicBezTo>
                    <a:pt x="3078" y="2988"/>
                    <a:pt x="4013" y="3743"/>
                    <a:pt x="4148" y="3743"/>
                  </a:cubicBezTo>
                  <a:cubicBezTo>
                    <a:pt x="4154" y="3743"/>
                    <a:pt x="4158" y="3741"/>
                    <a:pt x="4161" y="3738"/>
                  </a:cubicBezTo>
                  <a:cubicBezTo>
                    <a:pt x="4226" y="3667"/>
                    <a:pt x="3362" y="2773"/>
                    <a:pt x="2231" y="1743"/>
                  </a:cubicBezTo>
                  <a:cubicBezTo>
                    <a:pt x="1150" y="756"/>
                    <a:pt x="216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99;p47"/>
            <p:cNvSpPr/>
            <p:nvPr/>
          </p:nvSpPr>
          <p:spPr>
            <a:xfrm>
              <a:off x="602704" y="4243272"/>
              <a:ext cx="689518" cy="774751"/>
            </a:xfrm>
            <a:custGeom>
              <a:avLst/>
              <a:gdLst/>
              <a:ahLst/>
              <a:cxnLst/>
              <a:rect l="l" t="t" r="r" b="b"/>
              <a:pathLst>
                <a:path w="27518" h="31017" extrusionOk="0">
                  <a:moveTo>
                    <a:pt x="18929" y="0"/>
                  </a:moveTo>
                  <a:lnTo>
                    <a:pt x="1" y="23446"/>
                  </a:lnTo>
                  <a:lnTo>
                    <a:pt x="5921" y="31016"/>
                  </a:lnTo>
                  <a:lnTo>
                    <a:pt x="27517" y="11523"/>
                  </a:lnTo>
                  <a:lnTo>
                    <a:pt x="18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9" name="Google Shape;2800;p47"/>
            <p:cNvSpPr>
              <a:spLocks/>
            </p:cNvSpPr>
            <p:nvPr/>
          </p:nvSpPr>
          <p:spPr bwMode="auto">
            <a:xfrm>
              <a:off x="535250" y="4810200"/>
              <a:ext cx="326200" cy="404000"/>
            </a:xfrm>
            <a:custGeom>
              <a:avLst/>
              <a:gdLst>
                <a:gd name="T0" fmla="*/ 3075 w 13048"/>
                <a:gd name="T1" fmla="*/ 1 h 16160"/>
                <a:gd name="T2" fmla="*/ 0 w 13048"/>
                <a:gd name="T3" fmla="*/ 2691 h 16160"/>
                <a:gd name="T4" fmla="*/ 409 w 13048"/>
                <a:gd name="T5" fmla="*/ 3219 h 16160"/>
                <a:gd name="T6" fmla="*/ 11680 w 13048"/>
                <a:gd name="T7" fmla="*/ 16037 h 16160"/>
                <a:gd name="T8" fmla="*/ 11997 w 13048"/>
                <a:gd name="T9" fmla="*/ 16159 h 16160"/>
                <a:gd name="T10" fmla="*/ 9147 w 13048"/>
                <a:gd name="T11" fmla="*/ 9044 h 16160"/>
                <a:gd name="T12" fmla="*/ 9891 w 13048"/>
                <a:gd name="T13" fmla="*/ 8390 h 16160"/>
                <a:gd name="T14" fmla="*/ 3075 w 13048"/>
                <a:gd name="T15" fmla="*/ 1 h 16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48"/>
                <a:gd name="T25" fmla="*/ 0 h 16160"/>
                <a:gd name="T26" fmla="*/ 13048 w 13048"/>
                <a:gd name="T27" fmla="*/ 16160 h 16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48" h="16160" extrusionOk="0">
                  <a:moveTo>
                    <a:pt x="3075" y="1"/>
                  </a:moveTo>
                  <a:lnTo>
                    <a:pt x="0" y="2691"/>
                  </a:lnTo>
                  <a:lnTo>
                    <a:pt x="409" y="3219"/>
                  </a:lnTo>
                  <a:cubicBezTo>
                    <a:pt x="2248" y="5551"/>
                    <a:pt x="9919" y="14948"/>
                    <a:pt x="11680" y="16037"/>
                  </a:cubicBezTo>
                  <a:cubicBezTo>
                    <a:pt x="11815" y="16120"/>
                    <a:pt x="11920" y="16159"/>
                    <a:pt x="11997" y="16159"/>
                  </a:cubicBezTo>
                  <a:cubicBezTo>
                    <a:pt x="13047" y="16159"/>
                    <a:pt x="9147" y="9044"/>
                    <a:pt x="9147" y="9044"/>
                  </a:cubicBezTo>
                  <a:lnTo>
                    <a:pt x="9891" y="8390"/>
                  </a:lnTo>
                  <a:lnTo>
                    <a:pt x="307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0" name="Google Shape;2801;p47"/>
            <p:cNvSpPr>
              <a:spLocks/>
            </p:cNvSpPr>
            <p:nvPr/>
          </p:nvSpPr>
          <p:spPr bwMode="auto">
            <a:xfrm>
              <a:off x="538300" y="4825475"/>
              <a:ext cx="84575" cy="123625"/>
            </a:xfrm>
            <a:custGeom>
              <a:avLst/>
              <a:gdLst>
                <a:gd name="T0" fmla="*/ 2254 w 3383"/>
                <a:gd name="T1" fmla="*/ 1 h 4945"/>
                <a:gd name="T2" fmla="*/ 1 w 3383"/>
                <a:gd name="T3" fmla="*/ 1985 h 4945"/>
                <a:gd name="T4" fmla="*/ 2519 w 3383"/>
                <a:gd name="T5" fmla="*/ 4944 h 4945"/>
                <a:gd name="T6" fmla="*/ 3330 w 3383"/>
                <a:gd name="T7" fmla="*/ 2400 h 4945"/>
                <a:gd name="T8" fmla="*/ 2254 w 3383"/>
                <a:gd name="T9" fmla="*/ 1 h 49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3"/>
                <a:gd name="T16" fmla="*/ 0 h 4945"/>
                <a:gd name="T17" fmla="*/ 3383 w 3383"/>
                <a:gd name="T18" fmla="*/ 4945 h 49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3" h="4945" extrusionOk="0">
                  <a:moveTo>
                    <a:pt x="2254" y="1"/>
                  </a:moveTo>
                  <a:lnTo>
                    <a:pt x="1" y="1985"/>
                  </a:lnTo>
                  <a:lnTo>
                    <a:pt x="2519" y="4944"/>
                  </a:lnTo>
                  <a:cubicBezTo>
                    <a:pt x="3093" y="4226"/>
                    <a:pt x="3383" y="3320"/>
                    <a:pt x="3330" y="2400"/>
                  </a:cubicBezTo>
                  <a:cubicBezTo>
                    <a:pt x="3274" y="1493"/>
                    <a:pt x="2909" y="633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1" name="Google Shape;2802;p47"/>
            <p:cNvSpPr>
              <a:spLocks/>
            </p:cNvSpPr>
            <p:nvPr/>
          </p:nvSpPr>
          <p:spPr bwMode="auto">
            <a:xfrm>
              <a:off x="535250" y="4873775"/>
              <a:ext cx="316275" cy="341900"/>
            </a:xfrm>
            <a:custGeom>
              <a:avLst/>
              <a:gdLst>
                <a:gd name="T0" fmla="*/ 191 w 12651"/>
                <a:gd name="T1" fmla="*/ 0 h 13676"/>
                <a:gd name="T2" fmla="*/ 0 w 12651"/>
                <a:gd name="T3" fmla="*/ 146 h 13676"/>
                <a:gd name="T4" fmla="*/ 11986 w 12651"/>
                <a:gd name="T5" fmla="*/ 13675 h 13676"/>
                <a:gd name="T6" fmla="*/ 11991 w 12651"/>
                <a:gd name="T7" fmla="*/ 13675 h 13676"/>
                <a:gd name="T8" fmla="*/ 11225 w 12651"/>
                <a:gd name="T9" fmla="*/ 10615 h 13676"/>
                <a:gd name="T10" fmla="*/ 10768 w 12651"/>
                <a:gd name="T11" fmla="*/ 10457 h 13676"/>
                <a:gd name="T12" fmla="*/ 9559 w 12651"/>
                <a:gd name="T13" fmla="*/ 10816 h 13676"/>
                <a:gd name="T14" fmla="*/ 191 w 12651"/>
                <a:gd name="T15" fmla="*/ 0 h 136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1"/>
                <a:gd name="T25" fmla="*/ 0 h 13676"/>
                <a:gd name="T26" fmla="*/ 12651 w 12651"/>
                <a:gd name="T27" fmla="*/ 13676 h 136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1" h="13676" extrusionOk="0">
                  <a:moveTo>
                    <a:pt x="191" y="0"/>
                  </a:moveTo>
                  <a:lnTo>
                    <a:pt x="0" y="146"/>
                  </a:lnTo>
                  <a:cubicBezTo>
                    <a:pt x="3214" y="4509"/>
                    <a:pt x="11289" y="13675"/>
                    <a:pt x="11986" y="13675"/>
                  </a:cubicBezTo>
                  <a:cubicBezTo>
                    <a:pt x="11987" y="13675"/>
                    <a:pt x="11989" y="13675"/>
                    <a:pt x="11991" y="13675"/>
                  </a:cubicBezTo>
                  <a:cubicBezTo>
                    <a:pt x="12650" y="13625"/>
                    <a:pt x="11225" y="10615"/>
                    <a:pt x="11225" y="10615"/>
                  </a:cubicBezTo>
                  <a:cubicBezTo>
                    <a:pt x="11114" y="10500"/>
                    <a:pt x="10950" y="10457"/>
                    <a:pt x="10768" y="10457"/>
                  </a:cubicBezTo>
                  <a:cubicBezTo>
                    <a:pt x="10240" y="10457"/>
                    <a:pt x="9559" y="10816"/>
                    <a:pt x="9559" y="1081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2" name="Google Shape;2803;p47"/>
            <p:cNvSpPr>
              <a:spLocks/>
            </p:cNvSpPr>
            <p:nvPr/>
          </p:nvSpPr>
          <p:spPr bwMode="auto">
            <a:xfrm>
              <a:off x="537275" y="4870525"/>
              <a:ext cx="301275" cy="342250"/>
            </a:xfrm>
            <a:custGeom>
              <a:avLst/>
              <a:gdLst>
                <a:gd name="T0" fmla="*/ 5 w 12051"/>
                <a:gd name="T1" fmla="*/ 0 h 13690"/>
                <a:gd name="T2" fmla="*/ 5 w 12051"/>
                <a:gd name="T3" fmla="*/ 0 h 13690"/>
                <a:gd name="T4" fmla="*/ 111 w 12051"/>
                <a:gd name="T5" fmla="*/ 152 h 13690"/>
                <a:gd name="T6" fmla="*/ 438 w 12051"/>
                <a:gd name="T7" fmla="*/ 571 h 13690"/>
                <a:gd name="T8" fmla="*/ 1666 w 12051"/>
                <a:gd name="T9" fmla="*/ 2091 h 13690"/>
                <a:gd name="T10" fmla="*/ 5844 w 12051"/>
                <a:gd name="T11" fmla="*/ 7005 h 13690"/>
                <a:gd name="T12" fmla="*/ 10185 w 12051"/>
                <a:gd name="T13" fmla="*/ 11774 h 13690"/>
                <a:gd name="T14" fmla="*/ 11536 w 12051"/>
                <a:gd name="T15" fmla="*/ 13186 h 13690"/>
                <a:gd name="T16" fmla="*/ 11910 w 12051"/>
                <a:gd name="T17" fmla="*/ 13564 h 13690"/>
                <a:gd name="T18" fmla="*/ 12046 w 12051"/>
                <a:gd name="T19" fmla="*/ 13689 h 13690"/>
                <a:gd name="T20" fmla="*/ 12046 w 12051"/>
                <a:gd name="T21" fmla="*/ 13689 h 13690"/>
                <a:gd name="T22" fmla="*/ 11929 w 12051"/>
                <a:gd name="T23" fmla="*/ 13545 h 13690"/>
                <a:gd name="T24" fmla="*/ 11573 w 12051"/>
                <a:gd name="T25" fmla="*/ 13152 h 13690"/>
                <a:gd name="T26" fmla="*/ 10252 w 12051"/>
                <a:gd name="T27" fmla="*/ 11712 h 13690"/>
                <a:gd name="T28" fmla="*/ 5942 w 12051"/>
                <a:gd name="T29" fmla="*/ 6917 h 13690"/>
                <a:gd name="T30" fmla="*/ 1737 w 12051"/>
                <a:gd name="T31" fmla="*/ 2033 h 13690"/>
                <a:gd name="T32" fmla="*/ 477 w 12051"/>
                <a:gd name="T33" fmla="*/ 538 h 13690"/>
                <a:gd name="T34" fmla="*/ 132 w 12051"/>
                <a:gd name="T35" fmla="*/ 136 h 13690"/>
                <a:gd name="T36" fmla="*/ 5 w 12051"/>
                <a:gd name="T37" fmla="*/ 0 h 136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51"/>
                <a:gd name="T58" fmla="*/ 0 h 13690"/>
                <a:gd name="T59" fmla="*/ 12051 w 12051"/>
                <a:gd name="T60" fmla="*/ 13690 h 136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51" h="1369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3"/>
                    <a:pt x="39" y="55"/>
                    <a:pt x="111" y="152"/>
                  </a:cubicBezTo>
                  <a:lnTo>
                    <a:pt x="438" y="571"/>
                  </a:lnTo>
                  <a:lnTo>
                    <a:pt x="1666" y="2091"/>
                  </a:lnTo>
                  <a:cubicBezTo>
                    <a:pt x="2713" y="3369"/>
                    <a:pt x="4181" y="5113"/>
                    <a:pt x="5844" y="7005"/>
                  </a:cubicBezTo>
                  <a:cubicBezTo>
                    <a:pt x="7507" y="8895"/>
                    <a:pt x="9051" y="10575"/>
                    <a:pt x="10185" y="11774"/>
                  </a:cubicBezTo>
                  <a:cubicBezTo>
                    <a:pt x="10717" y="12331"/>
                    <a:pt x="11168" y="12801"/>
                    <a:pt x="11536" y="13186"/>
                  </a:cubicBezTo>
                  <a:lnTo>
                    <a:pt x="11910" y="13564"/>
                  </a:lnTo>
                  <a:cubicBezTo>
                    <a:pt x="11995" y="13646"/>
                    <a:pt x="12041" y="13689"/>
                    <a:pt x="12046" y="13689"/>
                  </a:cubicBezTo>
                  <a:cubicBezTo>
                    <a:pt x="12046" y="13689"/>
                    <a:pt x="12046" y="13689"/>
                    <a:pt x="12046" y="13689"/>
                  </a:cubicBezTo>
                  <a:cubicBezTo>
                    <a:pt x="12051" y="13685"/>
                    <a:pt x="12010" y="13636"/>
                    <a:pt x="11929" y="13545"/>
                  </a:cubicBezTo>
                  <a:lnTo>
                    <a:pt x="11573" y="13152"/>
                  </a:lnTo>
                  <a:cubicBezTo>
                    <a:pt x="11214" y="12760"/>
                    <a:pt x="10773" y="12279"/>
                    <a:pt x="10252" y="11712"/>
                  </a:cubicBezTo>
                  <a:cubicBezTo>
                    <a:pt x="9137" y="10496"/>
                    <a:pt x="7604" y="8809"/>
                    <a:pt x="5942" y="6917"/>
                  </a:cubicBezTo>
                  <a:cubicBezTo>
                    <a:pt x="4278" y="5027"/>
                    <a:pt x="2800" y="3294"/>
                    <a:pt x="1737" y="2033"/>
                  </a:cubicBezTo>
                  <a:lnTo>
                    <a:pt x="477" y="538"/>
                  </a:lnTo>
                  <a:cubicBezTo>
                    <a:pt x="349" y="388"/>
                    <a:pt x="236" y="256"/>
                    <a:pt x="132" y="136"/>
                  </a:cubicBezTo>
                  <a:cubicBezTo>
                    <a:pt x="54" y="47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3" name="Google Shape;2804;p47"/>
            <p:cNvSpPr>
              <a:spLocks/>
            </p:cNvSpPr>
            <p:nvPr/>
          </p:nvSpPr>
          <p:spPr bwMode="auto">
            <a:xfrm>
              <a:off x="770350" y="5134400"/>
              <a:ext cx="49650" cy="12575"/>
            </a:xfrm>
            <a:custGeom>
              <a:avLst/>
              <a:gdLst>
                <a:gd name="T0" fmla="*/ 1274 w 1986"/>
                <a:gd name="T1" fmla="*/ 0 h 503"/>
                <a:gd name="T2" fmla="*/ 946 w 1986"/>
                <a:gd name="T3" fmla="*/ 29 h 503"/>
                <a:gd name="T4" fmla="*/ 28 w 1986"/>
                <a:gd name="T5" fmla="*/ 500 h 503"/>
                <a:gd name="T6" fmla="*/ 35 w 1986"/>
                <a:gd name="T7" fmla="*/ 503 h 503"/>
                <a:gd name="T8" fmla="*/ 968 w 1986"/>
                <a:gd name="T9" fmla="*/ 158 h 503"/>
                <a:gd name="T10" fmla="*/ 1376 w 1986"/>
                <a:gd name="T11" fmla="*/ 122 h 503"/>
                <a:gd name="T12" fmla="*/ 1946 w 1986"/>
                <a:gd name="T13" fmla="*/ 170 h 503"/>
                <a:gd name="T14" fmla="*/ 1970 w 1986"/>
                <a:gd name="T15" fmla="*/ 163 h 503"/>
                <a:gd name="T16" fmla="*/ 1274 w 1986"/>
                <a:gd name="T17" fmla="*/ 0 h 5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6"/>
                <a:gd name="T28" fmla="*/ 0 h 503"/>
                <a:gd name="T29" fmla="*/ 1986 w 1986"/>
                <a:gd name="T30" fmla="*/ 503 h 5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6" h="503" extrusionOk="0">
                  <a:moveTo>
                    <a:pt x="1274" y="0"/>
                  </a:moveTo>
                  <a:cubicBezTo>
                    <a:pt x="1172" y="0"/>
                    <a:pt x="1062" y="9"/>
                    <a:pt x="946" y="29"/>
                  </a:cubicBezTo>
                  <a:cubicBezTo>
                    <a:pt x="360" y="129"/>
                    <a:pt x="1" y="481"/>
                    <a:pt x="28" y="500"/>
                  </a:cubicBezTo>
                  <a:cubicBezTo>
                    <a:pt x="29" y="502"/>
                    <a:pt x="32" y="503"/>
                    <a:pt x="35" y="503"/>
                  </a:cubicBezTo>
                  <a:cubicBezTo>
                    <a:pt x="92" y="503"/>
                    <a:pt x="452" y="243"/>
                    <a:pt x="968" y="158"/>
                  </a:cubicBezTo>
                  <a:cubicBezTo>
                    <a:pt x="1114" y="131"/>
                    <a:pt x="1252" y="122"/>
                    <a:pt x="1376" y="122"/>
                  </a:cubicBezTo>
                  <a:cubicBezTo>
                    <a:pt x="1661" y="122"/>
                    <a:pt x="1876" y="170"/>
                    <a:pt x="1946" y="170"/>
                  </a:cubicBezTo>
                  <a:cubicBezTo>
                    <a:pt x="1960" y="170"/>
                    <a:pt x="1969" y="168"/>
                    <a:pt x="1970" y="163"/>
                  </a:cubicBezTo>
                  <a:cubicBezTo>
                    <a:pt x="1985" y="141"/>
                    <a:pt x="1693" y="0"/>
                    <a:pt x="127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4" name="Google Shape;2805;p47"/>
            <p:cNvSpPr>
              <a:spLocks/>
            </p:cNvSpPr>
            <p:nvPr/>
          </p:nvSpPr>
          <p:spPr bwMode="auto">
            <a:xfrm>
              <a:off x="748700" y="5056175"/>
              <a:ext cx="26425" cy="5275"/>
            </a:xfrm>
            <a:custGeom>
              <a:avLst/>
              <a:gdLst>
                <a:gd name="T0" fmla="*/ 936 w 1057"/>
                <a:gd name="T1" fmla="*/ 0 h 211"/>
                <a:gd name="T2" fmla="*/ 517 w 1057"/>
                <a:gd name="T3" fmla="*/ 41 h 211"/>
                <a:gd name="T4" fmla="*/ 6 w 1057"/>
                <a:gd name="T5" fmla="*/ 189 h 211"/>
                <a:gd name="T6" fmla="*/ 118 w 1057"/>
                <a:gd name="T7" fmla="*/ 210 h 211"/>
                <a:gd name="T8" fmla="*/ 538 w 1057"/>
                <a:gd name="T9" fmla="*/ 169 h 211"/>
                <a:gd name="T10" fmla="*/ 1051 w 1057"/>
                <a:gd name="T11" fmla="*/ 22 h 211"/>
                <a:gd name="T12" fmla="*/ 936 w 105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7"/>
                <a:gd name="T22" fmla="*/ 0 h 211"/>
                <a:gd name="T23" fmla="*/ 1057 w 1057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7" h="211" extrusionOk="0">
                  <a:moveTo>
                    <a:pt x="936" y="0"/>
                  </a:moveTo>
                  <a:cubicBezTo>
                    <a:pt x="837" y="0"/>
                    <a:pt x="686" y="14"/>
                    <a:pt x="517" y="41"/>
                  </a:cubicBezTo>
                  <a:cubicBezTo>
                    <a:pt x="229" y="86"/>
                    <a:pt x="0" y="152"/>
                    <a:pt x="6" y="189"/>
                  </a:cubicBezTo>
                  <a:cubicBezTo>
                    <a:pt x="8" y="203"/>
                    <a:pt x="50" y="210"/>
                    <a:pt x="118" y="210"/>
                  </a:cubicBezTo>
                  <a:cubicBezTo>
                    <a:pt x="216" y="210"/>
                    <a:pt x="368" y="196"/>
                    <a:pt x="538" y="169"/>
                  </a:cubicBezTo>
                  <a:cubicBezTo>
                    <a:pt x="827" y="124"/>
                    <a:pt x="1056" y="58"/>
                    <a:pt x="1051" y="22"/>
                  </a:cubicBezTo>
                  <a:cubicBezTo>
                    <a:pt x="1049" y="7"/>
                    <a:pt x="1006" y="0"/>
                    <a:pt x="9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5" name="Google Shape;2806;p47"/>
            <p:cNvSpPr>
              <a:spLocks/>
            </p:cNvSpPr>
            <p:nvPr/>
          </p:nvSpPr>
          <p:spPr bwMode="auto">
            <a:xfrm>
              <a:off x="742950" y="5036150"/>
              <a:ext cx="22625" cy="4200"/>
            </a:xfrm>
            <a:custGeom>
              <a:avLst/>
              <a:gdLst>
                <a:gd name="T0" fmla="*/ 177 w 905"/>
                <a:gd name="T1" fmla="*/ 1 h 168"/>
                <a:gd name="T2" fmla="*/ 5 w 905"/>
                <a:gd name="T3" fmla="*/ 32 h 168"/>
                <a:gd name="T4" fmla="*/ 446 w 905"/>
                <a:gd name="T5" fmla="*/ 149 h 168"/>
                <a:gd name="T6" fmla="*/ 728 w 905"/>
                <a:gd name="T7" fmla="*/ 167 h 168"/>
                <a:gd name="T8" fmla="*/ 900 w 905"/>
                <a:gd name="T9" fmla="*/ 137 h 168"/>
                <a:gd name="T10" fmla="*/ 461 w 905"/>
                <a:gd name="T11" fmla="*/ 19 h 168"/>
                <a:gd name="T12" fmla="*/ 177 w 90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5"/>
                <a:gd name="T22" fmla="*/ 0 h 168"/>
                <a:gd name="T23" fmla="*/ 905 w 90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5" h="168" extrusionOk="0">
                  <a:moveTo>
                    <a:pt x="177" y="1"/>
                  </a:moveTo>
                  <a:cubicBezTo>
                    <a:pt x="74" y="1"/>
                    <a:pt x="7" y="11"/>
                    <a:pt x="5" y="32"/>
                  </a:cubicBezTo>
                  <a:cubicBezTo>
                    <a:pt x="1" y="68"/>
                    <a:pt x="199" y="120"/>
                    <a:pt x="446" y="149"/>
                  </a:cubicBezTo>
                  <a:cubicBezTo>
                    <a:pt x="552" y="161"/>
                    <a:pt x="651" y="167"/>
                    <a:pt x="728" y="167"/>
                  </a:cubicBezTo>
                  <a:cubicBezTo>
                    <a:pt x="831" y="167"/>
                    <a:pt x="898" y="157"/>
                    <a:pt x="900" y="137"/>
                  </a:cubicBezTo>
                  <a:cubicBezTo>
                    <a:pt x="904" y="101"/>
                    <a:pt x="708" y="49"/>
                    <a:pt x="461" y="19"/>
                  </a:cubicBezTo>
                  <a:cubicBezTo>
                    <a:pt x="354" y="7"/>
                    <a:pt x="256" y="1"/>
                    <a:pt x="17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6" name="Google Shape;2807;p47"/>
            <p:cNvSpPr>
              <a:spLocks/>
            </p:cNvSpPr>
            <p:nvPr/>
          </p:nvSpPr>
          <p:spPr bwMode="auto">
            <a:xfrm>
              <a:off x="752300" y="5009825"/>
              <a:ext cx="19725" cy="21375"/>
            </a:xfrm>
            <a:custGeom>
              <a:avLst/>
              <a:gdLst>
                <a:gd name="T0" fmla="*/ 35 w 789"/>
                <a:gd name="T1" fmla="*/ 0 h 855"/>
                <a:gd name="T2" fmla="*/ 28 w 789"/>
                <a:gd name="T3" fmla="*/ 2 h 855"/>
                <a:gd name="T4" fmla="*/ 346 w 789"/>
                <a:gd name="T5" fmla="*/ 470 h 855"/>
                <a:gd name="T6" fmla="*/ 754 w 789"/>
                <a:gd name="T7" fmla="*/ 855 h 855"/>
                <a:gd name="T8" fmla="*/ 761 w 789"/>
                <a:gd name="T9" fmla="*/ 852 h 855"/>
                <a:gd name="T10" fmla="*/ 444 w 789"/>
                <a:gd name="T11" fmla="*/ 384 h 855"/>
                <a:gd name="T12" fmla="*/ 35 w 789"/>
                <a:gd name="T13" fmla="*/ 0 h 8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9"/>
                <a:gd name="T22" fmla="*/ 0 h 855"/>
                <a:gd name="T23" fmla="*/ 789 w 789"/>
                <a:gd name="T24" fmla="*/ 855 h 8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9" h="855" extrusionOk="0">
                  <a:moveTo>
                    <a:pt x="35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1" y="25"/>
                    <a:pt x="143" y="236"/>
                    <a:pt x="346" y="470"/>
                  </a:cubicBezTo>
                  <a:cubicBezTo>
                    <a:pt x="536" y="691"/>
                    <a:pt x="711" y="855"/>
                    <a:pt x="754" y="855"/>
                  </a:cubicBezTo>
                  <a:cubicBezTo>
                    <a:pt x="757" y="855"/>
                    <a:pt x="759" y="854"/>
                    <a:pt x="761" y="852"/>
                  </a:cubicBezTo>
                  <a:cubicBezTo>
                    <a:pt x="788" y="829"/>
                    <a:pt x="646" y="620"/>
                    <a:pt x="444" y="384"/>
                  </a:cubicBezTo>
                  <a:cubicBezTo>
                    <a:pt x="253" y="164"/>
                    <a:pt x="78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7" name="Google Shape;2808;p47"/>
            <p:cNvSpPr>
              <a:spLocks/>
            </p:cNvSpPr>
            <p:nvPr/>
          </p:nvSpPr>
          <p:spPr bwMode="auto">
            <a:xfrm>
              <a:off x="762500" y="4994500"/>
              <a:ext cx="20650" cy="25525"/>
            </a:xfrm>
            <a:custGeom>
              <a:avLst/>
              <a:gdLst>
                <a:gd name="T0" fmla="*/ 35 w 826"/>
                <a:gd name="T1" fmla="*/ 0 h 1021"/>
                <a:gd name="T2" fmla="*/ 32 w 826"/>
                <a:gd name="T3" fmla="*/ 1 h 1021"/>
                <a:gd name="T4" fmla="*/ 309 w 826"/>
                <a:gd name="T5" fmla="*/ 591 h 1021"/>
                <a:gd name="T6" fmla="*/ 793 w 826"/>
                <a:gd name="T7" fmla="*/ 1021 h 1021"/>
                <a:gd name="T8" fmla="*/ 801 w 826"/>
                <a:gd name="T9" fmla="*/ 1018 h 1021"/>
                <a:gd name="T10" fmla="*/ 413 w 826"/>
                <a:gd name="T11" fmla="*/ 512 h 1021"/>
                <a:gd name="T12" fmla="*/ 35 w 826"/>
                <a:gd name="T13" fmla="*/ 0 h 1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1021"/>
                <a:gd name="T23" fmla="*/ 826 w 826"/>
                <a:gd name="T24" fmla="*/ 1021 h 10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1021" extrusionOk="0">
                  <a:moveTo>
                    <a:pt x="35" y="0"/>
                  </a:moveTo>
                  <a:cubicBezTo>
                    <a:pt x="34" y="0"/>
                    <a:pt x="33" y="1"/>
                    <a:pt x="32" y="1"/>
                  </a:cubicBezTo>
                  <a:cubicBezTo>
                    <a:pt x="1" y="13"/>
                    <a:pt x="88" y="300"/>
                    <a:pt x="309" y="591"/>
                  </a:cubicBezTo>
                  <a:cubicBezTo>
                    <a:pt x="514" y="860"/>
                    <a:pt x="744" y="1021"/>
                    <a:pt x="793" y="1021"/>
                  </a:cubicBezTo>
                  <a:cubicBezTo>
                    <a:pt x="796" y="1021"/>
                    <a:pt x="799" y="1020"/>
                    <a:pt x="801" y="1018"/>
                  </a:cubicBezTo>
                  <a:cubicBezTo>
                    <a:pt x="825" y="989"/>
                    <a:pt x="622" y="790"/>
                    <a:pt x="413" y="512"/>
                  </a:cubicBezTo>
                  <a:cubicBezTo>
                    <a:pt x="212" y="242"/>
                    <a:pt x="74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8" name="Google Shape;2809;p47"/>
            <p:cNvSpPr>
              <a:spLocks/>
            </p:cNvSpPr>
            <p:nvPr/>
          </p:nvSpPr>
          <p:spPr bwMode="auto">
            <a:xfrm>
              <a:off x="770500" y="5050975"/>
              <a:ext cx="49350" cy="30750"/>
            </a:xfrm>
            <a:custGeom>
              <a:avLst/>
              <a:gdLst>
                <a:gd name="T0" fmla="*/ 668 w 1974"/>
                <a:gd name="T1" fmla="*/ 96 h 1230"/>
                <a:gd name="T2" fmla="*/ 1332 w 1974"/>
                <a:gd name="T3" fmla="*/ 286 h 1230"/>
                <a:gd name="T4" fmla="*/ 1833 w 1974"/>
                <a:gd name="T5" fmla="*/ 941 h 1230"/>
                <a:gd name="T6" fmla="*/ 1675 w 1974"/>
                <a:gd name="T7" fmla="*/ 1101 h 1230"/>
                <a:gd name="T8" fmla="*/ 1585 w 1974"/>
                <a:gd name="T9" fmla="*/ 1086 h 1230"/>
                <a:gd name="T10" fmla="*/ 1204 w 1974"/>
                <a:gd name="T11" fmla="*/ 904 h 1230"/>
                <a:gd name="T12" fmla="*/ 595 w 1974"/>
                <a:gd name="T13" fmla="*/ 493 h 1230"/>
                <a:gd name="T14" fmla="*/ 222 w 1974"/>
                <a:gd name="T15" fmla="*/ 171 h 1230"/>
                <a:gd name="T16" fmla="*/ 222 w 1974"/>
                <a:gd name="T17" fmla="*/ 171 h 1230"/>
                <a:gd name="T18" fmla="*/ 654 w 1974"/>
                <a:gd name="T19" fmla="*/ 96 h 1230"/>
                <a:gd name="T20" fmla="*/ 668 w 1974"/>
                <a:gd name="T21" fmla="*/ 96 h 1230"/>
                <a:gd name="T22" fmla="*/ 744 w 1974"/>
                <a:gd name="T23" fmla="*/ 0 h 1230"/>
                <a:gd name="T24" fmla="*/ 651 w 1974"/>
                <a:gd name="T25" fmla="*/ 5 h 1230"/>
                <a:gd name="T26" fmla="*/ 177 w 1974"/>
                <a:gd name="T27" fmla="*/ 129 h 1230"/>
                <a:gd name="T28" fmla="*/ 177 w 1974"/>
                <a:gd name="T29" fmla="*/ 129 h 1230"/>
                <a:gd name="T30" fmla="*/ 80 w 1974"/>
                <a:gd name="T31" fmla="*/ 49 h 1230"/>
                <a:gd name="T32" fmla="*/ 78 w 1974"/>
                <a:gd name="T33" fmla="*/ 50 h 1230"/>
                <a:gd name="T34" fmla="*/ 139 w 1974"/>
                <a:gd name="T35" fmla="*/ 149 h 1230"/>
                <a:gd name="T36" fmla="*/ 139 w 1974"/>
                <a:gd name="T37" fmla="*/ 149 h 1230"/>
                <a:gd name="T38" fmla="*/ 4 w 1974"/>
                <a:gd name="T39" fmla="*/ 251 h 1230"/>
                <a:gd name="T40" fmla="*/ 9 w 1974"/>
                <a:gd name="T41" fmla="*/ 253 h 1230"/>
                <a:gd name="T42" fmla="*/ 171 w 1974"/>
                <a:gd name="T43" fmla="*/ 189 h 1230"/>
                <a:gd name="T44" fmla="*/ 171 w 1974"/>
                <a:gd name="T45" fmla="*/ 189 h 1230"/>
                <a:gd name="T46" fmla="*/ 537 w 1974"/>
                <a:gd name="T47" fmla="*/ 564 h 1230"/>
                <a:gd name="T48" fmla="*/ 1144 w 1974"/>
                <a:gd name="T49" fmla="*/ 1008 h 1230"/>
                <a:gd name="T50" fmla="*/ 1553 w 1974"/>
                <a:gd name="T51" fmla="*/ 1210 h 1230"/>
                <a:gd name="T52" fmla="*/ 1685 w 1974"/>
                <a:gd name="T53" fmla="*/ 1229 h 1230"/>
                <a:gd name="T54" fmla="*/ 1826 w 1974"/>
                <a:gd name="T55" fmla="*/ 1196 h 1230"/>
                <a:gd name="T56" fmla="*/ 1964 w 1974"/>
                <a:gd name="T57" fmla="*/ 934 h 1230"/>
                <a:gd name="T58" fmla="*/ 744 w 1974"/>
                <a:gd name="T59" fmla="*/ 0 h 12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74"/>
                <a:gd name="T91" fmla="*/ 0 h 1230"/>
                <a:gd name="T92" fmla="*/ 1974 w 1974"/>
                <a:gd name="T93" fmla="*/ 1230 h 12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74" h="1230" extrusionOk="0">
                  <a:moveTo>
                    <a:pt x="668" y="96"/>
                  </a:moveTo>
                  <a:cubicBezTo>
                    <a:pt x="902" y="96"/>
                    <a:pt x="1133" y="162"/>
                    <a:pt x="1332" y="286"/>
                  </a:cubicBezTo>
                  <a:cubicBezTo>
                    <a:pt x="1546" y="421"/>
                    <a:pt x="1791" y="668"/>
                    <a:pt x="1833" y="941"/>
                  </a:cubicBezTo>
                  <a:cubicBezTo>
                    <a:pt x="1842" y="1046"/>
                    <a:pt x="1771" y="1101"/>
                    <a:pt x="1675" y="1101"/>
                  </a:cubicBezTo>
                  <a:cubicBezTo>
                    <a:pt x="1647" y="1101"/>
                    <a:pt x="1616" y="1096"/>
                    <a:pt x="1585" y="1086"/>
                  </a:cubicBezTo>
                  <a:cubicBezTo>
                    <a:pt x="1455" y="1049"/>
                    <a:pt x="1324" y="968"/>
                    <a:pt x="1204" y="904"/>
                  </a:cubicBezTo>
                  <a:cubicBezTo>
                    <a:pt x="991" y="783"/>
                    <a:pt x="788" y="646"/>
                    <a:pt x="595" y="493"/>
                  </a:cubicBezTo>
                  <a:cubicBezTo>
                    <a:pt x="433" y="364"/>
                    <a:pt x="308" y="251"/>
                    <a:pt x="222" y="171"/>
                  </a:cubicBezTo>
                  <a:cubicBezTo>
                    <a:pt x="328" y="135"/>
                    <a:pt x="473" y="100"/>
                    <a:pt x="654" y="96"/>
                  </a:cubicBezTo>
                  <a:cubicBezTo>
                    <a:pt x="659" y="96"/>
                    <a:pt x="663" y="96"/>
                    <a:pt x="668" y="96"/>
                  </a:cubicBezTo>
                  <a:close/>
                  <a:moveTo>
                    <a:pt x="744" y="0"/>
                  </a:moveTo>
                  <a:cubicBezTo>
                    <a:pt x="712" y="0"/>
                    <a:pt x="681" y="2"/>
                    <a:pt x="651" y="5"/>
                  </a:cubicBezTo>
                  <a:cubicBezTo>
                    <a:pt x="486" y="14"/>
                    <a:pt x="326" y="57"/>
                    <a:pt x="177" y="129"/>
                  </a:cubicBezTo>
                  <a:cubicBezTo>
                    <a:pt x="123" y="78"/>
                    <a:pt x="90" y="49"/>
                    <a:pt x="80" y="49"/>
                  </a:cubicBezTo>
                  <a:cubicBezTo>
                    <a:pt x="79" y="49"/>
                    <a:pt x="78" y="49"/>
                    <a:pt x="78" y="50"/>
                  </a:cubicBezTo>
                  <a:cubicBezTo>
                    <a:pt x="73" y="53"/>
                    <a:pt x="94" y="89"/>
                    <a:pt x="139" y="149"/>
                  </a:cubicBezTo>
                  <a:cubicBezTo>
                    <a:pt x="44" y="202"/>
                    <a:pt x="0" y="244"/>
                    <a:pt x="4" y="251"/>
                  </a:cubicBezTo>
                  <a:cubicBezTo>
                    <a:pt x="5" y="252"/>
                    <a:pt x="7" y="253"/>
                    <a:pt x="9" y="253"/>
                  </a:cubicBezTo>
                  <a:cubicBezTo>
                    <a:pt x="25" y="253"/>
                    <a:pt x="80" y="223"/>
                    <a:pt x="171" y="189"/>
                  </a:cubicBezTo>
                  <a:cubicBezTo>
                    <a:pt x="246" y="282"/>
                    <a:pt x="368" y="414"/>
                    <a:pt x="537" y="564"/>
                  </a:cubicBezTo>
                  <a:cubicBezTo>
                    <a:pt x="725" y="731"/>
                    <a:pt x="928" y="880"/>
                    <a:pt x="1144" y="1008"/>
                  </a:cubicBezTo>
                  <a:cubicBezTo>
                    <a:pt x="1269" y="1078"/>
                    <a:pt x="1390" y="1159"/>
                    <a:pt x="1553" y="1210"/>
                  </a:cubicBezTo>
                  <a:cubicBezTo>
                    <a:pt x="1593" y="1220"/>
                    <a:pt x="1638" y="1229"/>
                    <a:pt x="1685" y="1229"/>
                  </a:cubicBezTo>
                  <a:cubicBezTo>
                    <a:pt x="1731" y="1229"/>
                    <a:pt x="1779" y="1221"/>
                    <a:pt x="1826" y="1196"/>
                  </a:cubicBezTo>
                  <a:cubicBezTo>
                    <a:pt x="1923" y="1147"/>
                    <a:pt x="1974" y="1031"/>
                    <a:pt x="1964" y="934"/>
                  </a:cubicBezTo>
                  <a:cubicBezTo>
                    <a:pt x="1798" y="265"/>
                    <a:pt x="1167" y="0"/>
                    <a:pt x="74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8999" name="Google Shape;2810;p47"/>
            <p:cNvSpPr>
              <a:spLocks/>
            </p:cNvSpPr>
            <p:nvPr/>
          </p:nvSpPr>
          <p:spPr bwMode="auto">
            <a:xfrm>
              <a:off x="772325" y="5019825"/>
              <a:ext cx="21325" cy="36375"/>
            </a:xfrm>
            <a:custGeom>
              <a:avLst/>
              <a:gdLst>
                <a:gd name="T0" fmla="*/ 493 w 853"/>
                <a:gd name="T1" fmla="*/ 1 h 1455"/>
                <a:gd name="T2" fmla="*/ 267 w 853"/>
                <a:gd name="T3" fmla="*/ 107 h 1455"/>
                <a:gd name="T4" fmla="*/ 114 w 853"/>
                <a:gd name="T5" fmla="*/ 399 h 1455"/>
                <a:gd name="T6" fmla="*/ 16 w 853"/>
                <a:gd name="T7" fmla="*/ 921 h 1455"/>
                <a:gd name="T8" fmla="*/ 66 w 853"/>
                <a:gd name="T9" fmla="*/ 1402 h 1455"/>
                <a:gd name="T10" fmla="*/ 66 w 853"/>
                <a:gd name="T11" fmla="*/ 1402 h 1455"/>
                <a:gd name="T12" fmla="*/ 107 w 853"/>
                <a:gd name="T13" fmla="*/ 929 h 1455"/>
                <a:gd name="T14" fmla="*/ 226 w 853"/>
                <a:gd name="T15" fmla="*/ 439 h 1455"/>
                <a:gd name="T16" fmla="*/ 487 w 853"/>
                <a:gd name="T17" fmla="*/ 129 h 1455"/>
                <a:gd name="T18" fmla="*/ 565 w 853"/>
                <a:gd name="T19" fmla="*/ 158 h 1455"/>
                <a:gd name="T20" fmla="*/ 646 w 853"/>
                <a:gd name="T21" fmla="*/ 693 h 1455"/>
                <a:gd name="T22" fmla="*/ 438 w 853"/>
                <a:gd name="T23" fmla="*/ 1136 h 1455"/>
                <a:gd name="T24" fmla="*/ 96 w 853"/>
                <a:gd name="T25" fmla="*/ 1453 h 1455"/>
                <a:gd name="T26" fmla="*/ 103 w 853"/>
                <a:gd name="T27" fmla="*/ 1455 h 1455"/>
                <a:gd name="T28" fmla="*/ 509 w 853"/>
                <a:gd name="T29" fmla="*/ 1195 h 1455"/>
                <a:gd name="T30" fmla="*/ 762 w 853"/>
                <a:gd name="T31" fmla="*/ 720 h 1455"/>
                <a:gd name="T32" fmla="*/ 646 w 853"/>
                <a:gd name="T33" fmla="*/ 57 h 1455"/>
                <a:gd name="T34" fmla="*/ 493 w 853"/>
                <a:gd name="T35" fmla="*/ 1 h 14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3"/>
                <a:gd name="T55" fmla="*/ 0 h 1455"/>
                <a:gd name="T56" fmla="*/ 853 w 853"/>
                <a:gd name="T57" fmla="*/ 1455 h 14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3" h="1455" extrusionOk="0">
                  <a:moveTo>
                    <a:pt x="493" y="1"/>
                  </a:moveTo>
                  <a:cubicBezTo>
                    <a:pt x="402" y="1"/>
                    <a:pt x="312" y="47"/>
                    <a:pt x="267" y="107"/>
                  </a:cubicBezTo>
                  <a:cubicBezTo>
                    <a:pt x="185" y="197"/>
                    <a:pt x="143" y="306"/>
                    <a:pt x="114" y="399"/>
                  </a:cubicBezTo>
                  <a:cubicBezTo>
                    <a:pt x="60" y="569"/>
                    <a:pt x="25" y="743"/>
                    <a:pt x="16" y="921"/>
                  </a:cubicBezTo>
                  <a:cubicBezTo>
                    <a:pt x="1" y="1220"/>
                    <a:pt x="52" y="1402"/>
                    <a:pt x="66" y="1402"/>
                  </a:cubicBezTo>
                  <a:cubicBezTo>
                    <a:pt x="66" y="1402"/>
                    <a:pt x="66" y="1402"/>
                    <a:pt x="66" y="1402"/>
                  </a:cubicBezTo>
                  <a:cubicBezTo>
                    <a:pt x="88" y="1400"/>
                    <a:pt x="69" y="1217"/>
                    <a:pt x="107" y="929"/>
                  </a:cubicBezTo>
                  <a:cubicBezTo>
                    <a:pt x="129" y="762"/>
                    <a:pt x="170" y="597"/>
                    <a:pt x="226" y="439"/>
                  </a:cubicBezTo>
                  <a:cubicBezTo>
                    <a:pt x="265" y="302"/>
                    <a:pt x="374" y="129"/>
                    <a:pt x="487" y="129"/>
                  </a:cubicBezTo>
                  <a:cubicBezTo>
                    <a:pt x="513" y="129"/>
                    <a:pt x="539" y="138"/>
                    <a:pt x="565" y="158"/>
                  </a:cubicBezTo>
                  <a:cubicBezTo>
                    <a:pt x="691" y="278"/>
                    <a:pt x="679" y="523"/>
                    <a:pt x="646" y="693"/>
                  </a:cubicBezTo>
                  <a:cubicBezTo>
                    <a:pt x="610" y="854"/>
                    <a:pt x="539" y="1005"/>
                    <a:pt x="438" y="1136"/>
                  </a:cubicBezTo>
                  <a:cubicBezTo>
                    <a:pt x="263" y="1361"/>
                    <a:pt x="85" y="1432"/>
                    <a:pt x="96" y="1453"/>
                  </a:cubicBezTo>
                  <a:cubicBezTo>
                    <a:pt x="97" y="1454"/>
                    <a:pt x="99" y="1455"/>
                    <a:pt x="103" y="1455"/>
                  </a:cubicBezTo>
                  <a:cubicBezTo>
                    <a:pt x="139" y="1455"/>
                    <a:pt x="319" y="1401"/>
                    <a:pt x="509" y="1195"/>
                  </a:cubicBezTo>
                  <a:cubicBezTo>
                    <a:pt x="631" y="1060"/>
                    <a:pt x="717" y="897"/>
                    <a:pt x="762" y="720"/>
                  </a:cubicBezTo>
                  <a:cubicBezTo>
                    <a:pt x="797" y="528"/>
                    <a:pt x="852" y="271"/>
                    <a:pt x="646" y="57"/>
                  </a:cubicBezTo>
                  <a:cubicBezTo>
                    <a:pt x="602" y="17"/>
                    <a:pt x="548" y="1"/>
                    <a:pt x="49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0" name="Google Shape;2811;p47"/>
            <p:cNvSpPr>
              <a:spLocks/>
            </p:cNvSpPr>
            <p:nvPr/>
          </p:nvSpPr>
          <p:spPr bwMode="auto">
            <a:xfrm>
              <a:off x="595700" y="4826025"/>
              <a:ext cx="32475" cy="121775"/>
            </a:xfrm>
            <a:custGeom>
              <a:avLst/>
              <a:gdLst>
                <a:gd name="T0" fmla="*/ 19 w 1299"/>
                <a:gd name="T1" fmla="*/ 0 h 4871"/>
                <a:gd name="T2" fmla="*/ 18 w 1299"/>
                <a:gd name="T3" fmla="*/ 1 h 4871"/>
                <a:gd name="T4" fmla="*/ 522 w 1299"/>
                <a:gd name="T5" fmla="*/ 615 h 4871"/>
                <a:gd name="T6" fmla="*/ 1130 w 1299"/>
                <a:gd name="T7" fmla="*/ 2386 h 4871"/>
                <a:gd name="T8" fmla="*/ 699 w 1299"/>
                <a:gd name="T9" fmla="*/ 4210 h 4871"/>
                <a:gd name="T10" fmla="*/ 258 w 1299"/>
                <a:gd name="T11" fmla="*/ 4870 h 4871"/>
                <a:gd name="T12" fmla="*/ 260 w 1299"/>
                <a:gd name="T13" fmla="*/ 4871 h 4871"/>
                <a:gd name="T14" fmla="*/ 421 w 1299"/>
                <a:gd name="T15" fmla="*/ 4727 h 4871"/>
                <a:gd name="T16" fmla="*/ 778 w 1299"/>
                <a:gd name="T17" fmla="*/ 4256 h 4871"/>
                <a:gd name="T18" fmla="*/ 1260 w 1299"/>
                <a:gd name="T19" fmla="*/ 2380 h 4871"/>
                <a:gd name="T20" fmla="*/ 595 w 1299"/>
                <a:gd name="T21" fmla="*/ 560 h 4871"/>
                <a:gd name="T22" fmla="*/ 193 w 1299"/>
                <a:gd name="T23" fmla="*/ 128 h 4871"/>
                <a:gd name="T24" fmla="*/ 19 w 1299"/>
                <a:gd name="T25" fmla="*/ 0 h 48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9"/>
                <a:gd name="T40" fmla="*/ 0 h 4871"/>
                <a:gd name="T41" fmla="*/ 1299 w 1299"/>
                <a:gd name="T42" fmla="*/ 4871 h 48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9" h="4871" extrusionOk="0">
                  <a:moveTo>
                    <a:pt x="19" y="0"/>
                  </a:moveTo>
                  <a:cubicBezTo>
                    <a:pt x="19" y="0"/>
                    <a:pt x="18" y="0"/>
                    <a:pt x="18" y="1"/>
                  </a:cubicBezTo>
                  <a:cubicBezTo>
                    <a:pt x="0" y="19"/>
                    <a:pt x="243" y="212"/>
                    <a:pt x="522" y="615"/>
                  </a:cubicBezTo>
                  <a:cubicBezTo>
                    <a:pt x="799" y="1012"/>
                    <a:pt x="1094" y="1644"/>
                    <a:pt x="1130" y="2386"/>
                  </a:cubicBezTo>
                  <a:cubicBezTo>
                    <a:pt x="1167" y="3129"/>
                    <a:pt x="937" y="3788"/>
                    <a:pt x="699" y="4210"/>
                  </a:cubicBezTo>
                  <a:cubicBezTo>
                    <a:pt x="462" y="4637"/>
                    <a:pt x="239" y="4854"/>
                    <a:pt x="258" y="4870"/>
                  </a:cubicBezTo>
                  <a:cubicBezTo>
                    <a:pt x="259" y="4871"/>
                    <a:pt x="259" y="4871"/>
                    <a:pt x="260" y="4871"/>
                  </a:cubicBezTo>
                  <a:cubicBezTo>
                    <a:pt x="270" y="4871"/>
                    <a:pt x="329" y="4823"/>
                    <a:pt x="421" y="4727"/>
                  </a:cubicBezTo>
                  <a:cubicBezTo>
                    <a:pt x="556" y="4582"/>
                    <a:pt x="676" y="4425"/>
                    <a:pt x="778" y="4256"/>
                  </a:cubicBezTo>
                  <a:cubicBezTo>
                    <a:pt x="1043" y="3836"/>
                    <a:pt x="1298" y="3155"/>
                    <a:pt x="1260" y="2380"/>
                  </a:cubicBezTo>
                  <a:cubicBezTo>
                    <a:pt x="1223" y="1604"/>
                    <a:pt x="901" y="953"/>
                    <a:pt x="595" y="560"/>
                  </a:cubicBezTo>
                  <a:cubicBezTo>
                    <a:pt x="477" y="402"/>
                    <a:pt x="342" y="257"/>
                    <a:pt x="193" y="128"/>
                  </a:cubicBezTo>
                  <a:cubicBezTo>
                    <a:pt x="94" y="43"/>
                    <a:pt x="30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1" name="Google Shape;2812;p47"/>
            <p:cNvSpPr>
              <a:spLocks/>
            </p:cNvSpPr>
            <p:nvPr/>
          </p:nvSpPr>
          <p:spPr bwMode="auto">
            <a:xfrm>
              <a:off x="642300" y="4957300"/>
              <a:ext cx="53150" cy="59075"/>
            </a:xfrm>
            <a:custGeom>
              <a:avLst/>
              <a:gdLst>
                <a:gd name="T0" fmla="*/ 31 w 2126"/>
                <a:gd name="T1" fmla="*/ 1 h 2363"/>
                <a:gd name="T2" fmla="*/ 29 w 2126"/>
                <a:gd name="T3" fmla="*/ 1 h 2363"/>
                <a:gd name="T4" fmla="*/ 959 w 2126"/>
                <a:gd name="T5" fmla="*/ 1273 h 2363"/>
                <a:gd name="T6" fmla="*/ 2097 w 2126"/>
                <a:gd name="T7" fmla="*/ 2362 h 2363"/>
                <a:gd name="T8" fmla="*/ 2100 w 2126"/>
                <a:gd name="T9" fmla="*/ 2361 h 2363"/>
                <a:gd name="T10" fmla="*/ 1057 w 2126"/>
                <a:gd name="T11" fmla="*/ 1187 h 2363"/>
                <a:gd name="T12" fmla="*/ 31 w 2126"/>
                <a:gd name="T13" fmla="*/ 1 h 2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6"/>
                <a:gd name="T22" fmla="*/ 0 h 2363"/>
                <a:gd name="T23" fmla="*/ 2126 w 2126"/>
                <a:gd name="T24" fmla="*/ 2363 h 2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6" h="2363" extrusionOk="0">
                  <a:moveTo>
                    <a:pt x="31" y="1"/>
                  </a:moveTo>
                  <a:cubicBezTo>
                    <a:pt x="31" y="1"/>
                    <a:pt x="30" y="1"/>
                    <a:pt x="29" y="1"/>
                  </a:cubicBezTo>
                  <a:cubicBezTo>
                    <a:pt x="1" y="21"/>
                    <a:pt x="381" y="618"/>
                    <a:pt x="959" y="1273"/>
                  </a:cubicBezTo>
                  <a:cubicBezTo>
                    <a:pt x="1521" y="1912"/>
                    <a:pt x="2050" y="2362"/>
                    <a:pt x="2097" y="2362"/>
                  </a:cubicBezTo>
                  <a:cubicBezTo>
                    <a:pt x="2098" y="2362"/>
                    <a:pt x="2099" y="2362"/>
                    <a:pt x="2100" y="2361"/>
                  </a:cubicBezTo>
                  <a:cubicBezTo>
                    <a:pt x="2126" y="2333"/>
                    <a:pt x="1626" y="1838"/>
                    <a:pt x="1057" y="1187"/>
                  </a:cubicBezTo>
                  <a:cubicBezTo>
                    <a:pt x="497" y="549"/>
                    <a:pt x="76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2" name="Google Shape;2813;p47"/>
            <p:cNvSpPr>
              <a:spLocks/>
            </p:cNvSpPr>
            <p:nvPr/>
          </p:nvSpPr>
          <p:spPr bwMode="auto">
            <a:xfrm>
              <a:off x="600950" y="4917575"/>
              <a:ext cx="8925" cy="15425"/>
            </a:xfrm>
            <a:custGeom>
              <a:avLst/>
              <a:gdLst>
                <a:gd name="T0" fmla="*/ 301 w 357"/>
                <a:gd name="T1" fmla="*/ 0 h 617"/>
                <a:gd name="T2" fmla="*/ 155 w 357"/>
                <a:gd name="T3" fmla="*/ 302 h 617"/>
                <a:gd name="T4" fmla="*/ 26 w 357"/>
                <a:gd name="T5" fmla="*/ 612 h 617"/>
                <a:gd name="T6" fmla="*/ 38 w 357"/>
                <a:gd name="T7" fmla="*/ 616 h 617"/>
                <a:gd name="T8" fmla="*/ 275 w 357"/>
                <a:gd name="T9" fmla="*/ 355 h 617"/>
                <a:gd name="T10" fmla="*/ 302 w 357"/>
                <a:gd name="T11" fmla="*/ 1 h 617"/>
                <a:gd name="T12" fmla="*/ 301 w 357"/>
                <a:gd name="T13" fmla="*/ 0 h 6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7"/>
                <a:gd name="T22" fmla="*/ 0 h 617"/>
                <a:gd name="T23" fmla="*/ 357 w 357"/>
                <a:gd name="T24" fmla="*/ 617 h 6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7" h="617" extrusionOk="0">
                  <a:moveTo>
                    <a:pt x="301" y="0"/>
                  </a:moveTo>
                  <a:cubicBezTo>
                    <a:pt x="265" y="0"/>
                    <a:pt x="228" y="144"/>
                    <a:pt x="155" y="302"/>
                  </a:cubicBezTo>
                  <a:cubicBezTo>
                    <a:pt x="82" y="462"/>
                    <a:pt x="1" y="586"/>
                    <a:pt x="26" y="612"/>
                  </a:cubicBezTo>
                  <a:cubicBezTo>
                    <a:pt x="29" y="615"/>
                    <a:pt x="33" y="616"/>
                    <a:pt x="38" y="616"/>
                  </a:cubicBezTo>
                  <a:cubicBezTo>
                    <a:pt x="79" y="616"/>
                    <a:pt x="201" y="521"/>
                    <a:pt x="275" y="355"/>
                  </a:cubicBezTo>
                  <a:cubicBezTo>
                    <a:pt x="357" y="170"/>
                    <a:pt x="338" y="1"/>
                    <a:pt x="302" y="1"/>
                  </a:cubicBezTo>
                  <a:cubicBezTo>
                    <a:pt x="302" y="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3" name="Google Shape;2814;p47"/>
            <p:cNvSpPr>
              <a:spLocks/>
            </p:cNvSpPr>
            <p:nvPr/>
          </p:nvSpPr>
          <p:spPr bwMode="auto">
            <a:xfrm>
              <a:off x="611500" y="4886350"/>
              <a:ext cx="3850" cy="14325"/>
            </a:xfrm>
            <a:custGeom>
              <a:avLst/>
              <a:gdLst>
                <a:gd name="T0" fmla="*/ 96 w 154"/>
                <a:gd name="T1" fmla="*/ 1 h 573"/>
                <a:gd name="T2" fmla="*/ 11 w 154"/>
                <a:gd name="T3" fmla="*/ 282 h 573"/>
                <a:gd name="T4" fmla="*/ 56 w 154"/>
                <a:gd name="T5" fmla="*/ 573 h 573"/>
                <a:gd name="T6" fmla="*/ 57 w 154"/>
                <a:gd name="T7" fmla="*/ 573 h 573"/>
                <a:gd name="T8" fmla="*/ 142 w 154"/>
                <a:gd name="T9" fmla="*/ 291 h 573"/>
                <a:gd name="T10" fmla="*/ 97 w 154"/>
                <a:gd name="T11" fmla="*/ 1 h 573"/>
                <a:gd name="T12" fmla="*/ 96 w 154"/>
                <a:gd name="T13" fmla="*/ 1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573"/>
                <a:gd name="T23" fmla="*/ 154 w 154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573" extrusionOk="0">
                  <a:moveTo>
                    <a:pt x="96" y="1"/>
                  </a:moveTo>
                  <a:cubicBezTo>
                    <a:pt x="60" y="1"/>
                    <a:pt x="23" y="127"/>
                    <a:pt x="11" y="282"/>
                  </a:cubicBezTo>
                  <a:cubicBezTo>
                    <a:pt x="0" y="440"/>
                    <a:pt x="21" y="570"/>
                    <a:pt x="56" y="573"/>
                  </a:cubicBezTo>
                  <a:cubicBezTo>
                    <a:pt x="56" y="573"/>
                    <a:pt x="57" y="573"/>
                    <a:pt x="57" y="573"/>
                  </a:cubicBezTo>
                  <a:cubicBezTo>
                    <a:pt x="93" y="573"/>
                    <a:pt x="130" y="448"/>
                    <a:pt x="142" y="291"/>
                  </a:cubicBezTo>
                  <a:cubicBezTo>
                    <a:pt x="153" y="133"/>
                    <a:pt x="133" y="3"/>
                    <a:pt x="97" y="1"/>
                  </a:cubicBezTo>
                  <a:cubicBezTo>
                    <a:pt x="97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4" name="Google Shape;2815;p47"/>
            <p:cNvSpPr>
              <a:spLocks/>
            </p:cNvSpPr>
            <p:nvPr/>
          </p:nvSpPr>
          <p:spPr bwMode="auto">
            <a:xfrm>
              <a:off x="603025" y="4857450"/>
              <a:ext cx="8950" cy="14975"/>
            </a:xfrm>
            <a:custGeom>
              <a:avLst/>
              <a:gdLst>
                <a:gd name="T0" fmla="*/ 38 w 358"/>
                <a:gd name="T1" fmla="*/ 0 h 599"/>
                <a:gd name="T2" fmla="*/ 24 w 358"/>
                <a:gd name="T3" fmla="*/ 6 h 599"/>
                <a:gd name="T4" fmla="*/ 159 w 358"/>
                <a:gd name="T5" fmla="*/ 298 h 599"/>
                <a:gd name="T6" fmla="*/ 271 w 358"/>
                <a:gd name="T7" fmla="*/ 599 h 599"/>
                <a:gd name="T8" fmla="*/ 274 w 358"/>
                <a:gd name="T9" fmla="*/ 599 h 599"/>
                <a:gd name="T10" fmla="*/ 279 w 358"/>
                <a:gd name="T11" fmla="*/ 248 h 599"/>
                <a:gd name="T12" fmla="*/ 38 w 358"/>
                <a:gd name="T13" fmla="*/ 0 h 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"/>
                <a:gd name="T22" fmla="*/ 0 h 599"/>
                <a:gd name="T23" fmla="*/ 358 w 358"/>
                <a:gd name="T24" fmla="*/ 599 h 5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" h="599" extrusionOk="0">
                  <a:moveTo>
                    <a:pt x="38" y="0"/>
                  </a:moveTo>
                  <a:cubicBezTo>
                    <a:pt x="31" y="0"/>
                    <a:pt x="26" y="2"/>
                    <a:pt x="24" y="6"/>
                  </a:cubicBezTo>
                  <a:cubicBezTo>
                    <a:pt x="1" y="36"/>
                    <a:pt x="96" y="143"/>
                    <a:pt x="159" y="298"/>
                  </a:cubicBezTo>
                  <a:cubicBezTo>
                    <a:pt x="226" y="451"/>
                    <a:pt x="234" y="594"/>
                    <a:pt x="271" y="599"/>
                  </a:cubicBezTo>
                  <a:cubicBezTo>
                    <a:pt x="272" y="599"/>
                    <a:pt x="273" y="599"/>
                    <a:pt x="274" y="599"/>
                  </a:cubicBezTo>
                  <a:cubicBezTo>
                    <a:pt x="308" y="599"/>
                    <a:pt x="358" y="434"/>
                    <a:pt x="279" y="248"/>
                  </a:cubicBezTo>
                  <a:cubicBezTo>
                    <a:pt x="210" y="83"/>
                    <a:pt x="83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5" name="Google Shape;2816;p47"/>
            <p:cNvSpPr>
              <a:spLocks/>
            </p:cNvSpPr>
            <p:nvPr/>
          </p:nvSpPr>
          <p:spPr bwMode="auto">
            <a:xfrm>
              <a:off x="593375" y="4838900"/>
              <a:ext cx="4725" cy="8225"/>
            </a:xfrm>
            <a:custGeom>
              <a:avLst/>
              <a:gdLst>
                <a:gd name="T0" fmla="*/ 44 w 189"/>
                <a:gd name="T1" fmla="*/ 0 h 329"/>
                <a:gd name="T2" fmla="*/ 35 w 189"/>
                <a:gd name="T3" fmla="*/ 2 h 329"/>
                <a:gd name="T4" fmla="*/ 33 w 189"/>
                <a:gd name="T5" fmla="*/ 186 h 329"/>
                <a:gd name="T6" fmla="*/ 146 w 189"/>
                <a:gd name="T7" fmla="*/ 328 h 329"/>
                <a:gd name="T8" fmla="*/ 155 w 189"/>
                <a:gd name="T9" fmla="*/ 326 h 329"/>
                <a:gd name="T10" fmla="*/ 156 w 189"/>
                <a:gd name="T11" fmla="*/ 141 h 329"/>
                <a:gd name="T12" fmla="*/ 44 w 189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329"/>
                <a:gd name="T23" fmla="*/ 189 w 189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329" extrusionOk="0">
                  <a:moveTo>
                    <a:pt x="44" y="0"/>
                  </a:moveTo>
                  <a:cubicBezTo>
                    <a:pt x="41" y="0"/>
                    <a:pt x="38" y="1"/>
                    <a:pt x="35" y="2"/>
                  </a:cubicBezTo>
                  <a:cubicBezTo>
                    <a:pt x="1" y="14"/>
                    <a:pt x="1" y="97"/>
                    <a:pt x="33" y="186"/>
                  </a:cubicBezTo>
                  <a:cubicBezTo>
                    <a:pt x="63" y="268"/>
                    <a:pt x="112" y="328"/>
                    <a:pt x="146" y="328"/>
                  </a:cubicBezTo>
                  <a:cubicBezTo>
                    <a:pt x="149" y="328"/>
                    <a:pt x="152" y="328"/>
                    <a:pt x="155" y="326"/>
                  </a:cubicBezTo>
                  <a:cubicBezTo>
                    <a:pt x="189" y="314"/>
                    <a:pt x="189" y="231"/>
                    <a:pt x="156" y="141"/>
                  </a:cubicBezTo>
                  <a:cubicBezTo>
                    <a:pt x="126" y="60"/>
                    <a:pt x="78" y="0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13" name="Google Shape;2817;p47"/>
            <p:cNvSpPr/>
            <p:nvPr/>
          </p:nvSpPr>
          <p:spPr>
            <a:xfrm>
              <a:off x="1916785" y="4526442"/>
              <a:ext cx="399721" cy="736240"/>
            </a:xfrm>
            <a:custGeom>
              <a:avLst/>
              <a:gdLst/>
              <a:ahLst/>
              <a:cxnLst/>
              <a:rect l="l" t="t" r="r" b="b"/>
              <a:pathLst>
                <a:path w="16037" h="29442" extrusionOk="0">
                  <a:moveTo>
                    <a:pt x="0" y="1"/>
                  </a:moveTo>
                  <a:lnTo>
                    <a:pt x="4907" y="29442"/>
                  </a:lnTo>
                  <a:lnTo>
                    <a:pt x="16037" y="29442"/>
                  </a:lnTo>
                  <a:lnTo>
                    <a:pt x="13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7" name="Google Shape;2818;p47"/>
            <p:cNvSpPr>
              <a:spLocks/>
            </p:cNvSpPr>
            <p:nvPr/>
          </p:nvSpPr>
          <p:spPr bwMode="auto">
            <a:xfrm>
              <a:off x="2036800" y="5242625"/>
              <a:ext cx="501000" cy="103250"/>
            </a:xfrm>
            <a:custGeom>
              <a:avLst/>
              <a:gdLst>
                <a:gd name="T0" fmla="*/ 1 w 20040"/>
                <a:gd name="T1" fmla="*/ 1 h 4130"/>
                <a:gd name="T2" fmla="*/ 130 w 20040"/>
                <a:gd name="T3" fmla="*/ 4083 h 4130"/>
                <a:gd name="T4" fmla="*/ 798 w 20040"/>
                <a:gd name="T5" fmla="*/ 4102 h 4130"/>
                <a:gd name="T6" fmla="*/ 4489 w 20040"/>
                <a:gd name="T7" fmla="*/ 4129 h 4130"/>
                <a:gd name="T8" fmla="*/ 17855 w 20040"/>
                <a:gd name="T9" fmla="*/ 3516 h 4130"/>
                <a:gd name="T10" fmla="*/ 10844 w 20040"/>
                <a:gd name="T11" fmla="*/ 1041 h 4130"/>
                <a:gd name="T12" fmla="*/ 10810 w 20040"/>
                <a:gd name="T13" fmla="*/ 51 h 4130"/>
                <a:gd name="T14" fmla="*/ 1 w 20040"/>
                <a:gd name="T15" fmla="*/ 1 h 4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40"/>
                <a:gd name="T25" fmla="*/ 0 h 4130"/>
                <a:gd name="T26" fmla="*/ 20040 w 20040"/>
                <a:gd name="T27" fmla="*/ 4130 h 4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40" h="4130" extrusionOk="0">
                  <a:moveTo>
                    <a:pt x="1" y="1"/>
                  </a:moveTo>
                  <a:lnTo>
                    <a:pt x="130" y="4083"/>
                  </a:lnTo>
                  <a:lnTo>
                    <a:pt x="798" y="4102"/>
                  </a:lnTo>
                  <a:cubicBezTo>
                    <a:pt x="1547" y="4116"/>
                    <a:pt x="2882" y="4129"/>
                    <a:pt x="4489" y="4129"/>
                  </a:cubicBezTo>
                  <a:cubicBezTo>
                    <a:pt x="9245" y="4129"/>
                    <a:pt x="16391" y="4018"/>
                    <a:pt x="17855" y="3516"/>
                  </a:cubicBezTo>
                  <a:cubicBezTo>
                    <a:pt x="20040" y="2767"/>
                    <a:pt x="10844" y="1041"/>
                    <a:pt x="10844" y="1041"/>
                  </a:cubicBezTo>
                  <a:lnTo>
                    <a:pt x="10810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8" name="Google Shape;2819;p47"/>
            <p:cNvSpPr>
              <a:spLocks/>
            </p:cNvSpPr>
            <p:nvPr/>
          </p:nvSpPr>
          <p:spPr bwMode="auto">
            <a:xfrm>
              <a:off x="2037525" y="5265250"/>
              <a:ext cx="99775" cy="75625"/>
            </a:xfrm>
            <a:custGeom>
              <a:avLst/>
              <a:gdLst>
                <a:gd name="T0" fmla="*/ 395 w 3991"/>
                <a:gd name="T1" fmla="*/ 1 h 3025"/>
                <a:gd name="T2" fmla="*/ 0 w 3991"/>
                <a:gd name="T3" fmla="*/ 24 h 3025"/>
                <a:gd name="T4" fmla="*/ 107 w 3991"/>
                <a:gd name="T5" fmla="*/ 3025 h 3025"/>
                <a:gd name="T6" fmla="*/ 3991 w 3991"/>
                <a:gd name="T7" fmla="*/ 2954 h 3025"/>
                <a:gd name="T8" fmla="*/ 2539 w 3991"/>
                <a:gd name="T9" fmla="*/ 714 h 3025"/>
                <a:gd name="T10" fmla="*/ 395 w 3991"/>
                <a:gd name="T11" fmla="*/ 1 h 3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"/>
                <a:gd name="T19" fmla="*/ 0 h 3025"/>
                <a:gd name="T20" fmla="*/ 3991 w 3991"/>
                <a:gd name="T21" fmla="*/ 3025 h 3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" h="3025" extrusionOk="0">
                  <a:moveTo>
                    <a:pt x="395" y="1"/>
                  </a:moveTo>
                  <a:cubicBezTo>
                    <a:pt x="264" y="1"/>
                    <a:pt x="132" y="8"/>
                    <a:pt x="0" y="24"/>
                  </a:cubicBezTo>
                  <a:lnTo>
                    <a:pt x="107" y="3025"/>
                  </a:lnTo>
                  <a:lnTo>
                    <a:pt x="3991" y="2954"/>
                  </a:lnTo>
                  <a:cubicBezTo>
                    <a:pt x="3800" y="2053"/>
                    <a:pt x="3283" y="1255"/>
                    <a:pt x="2539" y="714"/>
                  </a:cubicBezTo>
                  <a:cubicBezTo>
                    <a:pt x="1908" y="259"/>
                    <a:pt x="1163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09" name="Google Shape;2820;p47"/>
            <p:cNvSpPr>
              <a:spLocks/>
            </p:cNvSpPr>
            <p:nvPr/>
          </p:nvSpPr>
          <p:spPr bwMode="auto">
            <a:xfrm>
              <a:off x="2040000" y="5293700"/>
              <a:ext cx="461125" cy="53225"/>
            </a:xfrm>
            <a:custGeom>
              <a:avLst/>
              <a:gdLst>
                <a:gd name="T0" fmla="*/ 15214 w 18445"/>
                <a:gd name="T1" fmla="*/ 1 h 2129"/>
                <a:gd name="T2" fmla="*/ 14313 w 18445"/>
                <a:gd name="T3" fmla="*/ 1416 h 2129"/>
                <a:gd name="T4" fmla="*/ 10 w 18445"/>
                <a:gd name="T5" fmla="*/ 1800 h 2129"/>
                <a:gd name="T6" fmla="*/ 1 w 18445"/>
                <a:gd name="T7" fmla="*/ 2040 h 2129"/>
                <a:gd name="T8" fmla="*/ 4321 w 18445"/>
                <a:gd name="T9" fmla="*/ 2129 h 2129"/>
                <a:gd name="T10" fmla="*/ 18065 w 18445"/>
                <a:gd name="T11" fmla="*/ 1349 h 2129"/>
                <a:gd name="T12" fmla="*/ 15214 w 18445"/>
                <a:gd name="T13" fmla="*/ 1 h 2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45"/>
                <a:gd name="T22" fmla="*/ 0 h 2129"/>
                <a:gd name="T23" fmla="*/ 18445 w 18445"/>
                <a:gd name="T24" fmla="*/ 2129 h 2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45" h="2129" extrusionOk="0">
                  <a:moveTo>
                    <a:pt x="15214" y="1"/>
                  </a:moveTo>
                  <a:cubicBezTo>
                    <a:pt x="14590" y="49"/>
                    <a:pt x="14313" y="1416"/>
                    <a:pt x="14313" y="1416"/>
                  </a:cubicBezTo>
                  <a:lnTo>
                    <a:pt x="10" y="1800"/>
                  </a:lnTo>
                  <a:lnTo>
                    <a:pt x="1" y="2040"/>
                  </a:lnTo>
                  <a:cubicBezTo>
                    <a:pt x="1182" y="2101"/>
                    <a:pt x="2686" y="2129"/>
                    <a:pt x="4321" y="2129"/>
                  </a:cubicBezTo>
                  <a:cubicBezTo>
                    <a:pt x="10199" y="2129"/>
                    <a:pt x="17767" y="1772"/>
                    <a:pt x="18065" y="1349"/>
                  </a:cubicBezTo>
                  <a:cubicBezTo>
                    <a:pt x="18445" y="807"/>
                    <a:pt x="15214" y="1"/>
                    <a:pt x="152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0" name="Google Shape;2821;p47"/>
            <p:cNvSpPr>
              <a:spLocks/>
            </p:cNvSpPr>
            <p:nvPr/>
          </p:nvSpPr>
          <p:spPr bwMode="auto">
            <a:xfrm>
              <a:off x="2036025" y="5322850"/>
              <a:ext cx="455550" cy="16875"/>
            </a:xfrm>
            <a:custGeom>
              <a:avLst/>
              <a:gdLst>
                <a:gd name="T0" fmla="*/ 18174 w 18222"/>
                <a:gd name="T1" fmla="*/ 0 h 675"/>
                <a:gd name="T2" fmla="*/ 18036 w 18222"/>
                <a:gd name="T3" fmla="*/ 3 h 675"/>
                <a:gd name="T4" fmla="*/ 17505 w 18222"/>
                <a:gd name="T5" fmla="*/ 29 h 675"/>
                <a:gd name="T6" fmla="*/ 15555 w 18222"/>
                <a:gd name="T7" fmla="*/ 138 h 675"/>
                <a:gd name="T8" fmla="*/ 9114 w 18222"/>
                <a:gd name="T9" fmla="*/ 430 h 675"/>
                <a:gd name="T10" fmla="*/ 2671 w 18222"/>
                <a:gd name="T11" fmla="*/ 583 h 675"/>
                <a:gd name="T12" fmla="*/ 717 w 18222"/>
                <a:gd name="T13" fmla="*/ 609 h 675"/>
                <a:gd name="T14" fmla="*/ 186 w 18222"/>
                <a:gd name="T15" fmla="*/ 620 h 675"/>
                <a:gd name="T16" fmla="*/ 0 w 18222"/>
                <a:gd name="T17" fmla="*/ 632 h 675"/>
                <a:gd name="T18" fmla="*/ 186 w 18222"/>
                <a:gd name="T19" fmla="*/ 646 h 675"/>
                <a:gd name="T20" fmla="*/ 717 w 18222"/>
                <a:gd name="T21" fmla="*/ 660 h 675"/>
                <a:gd name="T22" fmla="*/ 2672 w 18222"/>
                <a:gd name="T23" fmla="*/ 675 h 675"/>
                <a:gd name="T24" fmla="*/ 2785 w 18222"/>
                <a:gd name="T25" fmla="*/ 675 h 675"/>
                <a:gd name="T26" fmla="*/ 9120 w 18222"/>
                <a:gd name="T27" fmla="*/ 560 h 675"/>
                <a:gd name="T28" fmla="*/ 15560 w 18222"/>
                <a:gd name="T29" fmla="*/ 230 h 675"/>
                <a:gd name="T30" fmla="*/ 17509 w 18222"/>
                <a:gd name="T31" fmla="*/ 80 h 675"/>
                <a:gd name="T32" fmla="*/ 18037 w 18222"/>
                <a:gd name="T33" fmla="*/ 30 h 675"/>
                <a:gd name="T34" fmla="*/ 18221 w 18222"/>
                <a:gd name="T35" fmla="*/ 3 h 675"/>
                <a:gd name="T36" fmla="*/ 18174 w 18222"/>
                <a:gd name="T37" fmla="*/ 0 h 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22"/>
                <a:gd name="T58" fmla="*/ 0 h 675"/>
                <a:gd name="T59" fmla="*/ 18222 w 18222"/>
                <a:gd name="T60" fmla="*/ 675 h 6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22" h="675" extrusionOk="0">
                  <a:moveTo>
                    <a:pt x="18174" y="0"/>
                  </a:moveTo>
                  <a:cubicBezTo>
                    <a:pt x="18143" y="0"/>
                    <a:pt x="18096" y="1"/>
                    <a:pt x="18036" y="3"/>
                  </a:cubicBezTo>
                  <a:lnTo>
                    <a:pt x="17505" y="29"/>
                  </a:lnTo>
                  <a:lnTo>
                    <a:pt x="15555" y="138"/>
                  </a:lnTo>
                  <a:cubicBezTo>
                    <a:pt x="13907" y="230"/>
                    <a:pt x="11631" y="343"/>
                    <a:pt x="9114" y="430"/>
                  </a:cubicBezTo>
                  <a:cubicBezTo>
                    <a:pt x="6599" y="519"/>
                    <a:pt x="4321" y="560"/>
                    <a:pt x="2671" y="583"/>
                  </a:cubicBezTo>
                  <a:lnTo>
                    <a:pt x="717" y="609"/>
                  </a:lnTo>
                  <a:lnTo>
                    <a:pt x="186" y="620"/>
                  </a:lnTo>
                  <a:cubicBezTo>
                    <a:pt x="64" y="624"/>
                    <a:pt x="0" y="630"/>
                    <a:pt x="0" y="632"/>
                  </a:cubicBezTo>
                  <a:cubicBezTo>
                    <a:pt x="0" y="638"/>
                    <a:pt x="64" y="642"/>
                    <a:pt x="186" y="646"/>
                  </a:cubicBezTo>
                  <a:lnTo>
                    <a:pt x="717" y="660"/>
                  </a:lnTo>
                  <a:lnTo>
                    <a:pt x="2672" y="675"/>
                  </a:lnTo>
                  <a:cubicBezTo>
                    <a:pt x="2710" y="675"/>
                    <a:pt x="2747" y="675"/>
                    <a:pt x="2785" y="675"/>
                  </a:cubicBezTo>
                  <a:cubicBezTo>
                    <a:pt x="4425" y="675"/>
                    <a:pt x="6658" y="645"/>
                    <a:pt x="9120" y="560"/>
                  </a:cubicBezTo>
                  <a:cubicBezTo>
                    <a:pt x="11636" y="474"/>
                    <a:pt x="13913" y="344"/>
                    <a:pt x="15560" y="230"/>
                  </a:cubicBezTo>
                  <a:lnTo>
                    <a:pt x="17509" y="80"/>
                  </a:lnTo>
                  <a:lnTo>
                    <a:pt x="18037" y="30"/>
                  </a:lnTo>
                  <a:cubicBezTo>
                    <a:pt x="18159" y="17"/>
                    <a:pt x="18221" y="7"/>
                    <a:pt x="18221" y="3"/>
                  </a:cubicBezTo>
                  <a:cubicBezTo>
                    <a:pt x="18221" y="1"/>
                    <a:pt x="18205" y="0"/>
                    <a:pt x="1817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1" name="Google Shape;2822;p47"/>
            <p:cNvSpPr>
              <a:spLocks/>
            </p:cNvSpPr>
            <p:nvPr/>
          </p:nvSpPr>
          <p:spPr bwMode="auto">
            <a:xfrm>
              <a:off x="2396050" y="5290325"/>
              <a:ext cx="26725" cy="43000"/>
            </a:xfrm>
            <a:custGeom>
              <a:avLst/>
              <a:gdLst>
                <a:gd name="T0" fmla="*/ 1039 w 1069"/>
                <a:gd name="T1" fmla="*/ 1 h 1720"/>
                <a:gd name="T2" fmla="*/ 294 w 1069"/>
                <a:gd name="T3" fmla="*/ 710 h 1720"/>
                <a:gd name="T4" fmla="*/ 75 w 1069"/>
                <a:gd name="T5" fmla="*/ 1719 h 1720"/>
                <a:gd name="T6" fmla="*/ 75 w 1069"/>
                <a:gd name="T7" fmla="*/ 1719 h 1720"/>
                <a:gd name="T8" fmla="*/ 76 w 1069"/>
                <a:gd name="T9" fmla="*/ 1719 h 1720"/>
                <a:gd name="T10" fmla="*/ 407 w 1069"/>
                <a:gd name="T11" fmla="*/ 775 h 1720"/>
                <a:gd name="T12" fmla="*/ 1046 w 1069"/>
                <a:gd name="T13" fmla="*/ 3 h 1720"/>
                <a:gd name="T14" fmla="*/ 1039 w 1069"/>
                <a:gd name="T15" fmla="*/ 1 h 17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9"/>
                <a:gd name="T25" fmla="*/ 0 h 1720"/>
                <a:gd name="T26" fmla="*/ 1069 w 1069"/>
                <a:gd name="T27" fmla="*/ 1720 h 1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9" h="1720" extrusionOk="0">
                  <a:moveTo>
                    <a:pt x="1039" y="1"/>
                  </a:moveTo>
                  <a:cubicBezTo>
                    <a:pt x="982" y="1"/>
                    <a:pt x="566" y="223"/>
                    <a:pt x="294" y="710"/>
                  </a:cubicBezTo>
                  <a:cubicBezTo>
                    <a:pt x="0" y="1222"/>
                    <a:pt x="43" y="1719"/>
                    <a:pt x="75" y="1719"/>
                  </a:cubicBezTo>
                  <a:cubicBezTo>
                    <a:pt x="75" y="1719"/>
                    <a:pt x="75" y="1719"/>
                    <a:pt x="75" y="1719"/>
                  </a:cubicBezTo>
                  <a:cubicBezTo>
                    <a:pt x="76" y="1719"/>
                    <a:pt x="76" y="1719"/>
                    <a:pt x="76" y="1719"/>
                  </a:cubicBezTo>
                  <a:cubicBezTo>
                    <a:pt x="115" y="1719"/>
                    <a:pt x="129" y="1254"/>
                    <a:pt x="407" y="775"/>
                  </a:cubicBezTo>
                  <a:cubicBezTo>
                    <a:pt x="676" y="289"/>
                    <a:pt x="1069" y="36"/>
                    <a:pt x="1046" y="3"/>
                  </a:cubicBezTo>
                  <a:cubicBezTo>
                    <a:pt x="1045" y="2"/>
                    <a:pt x="1043" y="1"/>
                    <a:pt x="103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2" name="Google Shape;2823;p47"/>
            <p:cNvSpPr>
              <a:spLocks/>
            </p:cNvSpPr>
            <p:nvPr/>
          </p:nvSpPr>
          <p:spPr bwMode="auto">
            <a:xfrm>
              <a:off x="2316525" y="5273050"/>
              <a:ext cx="14950" cy="22925"/>
            </a:xfrm>
            <a:custGeom>
              <a:avLst/>
              <a:gdLst>
                <a:gd name="T0" fmla="*/ 563 w 598"/>
                <a:gd name="T1" fmla="*/ 0 h 917"/>
                <a:gd name="T2" fmla="*/ 243 w 598"/>
                <a:gd name="T3" fmla="*/ 426 h 917"/>
                <a:gd name="T4" fmla="*/ 31 w 598"/>
                <a:gd name="T5" fmla="*/ 916 h 917"/>
                <a:gd name="T6" fmla="*/ 36 w 598"/>
                <a:gd name="T7" fmla="*/ 917 h 917"/>
                <a:gd name="T8" fmla="*/ 356 w 598"/>
                <a:gd name="T9" fmla="*/ 491 h 917"/>
                <a:gd name="T10" fmla="*/ 568 w 598"/>
                <a:gd name="T11" fmla="*/ 1 h 917"/>
                <a:gd name="T12" fmla="*/ 563 w 598"/>
                <a:gd name="T13" fmla="*/ 0 h 9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917"/>
                <a:gd name="T23" fmla="*/ 598 w 598"/>
                <a:gd name="T24" fmla="*/ 917 h 9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917" extrusionOk="0">
                  <a:moveTo>
                    <a:pt x="563" y="0"/>
                  </a:moveTo>
                  <a:cubicBezTo>
                    <a:pt x="524" y="0"/>
                    <a:pt x="385" y="184"/>
                    <a:pt x="243" y="426"/>
                  </a:cubicBezTo>
                  <a:cubicBezTo>
                    <a:pt x="96" y="678"/>
                    <a:pt x="0" y="896"/>
                    <a:pt x="31" y="916"/>
                  </a:cubicBezTo>
                  <a:cubicBezTo>
                    <a:pt x="33" y="916"/>
                    <a:pt x="34" y="917"/>
                    <a:pt x="36" y="917"/>
                  </a:cubicBezTo>
                  <a:cubicBezTo>
                    <a:pt x="75" y="917"/>
                    <a:pt x="214" y="733"/>
                    <a:pt x="356" y="491"/>
                  </a:cubicBezTo>
                  <a:cubicBezTo>
                    <a:pt x="504" y="239"/>
                    <a:pt x="598" y="19"/>
                    <a:pt x="568" y="1"/>
                  </a:cubicBezTo>
                  <a:cubicBezTo>
                    <a:pt x="566" y="0"/>
                    <a:pt x="565" y="0"/>
                    <a:pt x="56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3" name="Google Shape;2824;p47"/>
            <p:cNvSpPr>
              <a:spLocks/>
            </p:cNvSpPr>
            <p:nvPr/>
          </p:nvSpPr>
          <p:spPr bwMode="auto">
            <a:xfrm>
              <a:off x="2294550" y="5269425"/>
              <a:ext cx="17475" cy="15875"/>
            </a:xfrm>
            <a:custGeom>
              <a:avLst/>
              <a:gdLst>
                <a:gd name="T0" fmla="*/ 663 w 699"/>
                <a:gd name="T1" fmla="*/ 1 h 635"/>
                <a:gd name="T2" fmla="*/ 304 w 699"/>
                <a:gd name="T3" fmla="*/ 270 h 635"/>
                <a:gd name="T4" fmla="*/ 25 w 699"/>
                <a:gd name="T5" fmla="*/ 631 h 635"/>
                <a:gd name="T6" fmla="*/ 35 w 699"/>
                <a:gd name="T7" fmla="*/ 634 h 635"/>
                <a:gd name="T8" fmla="*/ 395 w 699"/>
                <a:gd name="T9" fmla="*/ 365 h 635"/>
                <a:gd name="T10" fmla="*/ 673 w 699"/>
                <a:gd name="T11" fmla="*/ 4 h 635"/>
                <a:gd name="T12" fmla="*/ 663 w 699"/>
                <a:gd name="T13" fmla="*/ 1 h 6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9"/>
                <a:gd name="T22" fmla="*/ 0 h 635"/>
                <a:gd name="T23" fmla="*/ 699 w 699"/>
                <a:gd name="T24" fmla="*/ 635 h 6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9" h="635" extrusionOk="0">
                  <a:moveTo>
                    <a:pt x="663" y="1"/>
                  </a:moveTo>
                  <a:cubicBezTo>
                    <a:pt x="618" y="1"/>
                    <a:pt x="467" y="113"/>
                    <a:pt x="304" y="270"/>
                  </a:cubicBezTo>
                  <a:cubicBezTo>
                    <a:pt x="126" y="444"/>
                    <a:pt x="0" y="605"/>
                    <a:pt x="25" y="631"/>
                  </a:cubicBezTo>
                  <a:cubicBezTo>
                    <a:pt x="27" y="633"/>
                    <a:pt x="31" y="634"/>
                    <a:pt x="35" y="634"/>
                  </a:cubicBezTo>
                  <a:cubicBezTo>
                    <a:pt x="81" y="634"/>
                    <a:pt x="232" y="521"/>
                    <a:pt x="395" y="365"/>
                  </a:cubicBezTo>
                  <a:cubicBezTo>
                    <a:pt x="573" y="191"/>
                    <a:pt x="699" y="30"/>
                    <a:pt x="673" y="4"/>
                  </a:cubicBezTo>
                  <a:cubicBezTo>
                    <a:pt x="671" y="2"/>
                    <a:pt x="667" y="1"/>
                    <a:pt x="66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4" name="Google Shape;2825;p47"/>
            <p:cNvSpPr>
              <a:spLocks/>
            </p:cNvSpPr>
            <p:nvPr/>
          </p:nvSpPr>
          <p:spPr bwMode="auto">
            <a:xfrm>
              <a:off x="2280525" y="5258325"/>
              <a:ext cx="28125" cy="3350"/>
            </a:xfrm>
            <a:custGeom>
              <a:avLst/>
              <a:gdLst>
                <a:gd name="T0" fmla="*/ 683 w 1125"/>
                <a:gd name="T1" fmla="*/ 0 h 134"/>
                <a:gd name="T2" fmla="*/ 560 w 1125"/>
                <a:gd name="T3" fmla="*/ 2 h 134"/>
                <a:gd name="T4" fmla="*/ 0 w 1125"/>
                <a:gd name="T5" fmla="*/ 80 h 134"/>
                <a:gd name="T6" fmla="*/ 441 w 1125"/>
                <a:gd name="T7" fmla="*/ 133 h 134"/>
                <a:gd name="T8" fmla="*/ 564 w 1125"/>
                <a:gd name="T9" fmla="*/ 132 h 134"/>
                <a:gd name="T10" fmla="*/ 1123 w 1125"/>
                <a:gd name="T11" fmla="*/ 52 h 134"/>
                <a:gd name="T12" fmla="*/ 683 w 1125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5"/>
                <a:gd name="T22" fmla="*/ 0 h 134"/>
                <a:gd name="T23" fmla="*/ 1125 w 1125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5" h="134" extrusionOk="0">
                  <a:moveTo>
                    <a:pt x="683" y="0"/>
                  </a:moveTo>
                  <a:cubicBezTo>
                    <a:pt x="643" y="0"/>
                    <a:pt x="602" y="1"/>
                    <a:pt x="560" y="2"/>
                  </a:cubicBezTo>
                  <a:cubicBezTo>
                    <a:pt x="250" y="9"/>
                    <a:pt x="0" y="44"/>
                    <a:pt x="0" y="80"/>
                  </a:cubicBezTo>
                  <a:cubicBezTo>
                    <a:pt x="1" y="112"/>
                    <a:pt x="190" y="133"/>
                    <a:pt x="441" y="133"/>
                  </a:cubicBezTo>
                  <a:cubicBezTo>
                    <a:pt x="481" y="133"/>
                    <a:pt x="522" y="133"/>
                    <a:pt x="564" y="132"/>
                  </a:cubicBezTo>
                  <a:cubicBezTo>
                    <a:pt x="874" y="123"/>
                    <a:pt x="1125" y="88"/>
                    <a:pt x="1123" y="52"/>
                  </a:cubicBezTo>
                  <a:cubicBezTo>
                    <a:pt x="1122" y="22"/>
                    <a:pt x="935" y="0"/>
                    <a:pt x="68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5" name="Google Shape;2826;p47"/>
            <p:cNvSpPr>
              <a:spLocks/>
            </p:cNvSpPr>
            <p:nvPr/>
          </p:nvSpPr>
          <p:spPr bwMode="auto">
            <a:xfrm>
              <a:off x="2274925" y="5242300"/>
              <a:ext cx="32325" cy="4350"/>
            </a:xfrm>
            <a:custGeom>
              <a:avLst/>
              <a:gdLst>
                <a:gd name="T0" fmla="*/ 66 w 1293"/>
                <a:gd name="T1" fmla="*/ 0 h 174"/>
                <a:gd name="T2" fmla="*/ 11 w 1293"/>
                <a:gd name="T3" fmla="*/ 12 h 174"/>
                <a:gd name="T4" fmla="*/ 642 w 1293"/>
                <a:gd name="T5" fmla="*/ 172 h 174"/>
                <a:gd name="T6" fmla="*/ 718 w 1293"/>
                <a:gd name="T7" fmla="*/ 174 h 174"/>
                <a:gd name="T8" fmla="*/ 1285 w 1293"/>
                <a:gd name="T9" fmla="*/ 63 h 174"/>
                <a:gd name="T10" fmla="*/ 1148 w 1293"/>
                <a:gd name="T11" fmla="*/ 44 h 174"/>
                <a:gd name="T12" fmla="*/ 868 w 1293"/>
                <a:gd name="T13" fmla="*/ 47 h 174"/>
                <a:gd name="T14" fmla="*/ 647 w 1293"/>
                <a:gd name="T15" fmla="*/ 42 h 174"/>
                <a:gd name="T16" fmla="*/ 66 w 1293"/>
                <a:gd name="T17" fmla="*/ 0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3"/>
                <a:gd name="T28" fmla="*/ 0 h 174"/>
                <a:gd name="T29" fmla="*/ 1293 w 1293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3" h="174" extrusionOk="0">
                  <a:moveTo>
                    <a:pt x="66" y="0"/>
                  </a:moveTo>
                  <a:cubicBezTo>
                    <a:pt x="33" y="0"/>
                    <a:pt x="14" y="4"/>
                    <a:pt x="11" y="12"/>
                  </a:cubicBezTo>
                  <a:cubicBezTo>
                    <a:pt x="0" y="45"/>
                    <a:pt x="277" y="158"/>
                    <a:pt x="642" y="172"/>
                  </a:cubicBezTo>
                  <a:cubicBezTo>
                    <a:pt x="668" y="173"/>
                    <a:pt x="693" y="174"/>
                    <a:pt x="718" y="174"/>
                  </a:cubicBezTo>
                  <a:cubicBezTo>
                    <a:pt x="1045" y="174"/>
                    <a:pt x="1292" y="95"/>
                    <a:pt x="1285" y="63"/>
                  </a:cubicBezTo>
                  <a:cubicBezTo>
                    <a:pt x="1281" y="48"/>
                    <a:pt x="1231" y="44"/>
                    <a:pt x="1148" y="44"/>
                  </a:cubicBezTo>
                  <a:cubicBezTo>
                    <a:pt x="1076" y="44"/>
                    <a:pt x="979" y="47"/>
                    <a:pt x="868" y="47"/>
                  </a:cubicBezTo>
                  <a:cubicBezTo>
                    <a:pt x="799" y="47"/>
                    <a:pt x="725" y="46"/>
                    <a:pt x="647" y="42"/>
                  </a:cubicBezTo>
                  <a:cubicBezTo>
                    <a:pt x="387" y="31"/>
                    <a:pt x="165" y="0"/>
                    <a:pt x="6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6" name="Google Shape;2827;p47"/>
            <p:cNvSpPr>
              <a:spLocks/>
            </p:cNvSpPr>
            <p:nvPr/>
          </p:nvSpPr>
          <p:spPr bwMode="auto">
            <a:xfrm>
              <a:off x="2325575" y="5246800"/>
              <a:ext cx="50500" cy="30025"/>
            </a:xfrm>
            <a:custGeom>
              <a:avLst/>
              <a:gdLst>
                <a:gd name="T0" fmla="*/ 1398 w 2020"/>
                <a:gd name="T1" fmla="*/ 127 h 1201"/>
                <a:gd name="T2" fmla="*/ 1804 w 2020"/>
                <a:gd name="T3" fmla="*/ 223 h 1201"/>
                <a:gd name="T4" fmla="*/ 1760 w 2020"/>
                <a:gd name="T5" fmla="*/ 508 h 1201"/>
                <a:gd name="T6" fmla="*/ 1378 w 2020"/>
                <a:gd name="T7" fmla="*/ 687 h 1201"/>
                <a:gd name="T8" fmla="*/ 674 w 2020"/>
                <a:gd name="T9" fmla="*/ 897 h 1201"/>
                <a:gd name="T10" fmla="*/ 188 w 2020"/>
                <a:gd name="T11" fmla="*/ 979 h 1201"/>
                <a:gd name="T12" fmla="*/ 188 w 2020"/>
                <a:gd name="T13" fmla="*/ 979 h 1201"/>
                <a:gd name="T14" fmla="*/ 405 w 2020"/>
                <a:gd name="T15" fmla="*/ 599 h 1201"/>
                <a:gd name="T16" fmla="*/ 980 w 2020"/>
                <a:gd name="T17" fmla="*/ 195 h 1201"/>
                <a:gd name="T18" fmla="*/ 1398 w 2020"/>
                <a:gd name="T19" fmla="*/ 127 h 1201"/>
                <a:gd name="T20" fmla="*/ 1373 w 2020"/>
                <a:gd name="T21" fmla="*/ 1 h 1201"/>
                <a:gd name="T22" fmla="*/ 331 w 2020"/>
                <a:gd name="T23" fmla="*/ 543 h 1201"/>
                <a:gd name="T24" fmla="*/ 128 w 2020"/>
                <a:gd name="T25" fmla="*/ 987 h 1201"/>
                <a:gd name="T26" fmla="*/ 128 w 2020"/>
                <a:gd name="T27" fmla="*/ 987 h 1201"/>
                <a:gd name="T28" fmla="*/ 1 w 2020"/>
                <a:gd name="T29" fmla="*/ 1014 h 1201"/>
                <a:gd name="T30" fmla="*/ 119 w 2020"/>
                <a:gd name="T31" fmla="*/ 1030 h 1201"/>
                <a:gd name="T32" fmla="*/ 119 w 2020"/>
                <a:gd name="T33" fmla="*/ 1030 h 1201"/>
                <a:gd name="T34" fmla="*/ 110 w 2020"/>
                <a:gd name="T35" fmla="*/ 1200 h 1201"/>
                <a:gd name="T36" fmla="*/ 111 w 2020"/>
                <a:gd name="T37" fmla="*/ 1200 h 1201"/>
                <a:gd name="T38" fmla="*/ 169 w 2020"/>
                <a:gd name="T39" fmla="*/ 1031 h 1201"/>
                <a:gd name="T40" fmla="*/ 169 w 2020"/>
                <a:gd name="T41" fmla="*/ 1031 h 1201"/>
                <a:gd name="T42" fmla="*/ 175 w 2020"/>
                <a:gd name="T43" fmla="*/ 1031 h 1201"/>
                <a:gd name="T44" fmla="*/ 690 w 2020"/>
                <a:gd name="T45" fmla="*/ 986 h 1201"/>
                <a:gd name="T46" fmla="*/ 1419 w 2020"/>
                <a:gd name="T47" fmla="*/ 799 h 1201"/>
                <a:gd name="T48" fmla="*/ 1834 w 2020"/>
                <a:gd name="T49" fmla="*/ 610 h 1201"/>
                <a:gd name="T50" fmla="*/ 1996 w 2020"/>
                <a:gd name="T51" fmla="*/ 391 h 1201"/>
                <a:gd name="T52" fmla="*/ 1883 w 2020"/>
                <a:gd name="T53" fmla="*/ 118 h 1201"/>
                <a:gd name="T54" fmla="*/ 1373 w 2020"/>
                <a:gd name="T55" fmla="*/ 1 h 1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20"/>
                <a:gd name="T85" fmla="*/ 0 h 1201"/>
                <a:gd name="T86" fmla="*/ 2020 w 2020"/>
                <a:gd name="T87" fmla="*/ 1201 h 1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20" h="1201" extrusionOk="0">
                  <a:moveTo>
                    <a:pt x="1398" y="127"/>
                  </a:moveTo>
                  <a:cubicBezTo>
                    <a:pt x="1543" y="127"/>
                    <a:pt x="1687" y="154"/>
                    <a:pt x="1804" y="223"/>
                  </a:cubicBezTo>
                  <a:cubicBezTo>
                    <a:pt x="1917" y="301"/>
                    <a:pt x="1879" y="430"/>
                    <a:pt x="1760" y="508"/>
                  </a:cubicBezTo>
                  <a:cubicBezTo>
                    <a:pt x="1648" y="584"/>
                    <a:pt x="1504" y="635"/>
                    <a:pt x="1378" y="687"/>
                  </a:cubicBezTo>
                  <a:cubicBezTo>
                    <a:pt x="1149" y="775"/>
                    <a:pt x="913" y="845"/>
                    <a:pt x="674" y="897"/>
                  </a:cubicBezTo>
                  <a:cubicBezTo>
                    <a:pt x="472" y="939"/>
                    <a:pt x="305" y="963"/>
                    <a:pt x="188" y="979"/>
                  </a:cubicBezTo>
                  <a:cubicBezTo>
                    <a:pt x="229" y="874"/>
                    <a:pt x="294" y="741"/>
                    <a:pt x="405" y="599"/>
                  </a:cubicBezTo>
                  <a:cubicBezTo>
                    <a:pt x="554" y="412"/>
                    <a:pt x="753" y="272"/>
                    <a:pt x="980" y="195"/>
                  </a:cubicBezTo>
                  <a:cubicBezTo>
                    <a:pt x="1102" y="155"/>
                    <a:pt x="1250" y="127"/>
                    <a:pt x="1398" y="127"/>
                  </a:cubicBezTo>
                  <a:close/>
                  <a:moveTo>
                    <a:pt x="1373" y="1"/>
                  </a:moveTo>
                  <a:cubicBezTo>
                    <a:pt x="904" y="1"/>
                    <a:pt x="503" y="284"/>
                    <a:pt x="331" y="543"/>
                  </a:cubicBezTo>
                  <a:cubicBezTo>
                    <a:pt x="234" y="676"/>
                    <a:pt x="165" y="827"/>
                    <a:pt x="128" y="987"/>
                  </a:cubicBezTo>
                  <a:cubicBezTo>
                    <a:pt x="46" y="998"/>
                    <a:pt x="1" y="1005"/>
                    <a:pt x="1" y="1014"/>
                  </a:cubicBezTo>
                  <a:cubicBezTo>
                    <a:pt x="1" y="1020"/>
                    <a:pt x="43" y="1027"/>
                    <a:pt x="119" y="1030"/>
                  </a:cubicBezTo>
                  <a:cubicBezTo>
                    <a:pt x="100" y="1138"/>
                    <a:pt x="104" y="1199"/>
                    <a:pt x="110" y="1200"/>
                  </a:cubicBezTo>
                  <a:cubicBezTo>
                    <a:pt x="111" y="1200"/>
                    <a:pt x="111" y="1200"/>
                    <a:pt x="111" y="1200"/>
                  </a:cubicBezTo>
                  <a:cubicBezTo>
                    <a:pt x="123" y="1200"/>
                    <a:pt x="133" y="1135"/>
                    <a:pt x="169" y="1031"/>
                  </a:cubicBezTo>
                  <a:cubicBezTo>
                    <a:pt x="171" y="1031"/>
                    <a:pt x="173" y="1031"/>
                    <a:pt x="175" y="1031"/>
                  </a:cubicBezTo>
                  <a:cubicBezTo>
                    <a:pt x="294" y="1031"/>
                    <a:pt x="471" y="1020"/>
                    <a:pt x="690" y="986"/>
                  </a:cubicBezTo>
                  <a:cubicBezTo>
                    <a:pt x="939" y="946"/>
                    <a:pt x="1183" y="883"/>
                    <a:pt x="1419" y="799"/>
                  </a:cubicBezTo>
                  <a:cubicBezTo>
                    <a:pt x="1553" y="745"/>
                    <a:pt x="1692" y="705"/>
                    <a:pt x="1834" y="610"/>
                  </a:cubicBezTo>
                  <a:cubicBezTo>
                    <a:pt x="1901" y="563"/>
                    <a:pt x="1975" y="496"/>
                    <a:pt x="1996" y="391"/>
                  </a:cubicBezTo>
                  <a:cubicBezTo>
                    <a:pt x="2020" y="284"/>
                    <a:pt x="1962" y="172"/>
                    <a:pt x="1883" y="118"/>
                  </a:cubicBezTo>
                  <a:cubicBezTo>
                    <a:pt x="1709" y="35"/>
                    <a:pt x="1537" y="1"/>
                    <a:pt x="137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7" name="Google Shape;2828;p47"/>
            <p:cNvSpPr>
              <a:spLocks/>
            </p:cNvSpPr>
            <p:nvPr/>
          </p:nvSpPr>
          <p:spPr bwMode="auto">
            <a:xfrm>
              <a:off x="2306050" y="5240025"/>
              <a:ext cx="26675" cy="32875"/>
            </a:xfrm>
            <a:custGeom>
              <a:avLst/>
              <a:gdLst>
                <a:gd name="T0" fmla="*/ 276 w 1067"/>
                <a:gd name="T1" fmla="*/ 1 h 1315"/>
                <a:gd name="T2" fmla="*/ 231 w 1067"/>
                <a:gd name="T3" fmla="*/ 2 h 1315"/>
                <a:gd name="T4" fmla="*/ 30 w 1067"/>
                <a:gd name="T5" fmla="*/ 329 h 1315"/>
                <a:gd name="T6" fmla="*/ 158 w 1067"/>
                <a:gd name="T7" fmla="*/ 633 h 1315"/>
                <a:gd name="T8" fmla="*/ 500 w 1067"/>
                <a:gd name="T9" fmla="*/ 1038 h 1315"/>
                <a:gd name="T10" fmla="*/ 899 w 1067"/>
                <a:gd name="T11" fmla="*/ 1306 h 1315"/>
                <a:gd name="T12" fmla="*/ 904 w 1067"/>
                <a:gd name="T13" fmla="*/ 1304 h 1315"/>
                <a:gd name="T14" fmla="*/ 564 w 1067"/>
                <a:gd name="T15" fmla="*/ 974 h 1315"/>
                <a:gd name="T16" fmla="*/ 261 w 1067"/>
                <a:gd name="T17" fmla="*/ 570 h 1315"/>
                <a:gd name="T18" fmla="*/ 259 w 1067"/>
                <a:gd name="T19" fmla="*/ 131 h 1315"/>
                <a:gd name="T20" fmla="*/ 292 w 1067"/>
                <a:gd name="T21" fmla="*/ 129 h 1315"/>
                <a:gd name="T22" fmla="*/ 723 w 1067"/>
                <a:gd name="T23" fmla="*/ 406 h 1315"/>
                <a:gd name="T24" fmla="*/ 935 w 1067"/>
                <a:gd name="T25" fmla="*/ 849 h 1315"/>
                <a:gd name="T26" fmla="*/ 961 w 1067"/>
                <a:gd name="T27" fmla="*/ 1314 h 1315"/>
                <a:gd name="T28" fmla="*/ 962 w 1067"/>
                <a:gd name="T29" fmla="*/ 1314 h 1315"/>
                <a:gd name="T30" fmla="*/ 1024 w 1067"/>
                <a:gd name="T31" fmla="*/ 832 h 1315"/>
                <a:gd name="T32" fmla="*/ 818 w 1067"/>
                <a:gd name="T33" fmla="*/ 334 h 1315"/>
                <a:gd name="T34" fmla="*/ 276 w 1067"/>
                <a:gd name="T35" fmla="*/ 1 h 13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67"/>
                <a:gd name="T55" fmla="*/ 0 h 1315"/>
                <a:gd name="T56" fmla="*/ 1067 w 1067"/>
                <a:gd name="T57" fmla="*/ 1315 h 13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67" h="1315" extrusionOk="0">
                  <a:moveTo>
                    <a:pt x="276" y="1"/>
                  </a:moveTo>
                  <a:cubicBezTo>
                    <a:pt x="261" y="1"/>
                    <a:pt x="246" y="1"/>
                    <a:pt x="231" y="2"/>
                  </a:cubicBezTo>
                  <a:cubicBezTo>
                    <a:pt x="72" y="28"/>
                    <a:pt x="0" y="214"/>
                    <a:pt x="30" y="329"/>
                  </a:cubicBezTo>
                  <a:cubicBezTo>
                    <a:pt x="46" y="449"/>
                    <a:pt x="105" y="551"/>
                    <a:pt x="158" y="633"/>
                  </a:cubicBezTo>
                  <a:cubicBezTo>
                    <a:pt x="254" y="782"/>
                    <a:pt x="369" y="918"/>
                    <a:pt x="500" y="1038"/>
                  </a:cubicBezTo>
                  <a:cubicBezTo>
                    <a:pt x="706" y="1228"/>
                    <a:pt x="870" y="1306"/>
                    <a:pt x="899" y="1306"/>
                  </a:cubicBezTo>
                  <a:cubicBezTo>
                    <a:pt x="902" y="1306"/>
                    <a:pt x="903" y="1305"/>
                    <a:pt x="904" y="1304"/>
                  </a:cubicBezTo>
                  <a:cubicBezTo>
                    <a:pt x="916" y="1287"/>
                    <a:pt x="762" y="1184"/>
                    <a:pt x="564" y="974"/>
                  </a:cubicBezTo>
                  <a:cubicBezTo>
                    <a:pt x="449" y="850"/>
                    <a:pt x="347" y="715"/>
                    <a:pt x="261" y="570"/>
                  </a:cubicBezTo>
                  <a:cubicBezTo>
                    <a:pt x="161" y="427"/>
                    <a:pt x="87" y="168"/>
                    <a:pt x="259" y="131"/>
                  </a:cubicBezTo>
                  <a:cubicBezTo>
                    <a:pt x="270" y="129"/>
                    <a:pt x="281" y="129"/>
                    <a:pt x="292" y="129"/>
                  </a:cubicBezTo>
                  <a:cubicBezTo>
                    <a:pt x="454" y="129"/>
                    <a:pt x="620" y="281"/>
                    <a:pt x="723" y="406"/>
                  </a:cubicBezTo>
                  <a:cubicBezTo>
                    <a:pt x="826" y="537"/>
                    <a:pt x="897" y="688"/>
                    <a:pt x="935" y="849"/>
                  </a:cubicBezTo>
                  <a:cubicBezTo>
                    <a:pt x="996" y="1127"/>
                    <a:pt x="939" y="1309"/>
                    <a:pt x="961" y="1314"/>
                  </a:cubicBezTo>
                  <a:cubicBezTo>
                    <a:pt x="961" y="1314"/>
                    <a:pt x="961" y="1314"/>
                    <a:pt x="962" y="1314"/>
                  </a:cubicBezTo>
                  <a:cubicBezTo>
                    <a:pt x="975" y="1314"/>
                    <a:pt x="1067" y="1135"/>
                    <a:pt x="1024" y="832"/>
                  </a:cubicBezTo>
                  <a:cubicBezTo>
                    <a:pt x="996" y="652"/>
                    <a:pt x="925" y="481"/>
                    <a:pt x="818" y="334"/>
                  </a:cubicBezTo>
                  <a:cubicBezTo>
                    <a:pt x="697" y="193"/>
                    <a:pt x="544" y="1"/>
                    <a:pt x="27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8" name="Google Shape;2829;p47"/>
            <p:cNvSpPr>
              <a:spLocks/>
            </p:cNvSpPr>
            <p:nvPr/>
          </p:nvSpPr>
          <p:spPr bwMode="auto">
            <a:xfrm>
              <a:off x="2038875" y="5262650"/>
              <a:ext cx="98200" cy="74925"/>
            </a:xfrm>
            <a:custGeom>
              <a:avLst/>
              <a:gdLst>
                <a:gd name="T0" fmla="*/ 671 w 3928"/>
                <a:gd name="T1" fmla="*/ 0 h 2997"/>
                <a:gd name="T2" fmla="*/ 211 w 3928"/>
                <a:gd name="T3" fmla="*/ 39 h 2997"/>
                <a:gd name="T4" fmla="*/ 2 w 3928"/>
                <a:gd name="T5" fmla="*/ 95 h 2997"/>
                <a:gd name="T6" fmla="*/ 29 w 3928"/>
                <a:gd name="T7" fmla="*/ 101 h 2997"/>
                <a:gd name="T8" fmla="*/ 470 w 3928"/>
                <a:gd name="T9" fmla="*/ 82 h 2997"/>
                <a:gd name="T10" fmla="*/ 797 w 3928"/>
                <a:gd name="T11" fmla="*/ 95 h 2997"/>
                <a:gd name="T12" fmla="*/ 2552 w 3928"/>
                <a:gd name="T13" fmla="*/ 747 h 2997"/>
                <a:gd name="T14" fmla="*/ 3687 w 3928"/>
                <a:gd name="T15" fmla="*/ 2238 h 2997"/>
                <a:gd name="T16" fmla="*/ 3919 w 3928"/>
                <a:gd name="T17" fmla="*/ 2997 h 2997"/>
                <a:gd name="T18" fmla="*/ 3919 w 3928"/>
                <a:gd name="T19" fmla="*/ 2997 h 2997"/>
                <a:gd name="T20" fmla="*/ 3911 w 3928"/>
                <a:gd name="T21" fmla="*/ 2781 h 2997"/>
                <a:gd name="T22" fmla="*/ 3773 w 3928"/>
                <a:gd name="T23" fmla="*/ 2205 h 2997"/>
                <a:gd name="T24" fmla="*/ 2629 w 3928"/>
                <a:gd name="T25" fmla="*/ 642 h 2997"/>
                <a:gd name="T26" fmla="*/ 802 w 3928"/>
                <a:gd name="T27" fmla="*/ 4 h 2997"/>
                <a:gd name="T28" fmla="*/ 671 w 3928"/>
                <a:gd name="T29" fmla="*/ 0 h 29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8"/>
                <a:gd name="T46" fmla="*/ 0 h 2997"/>
                <a:gd name="T47" fmla="*/ 3928 w 3928"/>
                <a:gd name="T48" fmla="*/ 2997 h 29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8" h="2997" extrusionOk="0">
                  <a:moveTo>
                    <a:pt x="671" y="0"/>
                  </a:moveTo>
                  <a:cubicBezTo>
                    <a:pt x="517" y="0"/>
                    <a:pt x="363" y="14"/>
                    <a:pt x="211" y="39"/>
                  </a:cubicBezTo>
                  <a:cubicBezTo>
                    <a:pt x="75" y="64"/>
                    <a:pt x="1" y="87"/>
                    <a:pt x="2" y="95"/>
                  </a:cubicBezTo>
                  <a:cubicBezTo>
                    <a:pt x="3" y="99"/>
                    <a:pt x="12" y="101"/>
                    <a:pt x="29" y="101"/>
                  </a:cubicBezTo>
                  <a:cubicBezTo>
                    <a:pt x="88" y="101"/>
                    <a:pt x="243" y="82"/>
                    <a:pt x="470" y="82"/>
                  </a:cubicBezTo>
                  <a:cubicBezTo>
                    <a:pt x="566" y="82"/>
                    <a:pt x="676" y="85"/>
                    <a:pt x="797" y="95"/>
                  </a:cubicBezTo>
                  <a:cubicBezTo>
                    <a:pt x="1278" y="132"/>
                    <a:pt x="1954" y="305"/>
                    <a:pt x="2552" y="747"/>
                  </a:cubicBezTo>
                  <a:cubicBezTo>
                    <a:pt x="3149" y="1190"/>
                    <a:pt x="3512" y="1786"/>
                    <a:pt x="3687" y="2238"/>
                  </a:cubicBezTo>
                  <a:cubicBezTo>
                    <a:pt x="3866" y="2689"/>
                    <a:pt x="3894" y="2997"/>
                    <a:pt x="3919" y="2997"/>
                  </a:cubicBezTo>
                  <a:cubicBezTo>
                    <a:pt x="3919" y="2997"/>
                    <a:pt x="3919" y="2997"/>
                    <a:pt x="3919" y="2997"/>
                  </a:cubicBezTo>
                  <a:cubicBezTo>
                    <a:pt x="3926" y="2997"/>
                    <a:pt x="3927" y="2919"/>
                    <a:pt x="3911" y="2781"/>
                  </a:cubicBezTo>
                  <a:cubicBezTo>
                    <a:pt x="3885" y="2584"/>
                    <a:pt x="3840" y="2392"/>
                    <a:pt x="3773" y="2205"/>
                  </a:cubicBezTo>
                  <a:cubicBezTo>
                    <a:pt x="3616" y="1734"/>
                    <a:pt x="3252" y="1105"/>
                    <a:pt x="2629" y="642"/>
                  </a:cubicBezTo>
                  <a:cubicBezTo>
                    <a:pt x="2007" y="180"/>
                    <a:pt x="1299" y="16"/>
                    <a:pt x="802" y="4"/>
                  </a:cubicBezTo>
                  <a:cubicBezTo>
                    <a:pt x="758" y="2"/>
                    <a:pt x="715" y="0"/>
                    <a:pt x="67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19" name="Google Shape;2830;p47"/>
            <p:cNvSpPr>
              <a:spLocks/>
            </p:cNvSpPr>
            <p:nvPr/>
          </p:nvSpPr>
          <p:spPr bwMode="auto">
            <a:xfrm>
              <a:off x="2170075" y="5309125"/>
              <a:ext cx="78675" cy="5275"/>
            </a:xfrm>
            <a:custGeom>
              <a:avLst/>
              <a:gdLst>
                <a:gd name="T0" fmla="*/ 3060 w 3147"/>
                <a:gd name="T1" fmla="*/ 1 h 211"/>
                <a:gd name="T2" fmla="*/ 1571 w 3147"/>
                <a:gd name="T3" fmla="*/ 74 h 211"/>
                <a:gd name="T4" fmla="*/ 3 w 3147"/>
                <a:gd name="T5" fmla="*/ 117 h 211"/>
                <a:gd name="T6" fmla="*/ 1193 w 3147"/>
                <a:gd name="T7" fmla="*/ 211 h 211"/>
                <a:gd name="T8" fmla="*/ 1577 w 3147"/>
                <a:gd name="T9" fmla="*/ 204 h 211"/>
                <a:gd name="T10" fmla="*/ 3141 w 3147"/>
                <a:gd name="T11" fmla="*/ 12 h 211"/>
                <a:gd name="T12" fmla="*/ 3060 w 3147"/>
                <a:gd name="T13" fmla="*/ 1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7"/>
                <a:gd name="T22" fmla="*/ 0 h 211"/>
                <a:gd name="T23" fmla="*/ 3147 w 3147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7" h="211" extrusionOk="0">
                  <a:moveTo>
                    <a:pt x="3060" y="1"/>
                  </a:moveTo>
                  <a:cubicBezTo>
                    <a:pt x="2851" y="1"/>
                    <a:pt x="2265" y="53"/>
                    <a:pt x="1571" y="74"/>
                  </a:cubicBezTo>
                  <a:cubicBezTo>
                    <a:pt x="709" y="104"/>
                    <a:pt x="6" y="79"/>
                    <a:pt x="3" y="117"/>
                  </a:cubicBezTo>
                  <a:cubicBezTo>
                    <a:pt x="1" y="146"/>
                    <a:pt x="507" y="211"/>
                    <a:pt x="1193" y="211"/>
                  </a:cubicBezTo>
                  <a:cubicBezTo>
                    <a:pt x="1316" y="211"/>
                    <a:pt x="1444" y="209"/>
                    <a:pt x="1577" y="204"/>
                  </a:cubicBezTo>
                  <a:cubicBezTo>
                    <a:pt x="2449" y="174"/>
                    <a:pt x="3146" y="44"/>
                    <a:pt x="3141" y="12"/>
                  </a:cubicBezTo>
                  <a:cubicBezTo>
                    <a:pt x="3140" y="4"/>
                    <a:pt x="3111" y="1"/>
                    <a:pt x="306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20" name="Google Shape;2831;p47"/>
            <p:cNvSpPr>
              <a:spLocks/>
            </p:cNvSpPr>
            <p:nvPr/>
          </p:nvSpPr>
          <p:spPr bwMode="auto">
            <a:xfrm>
              <a:off x="2116925" y="5313375"/>
              <a:ext cx="9325" cy="15175"/>
            </a:xfrm>
            <a:custGeom>
              <a:avLst/>
              <a:gdLst>
                <a:gd name="T0" fmla="*/ 37 w 373"/>
                <a:gd name="T1" fmla="*/ 1 h 607"/>
                <a:gd name="T2" fmla="*/ 25 w 373"/>
                <a:gd name="T3" fmla="*/ 5 h 607"/>
                <a:gd name="T4" fmla="*/ 165 w 373"/>
                <a:gd name="T5" fmla="*/ 311 h 607"/>
                <a:gd name="T6" fmla="*/ 322 w 373"/>
                <a:gd name="T7" fmla="*/ 606 h 607"/>
                <a:gd name="T8" fmla="*/ 324 w 373"/>
                <a:gd name="T9" fmla="*/ 606 h 607"/>
                <a:gd name="T10" fmla="*/ 281 w 373"/>
                <a:gd name="T11" fmla="*/ 252 h 607"/>
                <a:gd name="T12" fmla="*/ 37 w 373"/>
                <a:gd name="T13" fmla="*/ 1 h 6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607"/>
                <a:gd name="T23" fmla="*/ 373 w 373"/>
                <a:gd name="T24" fmla="*/ 607 h 6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607" extrusionOk="0">
                  <a:moveTo>
                    <a:pt x="37" y="1"/>
                  </a:moveTo>
                  <a:cubicBezTo>
                    <a:pt x="31" y="1"/>
                    <a:pt x="27" y="2"/>
                    <a:pt x="25" y="5"/>
                  </a:cubicBezTo>
                  <a:cubicBezTo>
                    <a:pt x="0" y="33"/>
                    <a:pt x="87" y="151"/>
                    <a:pt x="165" y="311"/>
                  </a:cubicBezTo>
                  <a:cubicBezTo>
                    <a:pt x="243" y="466"/>
                    <a:pt x="285" y="606"/>
                    <a:pt x="322" y="606"/>
                  </a:cubicBezTo>
                  <a:cubicBezTo>
                    <a:pt x="323" y="606"/>
                    <a:pt x="323" y="606"/>
                    <a:pt x="324" y="606"/>
                  </a:cubicBezTo>
                  <a:cubicBezTo>
                    <a:pt x="360" y="603"/>
                    <a:pt x="373" y="435"/>
                    <a:pt x="281" y="252"/>
                  </a:cubicBezTo>
                  <a:cubicBezTo>
                    <a:pt x="200" y="92"/>
                    <a:pt x="79" y="1"/>
                    <a:pt x="3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21" name="Google Shape;2832;p47"/>
            <p:cNvSpPr>
              <a:spLocks/>
            </p:cNvSpPr>
            <p:nvPr/>
          </p:nvSpPr>
          <p:spPr bwMode="auto">
            <a:xfrm>
              <a:off x="2096200" y="5289375"/>
              <a:ext cx="11700" cy="10150"/>
            </a:xfrm>
            <a:custGeom>
              <a:avLst/>
              <a:gdLst>
                <a:gd name="T0" fmla="*/ 41 w 468"/>
                <a:gd name="T1" fmla="*/ 0 h 406"/>
                <a:gd name="T2" fmla="*/ 25 w 468"/>
                <a:gd name="T3" fmla="*/ 6 h 406"/>
                <a:gd name="T4" fmla="*/ 189 w 468"/>
                <a:gd name="T5" fmla="*/ 250 h 406"/>
                <a:gd name="T6" fmla="*/ 426 w 468"/>
                <a:gd name="T7" fmla="*/ 405 h 406"/>
                <a:gd name="T8" fmla="*/ 443 w 468"/>
                <a:gd name="T9" fmla="*/ 399 h 406"/>
                <a:gd name="T10" fmla="*/ 279 w 468"/>
                <a:gd name="T11" fmla="*/ 156 h 406"/>
                <a:gd name="T12" fmla="*/ 41 w 46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06"/>
                <a:gd name="T23" fmla="*/ 468 w 468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06" extrusionOk="0">
                  <a:moveTo>
                    <a:pt x="41" y="0"/>
                  </a:moveTo>
                  <a:cubicBezTo>
                    <a:pt x="34" y="0"/>
                    <a:pt x="29" y="2"/>
                    <a:pt x="25" y="6"/>
                  </a:cubicBezTo>
                  <a:cubicBezTo>
                    <a:pt x="1" y="32"/>
                    <a:pt x="74" y="141"/>
                    <a:pt x="189" y="250"/>
                  </a:cubicBezTo>
                  <a:cubicBezTo>
                    <a:pt x="287" y="342"/>
                    <a:pt x="383" y="405"/>
                    <a:pt x="426" y="405"/>
                  </a:cubicBezTo>
                  <a:cubicBezTo>
                    <a:pt x="433" y="405"/>
                    <a:pt x="439" y="403"/>
                    <a:pt x="443" y="399"/>
                  </a:cubicBezTo>
                  <a:cubicBezTo>
                    <a:pt x="467" y="373"/>
                    <a:pt x="394" y="264"/>
                    <a:pt x="279" y="156"/>
                  </a:cubicBezTo>
                  <a:cubicBezTo>
                    <a:pt x="180" y="63"/>
                    <a:pt x="83" y="0"/>
                    <a:pt x="4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22" name="Google Shape;2833;p47"/>
            <p:cNvSpPr>
              <a:spLocks/>
            </p:cNvSpPr>
            <p:nvPr/>
          </p:nvSpPr>
          <p:spPr bwMode="auto">
            <a:xfrm>
              <a:off x="2067825" y="5277550"/>
              <a:ext cx="16325" cy="6450"/>
            </a:xfrm>
            <a:custGeom>
              <a:avLst/>
              <a:gdLst>
                <a:gd name="T0" fmla="*/ 205 w 653"/>
                <a:gd name="T1" fmla="*/ 1 h 258"/>
                <a:gd name="T2" fmla="*/ 10 w 653"/>
                <a:gd name="T3" fmla="*/ 68 h 258"/>
                <a:gd name="T4" fmla="*/ 321 w 653"/>
                <a:gd name="T5" fmla="*/ 149 h 258"/>
                <a:gd name="T6" fmla="*/ 609 w 653"/>
                <a:gd name="T7" fmla="*/ 257 h 258"/>
                <a:gd name="T8" fmla="*/ 624 w 653"/>
                <a:gd name="T9" fmla="*/ 252 h 258"/>
                <a:gd name="T10" fmla="*/ 358 w 653"/>
                <a:gd name="T11" fmla="*/ 23 h 258"/>
                <a:gd name="T12" fmla="*/ 205 w 653"/>
                <a:gd name="T13" fmla="*/ 1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3"/>
                <a:gd name="T22" fmla="*/ 0 h 258"/>
                <a:gd name="T23" fmla="*/ 653 w 653"/>
                <a:gd name="T24" fmla="*/ 258 h 2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3" h="258" extrusionOk="0">
                  <a:moveTo>
                    <a:pt x="205" y="1"/>
                  </a:moveTo>
                  <a:cubicBezTo>
                    <a:pt x="84" y="1"/>
                    <a:pt x="1" y="44"/>
                    <a:pt x="10" y="68"/>
                  </a:cubicBezTo>
                  <a:cubicBezTo>
                    <a:pt x="18" y="105"/>
                    <a:pt x="161" y="98"/>
                    <a:pt x="321" y="149"/>
                  </a:cubicBezTo>
                  <a:cubicBezTo>
                    <a:pt x="461" y="189"/>
                    <a:pt x="566" y="257"/>
                    <a:pt x="609" y="257"/>
                  </a:cubicBezTo>
                  <a:cubicBezTo>
                    <a:pt x="615" y="257"/>
                    <a:pt x="620" y="256"/>
                    <a:pt x="624" y="252"/>
                  </a:cubicBezTo>
                  <a:cubicBezTo>
                    <a:pt x="653" y="232"/>
                    <a:pt x="556" y="82"/>
                    <a:pt x="358" y="23"/>
                  </a:cubicBezTo>
                  <a:cubicBezTo>
                    <a:pt x="303" y="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23" name="Google Shape;2834;p47"/>
            <p:cNvSpPr>
              <a:spLocks/>
            </p:cNvSpPr>
            <p:nvPr/>
          </p:nvSpPr>
          <p:spPr bwMode="auto">
            <a:xfrm>
              <a:off x="2047375" y="5273975"/>
              <a:ext cx="8800" cy="4200"/>
            </a:xfrm>
            <a:custGeom>
              <a:avLst/>
              <a:gdLst>
                <a:gd name="T0" fmla="*/ 80 w 352"/>
                <a:gd name="T1" fmla="*/ 0 h 168"/>
                <a:gd name="T2" fmla="*/ 13 w 352"/>
                <a:gd name="T3" fmla="*/ 27 h 168"/>
                <a:gd name="T4" fmla="*/ 155 w 352"/>
                <a:gd name="T5" fmla="*/ 146 h 168"/>
                <a:gd name="T6" fmla="*/ 271 w 352"/>
                <a:gd name="T7" fmla="*/ 168 h 168"/>
                <a:gd name="T8" fmla="*/ 339 w 352"/>
                <a:gd name="T9" fmla="*/ 142 h 168"/>
                <a:gd name="T10" fmla="*/ 197 w 352"/>
                <a:gd name="T11" fmla="*/ 23 h 168"/>
                <a:gd name="T12" fmla="*/ 80 w 352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168"/>
                <a:gd name="T23" fmla="*/ 352 w 352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168" extrusionOk="0">
                  <a:moveTo>
                    <a:pt x="80" y="0"/>
                  </a:moveTo>
                  <a:cubicBezTo>
                    <a:pt x="44" y="0"/>
                    <a:pt x="19" y="9"/>
                    <a:pt x="13" y="27"/>
                  </a:cubicBezTo>
                  <a:cubicBezTo>
                    <a:pt x="1" y="61"/>
                    <a:pt x="63" y="114"/>
                    <a:pt x="155" y="146"/>
                  </a:cubicBezTo>
                  <a:cubicBezTo>
                    <a:pt x="198" y="161"/>
                    <a:pt x="239" y="168"/>
                    <a:pt x="271" y="168"/>
                  </a:cubicBezTo>
                  <a:cubicBezTo>
                    <a:pt x="308" y="168"/>
                    <a:pt x="333" y="159"/>
                    <a:pt x="339" y="142"/>
                  </a:cubicBezTo>
                  <a:cubicBezTo>
                    <a:pt x="351" y="107"/>
                    <a:pt x="289" y="54"/>
                    <a:pt x="197" y="23"/>
                  </a:cubicBezTo>
                  <a:cubicBezTo>
                    <a:pt x="154" y="8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1" name="Google Shape;2835;p47"/>
            <p:cNvSpPr/>
            <p:nvPr/>
          </p:nvSpPr>
          <p:spPr>
            <a:xfrm>
              <a:off x="947463" y="2249760"/>
              <a:ext cx="1031778" cy="2423929"/>
            </a:xfrm>
            <a:custGeom>
              <a:avLst/>
              <a:gdLst/>
              <a:ahLst/>
              <a:cxnLst/>
              <a:rect l="l" t="t" r="r" b="b"/>
              <a:pathLst>
                <a:path w="41317" h="96960" extrusionOk="0">
                  <a:moveTo>
                    <a:pt x="4940" y="1"/>
                  </a:moveTo>
                  <a:cubicBezTo>
                    <a:pt x="4940" y="1"/>
                    <a:pt x="18127" y="56012"/>
                    <a:pt x="18394" y="57086"/>
                  </a:cubicBezTo>
                  <a:cubicBezTo>
                    <a:pt x="18662" y="58158"/>
                    <a:pt x="1" y="78834"/>
                    <a:pt x="1" y="78834"/>
                  </a:cubicBezTo>
                  <a:lnTo>
                    <a:pt x="10583" y="96959"/>
                  </a:lnTo>
                  <a:cubicBezTo>
                    <a:pt x="10583" y="96959"/>
                    <a:pt x="38784" y="68085"/>
                    <a:pt x="40050" y="65289"/>
                  </a:cubicBezTo>
                  <a:cubicBezTo>
                    <a:pt x="41317" y="62494"/>
                    <a:pt x="32611" y="4654"/>
                    <a:pt x="32611" y="4654"/>
                  </a:cubicBezTo>
                  <a:lnTo>
                    <a:pt x="4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5" name="Google Shape;2836;p47"/>
            <p:cNvSpPr>
              <a:spLocks/>
            </p:cNvSpPr>
            <p:nvPr/>
          </p:nvSpPr>
          <p:spPr bwMode="auto">
            <a:xfrm>
              <a:off x="1662375" y="2365500"/>
              <a:ext cx="177775" cy="533800"/>
            </a:xfrm>
            <a:custGeom>
              <a:avLst/>
              <a:gdLst>
                <a:gd name="T0" fmla="*/ 4017 w 7111"/>
                <a:gd name="T1" fmla="*/ 1 h 21352"/>
                <a:gd name="T2" fmla="*/ 3411 w 7111"/>
                <a:gd name="T3" fmla="*/ 132 h 21352"/>
                <a:gd name="T4" fmla="*/ 0 w 7111"/>
                <a:gd name="T5" fmla="*/ 4942 h 21352"/>
                <a:gd name="T6" fmla="*/ 7111 w 7111"/>
                <a:gd name="T7" fmla="*/ 21351 h 21352"/>
                <a:gd name="T8" fmla="*/ 4017 w 7111"/>
                <a:gd name="T9" fmla="*/ 1 h 21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11"/>
                <a:gd name="T16" fmla="*/ 0 h 21352"/>
                <a:gd name="T17" fmla="*/ 7111 w 7111"/>
                <a:gd name="T18" fmla="*/ 21352 h 21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11" h="21352" extrusionOk="0">
                  <a:moveTo>
                    <a:pt x="4017" y="1"/>
                  </a:moveTo>
                  <a:lnTo>
                    <a:pt x="3411" y="132"/>
                  </a:lnTo>
                  <a:lnTo>
                    <a:pt x="0" y="4942"/>
                  </a:lnTo>
                  <a:cubicBezTo>
                    <a:pt x="0" y="4942"/>
                    <a:pt x="7024" y="20738"/>
                    <a:pt x="7111" y="21351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3" name="Google Shape;2837;p47"/>
            <p:cNvSpPr/>
            <p:nvPr/>
          </p:nvSpPr>
          <p:spPr>
            <a:xfrm>
              <a:off x="894999" y="2229372"/>
              <a:ext cx="1416511" cy="2437522"/>
            </a:xfrm>
            <a:custGeom>
              <a:avLst/>
              <a:gdLst/>
              <a:ahLst/>
              <a:cxnLst/>
              <a:rect l="l" t="t" r="r" b="b"/>
              <a:pathLst>
                <a:path w="56669" h="97470" extrusionOk="0">
                  <a:moveTo>
                    <a:pt x="2076" y="1"/>
                  </a:moveTo>
                  <a:lnTo>
                    <a:pt x="1549" y="2146"/>
                  </a:lnTo>
                  <a:cubicBezTo>
                    <a:pt x="0" y="8471"/>
                    <a:pt x="950" y="15147"/>
                    <a:pt x="4204" y="20786"/>
                  </a:cubicBezTo>
                  <a:lnTo>
                    <a:pt x="27812" y="61707"/>
                  </a:lnTo>
                  <a:cubicBezTo>
                    <a:pt x="29484" y="64604"/>
                    <a:pt x="30704" y="67742"/>
                    <a:pt x="31429" y="71008"/>
                  </a:cubicBezTo>
                  <a:lnTo>
                    <a:pt x="37308" y="97469"/>
                  </a:lnTo>
                  <a:lnTo>
                    <a:pt x="56669" y="97469"/>
                  </a:lnTo>
                  <a:cubicBezTo>
                    <a:pt x="56669" y="97469"/>
                    <a:pt x="54275" y="79338"/>
                    <a:pt x="52143" y="66079"/>
                  </a:cubicBezTo>
                  <a:cubicBezTo>
                    <a:pt x="50536" y="56080"/>
                    <a:pt x="37155" y="25042"/>
                    <a:pt x="30672" y="10384"/>
                  </a:cubicBezTo>
                  <a:lnTo>
                    <a:pt x="34689" y="5444"/>
                  </a:lnTo>
                  <a:lnTo>
                    <a:pt x="27711" y="4279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7" name="Google Shape;2838;p47"/>
            <p:cNvSpPr>
              <a:spLocks/>
            </p:cNvSpPr>
            <p:nvPr/>
          </p:nvSpPr>
          <p:spPr bwMode="auto">
            <a:xfrm>
              <a:off x="1673850" y="2486250"/>
              <a:ext cx="173025" cy="439975"/>
            </a:xfrm>
            <a:custGeom>
              <a:avLst/>
              <a:gdLst>
                <a:gd name="T0" fmla="*/ 54 w 6921"/>
                <a:gd name="T1" fmla="*/ 0 h 17599"/>
                <a:gd name="T2" fmla="*/ 52 w 6921"/>
                <a:gd name="T3" fmla="*/ 0 h 17599"/>
                <a:gd name="T4" fmla="*/ 1039 w 6921"/>
                <a:gd name="T5" fmla="*/ 2587 h 17599"/>
                <a:gd name="T6" fmla="*/ 3516 w 6921"/>
                <a:gd name="T7" fmla="*/ 8782 h 17599"/>
                <a:gd name="T8" fmla="*/ 5875 w 6921"/>
                <a:gd name="T9" fmla="*/ 15024 h 17599"/>
                <a:gd name="T10" fmla="*/ 6893 w 6921"/>
                <a:gd name="T11" fmla="*/ 17598 h 17599"/>
                <a:gd name="T12" fmla="*/ 6895 w 6921"/>
                <a:gd name="T13" fmla="*/ 17598 h 17599"/>
                <a:gd name="T14" fmla="*/ 6731 w 6921"/>
                <a:gd name="T15" fmla="*/ 16871 h 17599"/>
                <a:gd name="T16" fmla="*/ 6133 w 6921"/>
                <a:gd name="T17" fmla="*/ 14934 h 17599"/>
                <a:gd name="T18" fmla="*/ 3879 w 6921"/>
                <a:gd name="T19" fmla="*/ 8641 h 17599"/>
                <a:gd name="T20" fmla="*/ 1291 w 6921"/>
                <a:gd name="T21" fmla="*/ 2478 h 17599"/>
                <a:gd name="T22" fmla="*/ 422 w 6921"/>
                <a:gd name="T23" fmla="*/ 647 h 17599"/>
                <a:gd name="T24" fmla="*/ 54 w 6921"/>
                <a:gd name="T25" fmla="*/ 0 h 17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21"/>
                <a:gd name="T40" fmla="*/ 0 h 17599"/>
                <a:gd name="T41" fmla="*/ 6921 w 6921"/>
                <a:gd name="T42" fmla="*/ 17599 h 175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21" h="17599" extrusionOk="0">
                  <a:moveTo>
                    <a:pt x="54" y="0"/>
                  </a:moveTo>
                  <a:cubicBezTo>
                    <a:pt x="53" y="0"/>
                    <a:pt x="52" y="0"/>
                    <a:pt x="52" y="0"/>
                  </a:cubicBezTo>
                  <a:cubicBezTo>
                    <a:pt x="0" y="22"/>
                    <a:pt x="394" y="1005"/>
                    <a:pt x="1039" y="2587"/>
                  </a:cubicBezTo>
                  <a:cubicBezTo>
                    <a:pt x="1683" y="4169"/>
                    <a:pt x="2571" y="6354"/>
                    <a:pt x="3516" y="8782"/>
                  </a:cubicBezTo>
                  <a:cubicBezTo>
                    <a:pt x="4460" y="11209"/>
                    <a:pt x="5282" y="13422"/>
                    <a:pt x="5875" y="15024"/>
                  </a:cubicBezTo>
                  <a:cubicBezTo>
                    <a:pt x="6463" y="16612"/>
                    <a:pt x="6835" y="17598"/>
                    <a:pt x="6893" y="17598"/>
                  </a:cubicBezTo>
                  <a:cubicBezTo>
                    <a:pt x="6894" y="17598"/>
                    <a:pt x="6894" y="17598"/>
                    <a:pt x="6895" y="17598"/>
                  </a:cubicBezTo>
                  <a:cubicBezTo>
                    <a:pt x="6921" y="17590"/>
                    <a:pt x="6861" y="17330"/>
                    <a:pt x="6731" y="16871"/>
                  </a:cubicBezTo>
                  <a:cubicBezTo>
                    <a:pt x="6602" y="16409"/>
                    <a:pt x="6398" y="15747"/>
                    <a:pt x="6133" y="14934"/>
                  </a:cubicBezTo>
                  <a:cubicBezTo>
                    <a:pt x="5607" y="13306"/>
                    <a:pt x="4825" y="11074"/>
                    <a:pt x="3879" y="8641"/>
                  </a:cubicBezTo>
                  <a:cubicBezTo>
                    <a:pt x="2933" y="6206"/>
                    <a:pt x="2001" y="4035"/>
                    <a:pt x="1291" y="2478"/>
                  </a:cubicBezTo>
                  <a:cubicBezTo>
                    <a:pt x="935" y="1700"/>
                    <a:pt x="639" y="1075"/>
                    <a:pt x="422" y="647"/>
                  </a:cubicBezTo>
                  <a:cubicBezTo>
                    <a:pt x="211" y="230"/>
                    <a:pt x="82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28" name="Google Shape;2839;p47"/>
            <p:cNvSpPr>
              <a:spLocks/>
            </p:cNvSpPr>
            <p:nvPr/>
          </p:nvSpPr>
          <p:spPr bwMode="auto">
            <a:xfrm>
              <a:off x="1258125" y="3190775"/>
              <a:ext cx="470300" cy="1014275"/>
            </a:xfrm>
            <a:custGeom>
              <a:avLst/>
              <a:gdLst>
                <a:gd name="T0" fmla="*/ 14 w 18812"/>
                <a:gd name="T1" fmla="*/ 0 h 40571"/>
                <a:gd name="T2" fmla="*/ 13 w 18812"/>
                <a:gd name="T3" fmla="*/ 1 h 40571"/>
                <a:gd name="T4" fmla="*/ 237 w 18812"/>
                <a:gd name="T5" fmla="*/ 403 h 40571"/>
                <a:gd name="T6" fmla="*/ 944 w 18812"/>
                <a:gd name="T7" fmla="*/ 1514 h 40571"/>
                <a:gd name="T8" fmla="*/ 3578 w 18812"/>
                <a:gd name="T9" fmla="*/ 5573 h 40571"/>
                <a:gd name="T10" fmla="*/ 11704 w 18812"/>
                <a:gd name="T11" fmla="*/ 19293 h 40571"/>
                <a:gd name="T12" fmla="*/ 15308 w 18812"/>
                <a:gd name="T13" fmla="*/ 27283 h 40571"/>
                <a:gd name="T14" fmla="*/ 16564 w 18812"/>
                <a:gd name="T15" fmla="*/ 30895 h 40571"/>
                <a:gd name="T16" fmla="*/ 17075 w 18812"/>
                <a:gd name="T17" fmla="*/ 32552 h 40571"/>
                <a:gd name="T18" fmla="*/ 17482 w 18812"/>
                <a:gd name="T19" fmla="*/ 34100 h 40571"/>
                <a:gd name="T20" fmla="*/ 18098 w 18812"/>
                <a:gd name="T21" fmla="*/ 36780 h 40571"/>
                <a:gd name="T22" fmla="*/ 18476 w 18812"/>
                <a:gd name="T23" fmla="*/ 38823 h 40571"/>
                <a:gd name="T24" fmla="*/ 18694 w 18812"/>
                <a:gd name="T25" fmla="*/ 40120 h 40571"/>
                <a:gd name="T26" fmla="*/ 18798 w 18812"/>
                <a:gd name="T27" fmla="*/ 40570 h 40571"/>
                <a:gd name="T28" fmla="*/ 18798 w 18812"/>
                <a:gd name="T29" fmla="*/ 40570 h 40571"/>
                <a:gd name="T30" fmla="*/ 18773 w 18812"/>
                <a:gd name="T31" fmla="*/ 40112 h 40571"/>
                <a:gd name="T32" fmla="*/ 18627 w 18812"/>
                <a:gd name="T33" fmla="*/ 38802 h 40571"/>
                <a:gd name="T34" fmla="*/ 18312 w 18812"/>
                <a:gd name="T35" fmla="*/ 36739 h 40571"/>
                <a:gd name="T36" fmla="*/ 17751 w 18812"/>
                <a:gd name="T37" fmla="*/ 34033 h 40571"/>
                <a:gd name="T38" fmla="*/ 17366 w 18812"/>
                <a:gd name="T39" fmla="*/ 32472 h 40571"/>
                <a:gd name="T40" fmla="*/ 16872 w 18812"/>
                <a:gd name="T41" fmla="*/ 30800 h 40571"/>
                <a:gd name="T42" fmla="*/ 15644 w 18812"/>
                <a:gd name="T43" fmla="*/ 27156 h 40571"/>
                <a:gd name="T44" fmla="*/ 12052 w 18812"/>
                <a:gd name="T45" fmla="*/ 19115 h 40571"/>
                <a:gd name="T46" fmla="*/ 3808 w 18812"/>
                <a:gd name="T47" fmla="*/ 5420 h 40571"/>
                <a:gd name="T48" fmla="*/ 1069 w 18812"/>
                <a:gd name="T49" fmla="*/ 1428 h 40571"/>
                <a:gd name="T50" fmla="*/ 302 w 18812"/>
                <a:gd name="T51" fmla="*/ 358 h 40571"/>
                <a:gd name="T52" fmla="*/ 14 w 18812"/>
                <a:gd name="T53" fmla="*/ 0 h 405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12"/>
                <a:gd name="T82" fmla="*/ 0 h 40571"/>
                <a:gd name="T83" fmla="*/ 18812 w 18812"/>
                <a:gd name="T84" fmla="*/ 40571 h 405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12" h="40571" extrusionOk="0">
                  <a:moveTo>
                    <a:pt x="14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8"/>
                    <a:pt x="78" y="147"/>
                    <a:pt x="237" y="403"/>
                  </a:cubicBezTo>
                  <a:lnTo>
                    <a:pt x="944" y="1514"/>
                  </a:lnTo>
                  <a:cubicBezTo>
                    <a:pt x="1593" y="2515"/>
                    <a:pt x="2486" y="3891"/>
                    <a:pt x="3578" y="5573"/>
                  </a:cubicBezTo>
                  <a:cubicBezTo>
                    <a:pt x="5790" y="9006"/>
                    <a:pt x="8842" y="13762"/>
                    <a:pt x="11704" y="19293"/>
                  </a:cubicBezTo>
                  <a:cubicBezTo>
                    <a:pt x="13122" y="22064"/>
                    <a:pt x="14327" y="24773"/>
                    <a:pt x="15308" y="27283"/>
                  </a:cubicBezTo>
                  <a:cubicBezTo>
                    <a:pt x="15762" y="28551"/>
                    <a:pt x="16229" y="29745"/>
                    <a:pt x="16564" y="30895"/>
                  </a:cubicBezTo>
                  <a:cubicBezTo>
                    <a:pt x="16740" y="31469"/>
                    <a:pt x="16925" y="32017"/>
                    <a:pt x="17075" y="32552"/>
                  </a:cubicBezTo>
                  <a:cubicBezTo>
                    <a:pt x="17216" y="33090"/>
                    <a:pt x="17351" y="33605"/>
                    <a:pt x="17482" y="34100"/>
                  </a:cubicBezTo>
                  <a:cubicBezTo>
                    <a:pt x="17763" y="35081"/>
                    <a:pt x="17924" y="35989"/>
                    <a:pt x="18098" y="36780"/>
                  </a:cubicBezTo>
                  <a:cubicBezTo>
                    <a:pt x="18279" y="37571"/>
                    <a:pt x="18394" y="38258"/>
                    <a:pt x="18476" y="38823"/>
                  </a:cubicBezTo>
                  <a:cubicBezTo>
                    <a:pt x="18566" y="39354"/>
                    <a:pt x="18638" y="39783"/>
                    <a:pt x="18694" y="40120"/>
                  </a:cubicBezTo>
                  <a:cubicBezTo>
                    <a:pt x="18750" y="40415"/>
                    <a:pt x="18784" y="40570"/>
                    <a:pt x="18798" y="40570"/>
                  </a:cubicBezTo>
                  <a:cubicBezTo>
                    <a:pt x="18798" y="40570"/>
                    <a:pt x="18798" y="40570"/>
                    <a:pt x="18798" y="40570"/>
                  </a:cubicBezTo>
                  <a:cubicBezTo>
                    <a:pt x="18811" y="40569"/>
                    <a:pt x="18803" y="40411"/>
                    <a:pt x="18773" y="40112"/>
                  </a:cubicBezTo>
                  <a:cubicBezTo>
                    <a:pt x="18735" y="39771"/>
                    <a:pt x="18687" y="39337"/>
                    <a:pt x="18627" y="38802"/>
                  </a:cubicBezTo>
                  <a:cubicBezTo>
                    <a:pt x="18567" y="38231"/>
                    <a:pt x="18476" y="37536"/>
                    <a:pt x="18312" y="36739"/>
                  </a:cubicBezTo>
                  <a:cubicBezTo>
                    <a:pt x="18159" y="35941"/>
                    <a:pt x="18016" y="35023"/>
                    <a:pt x="17751" y="34033"/>
                  </a:cubicBezTo>
                  <a:cubicBezTo>
                    <a:pt x="17628" y="33535"/>
                    <a:pt x="17500" y="33014"/>
                    <a:pt x="17366" y="32472"/>
                  </a:cubicBezTo>
                  <a:cubicBezTo>
                    <a:pt x="17223" y="31931"/>
                    <a:pt x="17041" y="31377"/>
                    <a:pt x="16872" y="30800"/>
                  </a:cubicBezTo>
                  <a:cubicBezTo>
                    <a:pt x="16549" y="29638"/>
                    <a:pt x="16091" y="28433"/>
                    <a:pt x="15644" y="27156"/>
                  </a:cubicBezTo>
                  <a:cubicBezTo>
                    <a:pt x="14676" y="24624"/>
                    <a:pt x="13474" y="21897"/>
                    <a:pt x="12052" y="19115"/>
                  </a:cubicBezTo>
                  <a:cubicBezTo>
                    <a:pt x="9176" y="13560"/>
                    <a:pt x="6081" y="8817"/>
                    <a:pt x="3808" y="5420"/>
                  </a:cubicBezTo>
                  <a:cubicBezTo>
                    <a:pt x="2670" y="3723"/>
                    <a:pt x="1727" y="2363"/>
                    <a:pt x="1069" y="1428"/>
                  </a:cubicBezTo>
                  <a:cubicBezTo>
                    <a:pt x="757" y="992"/>
                    <a:pt x="503" y="637"/>
                    <a:pt x="302" y="358"/>
                  </a:cubicBezTo>
                  <a:cubicBezTo>
                    <a:pt x="129" y="124"/>
                    <a:pt x="31" y="0"/>
                    <a:pt x="1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29" name="Google Shape;2840;p47"/>
            <p:cNvSpPr>
              <a:spLocks/>
            </p:cNvSpPr>
            <p:nvPr/>
          </p:nvSpPr>
          <p:spPr bwMode="auto">
            <a:xfrm>
              <a:off x="1012500" y="2624525"/>
              <a:ext cx="596600" cy="783875"/>
            </a:xfrm>
            <a:custGeom>
              <a:avLst/>
              <a:gdLst>
                <a:gd name="T0" fmla="*/ 4399 w 23864"/>
                <a:gd name="T1" fmla="*/ 0 h 31355"/>
                <a:gd name="T2" fmla="*/ 2909 w 23864"/>
                <a:gd name="T3" fmla="*/ 172 h 31355"/>
                <a:gd name="T4" fmla="*/ 14 w 23864"/>
                <a:gd name="T5" fmla="*/ 2148 h 31355"/>
                <a:gd name="T6" fmla="*/ 1 w 23864"/>
                <a:gd name="T7" fmla="*/ 2172 h 31355"/>
                <a:gd name="T8" fmla="*/ 14 w 23864"/>
                <a:gd name="T9" fmla="*/ 2194 h 31355"/>
                <a:gd name="T10" fmla="*/ 422 w 23864"/>
                <a:gd name="T11" fmla="*/ 2852 h 31355"/>
                <a:gd name="T12" fmla="*/ 566 w 23864"/>
                <a:gd name="T13" fmla="*/ 3056 h 31355"/>
                <a:gd name="T14" fmla="*/ 567 w 23864"/>
                <a:gd name="T15" fmla="*/ 3055 h 31355"/>
                <a:gd name="T16" fmla="*/ 462 w 23864"/>
                <a:gd name="T17" fmla="*/ 2830 h 31355"/>
                <a:gd name="T18" fmla="*/ 106 w 23864"/>
                <a:gd name="T19" fmla="*/ 2173 h 31355"/>
                <a:gd name="T20" fmla="*/ 106 w 23864"/>
                <a:gd name="T21" fmla="*/ 2173 h 31355"/>
                <a:gd name="T22" fmla="*/ 2954 w 23864"/>
                <a:gd name="T23" fmla="*/ 361 h 31355"/>
                <a:gd name="T24" fmla="*/ 4282 w 23864"/>
                <a:gd name="T25" fmla="*/ 220 h 31355"/>
                <a:gd name="T26" fmla="*/ 5557 w 23864"/>
                <a:gd name="T27" fmla="*/ 327 h 31355"/>
                <a:gd name="T28" fmla="*/ 8577 w 23864"/>
                <a:gd name="T29" fmla="*/ 1180 h 31355"/>
                <a:gd name="T30" fmla="*/ 11881 w 23864"/>
                <a:gd name="T31" fmla="*/ 2553 h 31355"/>
                <a:gd name="T32" fmla="*/ 14455 w 23864"/>
                <a:gd name="T33" fmla="*/ 5335 h 31355"/>
                <a:gd name="T34" fmla="*/ 14570 w 23864"/>
                <a:gd name="T35" fmla="*/ 7312 h 31355"/>
                <a:gd name="T36" fmla="*/ 13719 w 23864"/>
                <a:gd name="T37" fmla="*/ 9281 h 31355"/>
                <a:gd name="T38" fmla="*/ 13109 w 23864"/>
                <a:gd name="T39" fmla="*/ 11506 h 31355"/>
                <a:gd name="T40" fmla="*/ 14146 w 23864"/>
                <a:gd name="T41" fmla="*/ 13641 h 31355"/>
                <a:gd name="T42" fmla="*/ 16553 w 23864"/>
                <a:gd name="T43" fmla="*/ 15061 h 31355"/>
                <a:gd name="T44" fmla="*/ 19020 w 23864"/>
                <a:gd name="T45" fmla="*/ 16018 h 31355"/>
                <a:gd name="T46" fmla="*/ 22478 w 23864"/>
                <a:gd name="T47" fmla="*/ 19426 h 31355"/>
                <a:gd name="T48" fmla="*/ 23480 w 23864"/>
                <a:gd name="T49" fmla="*/ 23728 h 31355"/>
                <a:gd name="T50" fmla="*/ 22296 w 23864"/>
                <a:gd name="T51" fmla="*/ 27398 h 31355"/>
                <a:gd name="T52" fmla="*/ 17939 w 23864"/>
                <a:gd name="T53" fmla="*/ 30883 h 31355"/>
                <a:gd name="T54" fmla="*/ 15897 w 23864"/>
                <a:gd name="T55" fmla="*/ 31349 h 31355"/>
                <a:gd name="T56" fmla="*/ 15965 w 23864"/>
                <a:gd name="T57" fmla="*/ 31355 h 31355"/>
                <a:gd name="T58" fmla="*/ 16445 w 23864"/>
                <a:gd name="T59" fmla="*/ 31332 h 31355"/>
                <a:gd name="T60" fmla="*/ 17983 w 23864"/>
                <a:gd name="T61" fmla="*/ 31013 h 31355"/>
                <a:gd name="T62" fmla="*/ 22503 w 23864"/>
                <a:gd name="T63" fmla="*/ 27531 h 31355"/>
                <a:gd name="T64" fmla="*/ 23770 w 23864"/>
                <a:gd name="T65" fmla="*/ 23744 h 31355"/>
                <a:gd name="T66" fmla="*/ 22762 w 23864"/>
                <a:gd name="T67" fmla="*/ 19273 h 31355"/>
                <a:gd name="T68" fmla="*/ 19172 w 23864"/>
                <a:gd name="T69" fmla="*/ 15711 h 31355"/>
                <a:gd name="T70" fmla="*/ 14391 w 23864"/>
                <a:gd name="T71" fmla="*/ 13391 h 31355"/>
                <a:gd name="T72" fmla="*/ 13456 w 23864"/>
                <a:gd name="T73" fmla="*/ 11490 h 31355"/>
                <a:gd name="T74" fmla="*/ 14028 w 23864"/>
                <a:gd name="T75" fmla="*/ 9433 h 31355"/>
                <a:gd name="T76" fmla="*/ 14898 w 23864"/>
                <a:gd name="T77" fmla="*/ 7395 h 31355"/>
                <a:gd name="T78" fmla="*/ 14765 w 23864"/>
                <a:gd name="T79" fmla="*/ 5221 h 31355"/>
                <a:gd name="T80" fmla="*/ 12031 w 23864"/>
                <a:gd name="T81" fmla="*/ 2284 h 31355"/>
                <a:gd name="T82" fmla="*/ 8668 w 23864"/>
                <a:gd name="T83" fmla="*/ 919 h 31355"/>
                <a:gd name="T84" fmla="*/ 5592 w 23864"/>
                <a:gd name="T85" fmla="*/ 92 h 31355"/>
                <a:gd name="T86" fmla="*/ 4399 w 23864"/>
                <a:gd name="T87" fmla="*/ 0 h 31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864"/>
                <a:gd name="T133" fmla="*/ 0 h 31355"/>
                <a:gd name="T134" fmla="*/ 23864 w 23864"/>
                <a:gd name="T135" fmla="*/ 31355 h 313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864" h="31355" extrusionOk="0">
                  <a:moveTo>
                    <a:pt x="4399" y="0"/>
                  </a:moveTo>
                  <a:cubicBezTo>
                    <a:pt x="3867" y="0"/>
                    <a:pt x="3364" y="58"/>
                    <a:pt x="2909" y="172"/>
                  </a:cubicBezTo>
                  <a:cubicBezTo>
                    <a:pt x="1315" y="541"/>
                    <a:pt x="370" y="1501"/>
                    <a:pt x="14" y="2148"/>
                  </a:cubicBezTo>
                  <a:lnTo>
                    <a:pt x="1" y="2172"/>
                  </a:lnTo>
                  <a:lnTo>
                    <a:pt x="14" y="2194"/>
                  </a:lnTo>
                  <a:lnTo>
                    <a:pt x="422" y="2852"/>
                  </a:lnTo>
                  <a:cubicBezTo>
                    <a:pt x="510" y="2990"/>
                    <a:pt x="557" y="3056"/>
                    <a:pt x="566" y="3056"/>
                  </a:cubicBezTo>
                  <a:cubicBezTo>
                    <a:pt x="566" y="3056"/>
                    <a:pt x="567" y="3055"/>
                    <a:pt x="567" y="3055"/>
                  </a:cubicBezTo>
                  <a:cubicBezTo>
                    <a:pt x="572" y="3051"/>
                    <a:pt x="540" y="2978"/>
                    <a:pt x="462" y="2830"/>
                  </a:cubicBezTo>
                  <a:lnTo>
                    <a:pt x="106" y="2173"/>
                  </a:lnTo>
                  <a:cubicBezTo>
                    <a:pt x="495" y="1561"/>
                    <a:pt x="1422" y="686"/>
                    <a:pt x="2954" y="361"/>
                  </a:cubicBezTo>
                  <a:cubicBezTo>
                    <a:pt x="3364" y="267"/>
                    <a:pt x="3810" y="220"/>
                    <a:pt x="4282" y="220"/>
                  </a:cubicBezTo>
                  <a:cubicBezTo>
                    <a:pt x="4689" y="220"/>
                    <a:pt x="5116" y="255"/>
                    <a:pt x="5557" y="327"/>
                  </a:cubicBezTo>
                  <a:cubicBezTo>
                    <a:pt x="6508" y="480"/>
                    <a:pt x="7514" y="797"/>
                    <a:pt x="8577" y="1180"/>
                  </a:cubicBezTo>
                  <a:cubicBezTo>
                    <a:pt x="9639" y="1569"/>
                    <a:pt x="10789" y="1944"/>
                    <a:pt x="11881" y="2553"/>
                  </a:cubicBezTo>
                  <a:cubicBezTo>
                    <a:pt x="12965" y="3150"/>
                    <a:pt x="13991" y="4069"/>
                    <a:pt x="14455" y="5335"/>
                  </a:cubicBezTo>
                  <a:cubicBezTo>
                    <a:pt x="14686" y="5958"/>
                    <a:pt x="14747" y="6650"/>
                    <a:pt x="14570" y="7312"/>
                  </a:cubicBezTo>
                  <a:cubicBezTo>
                    <a:pt x="14403" y="7981"/>
                    <a:pt x="14045" y="8614"/>
                    <a:pt x="13719" y="9281"/>
                  </a:cubicBezTo>
                  <a:cubicBezTo>
                    <a:pt x="13394" y="9942"/>
                    <a:pt x="13067" y="10686"/>
                    <a:pt x="13109" y="11506"/>
                  </a:cubicBezTo>
                  <a:cubicBezTo>
                    <a:pt x="13138" y="12326"/>
                    <a:pt x="13575" y="13084"/>
                    <a:pt x="14146" y="13641"/>
                  </a:cubicBezTo>
                  <a:cubicBezTo>
                    <a:pt x="14830" y="14326"/>
                    <a:pt x="15705" y="14743"/>
                    <a:pt x="16553" y="15061"/>
                  </a:cubicBezTo>
                  <a:cubicBezTo>
                    <a:pt x="17404" y="15383"/>
                    <a:pt x="18254" y="15637"/>
                    <a:pt x="19020" y="16018"/>
                  </a:cubicBezTo>
                  <a:cubicBezTo>
                    <a:pt x="20561" y="16769"/>
                    <a:pt x="21737" y="18043"/>
                    <a:pt x="22478" y="19426"/>
                  </a:cubicBezTo>
                  <a:cubicBezTo>
                    <a:pt x="23229" y="20813"/>
                    <a:pt x="23558" y="22330"/>
                    <a:pt x="23480" y="23728"/>
                  </a:cubicBezTo>
                  <a:cubicBezTo>
                    <a:pt x="23422" y="25131"/>
                    <a:pt x="22936" y="26393"/>
                    <a:pt x="22296" y="27398"/>
                  </a:cubicBezTo>
                  <a:cubicBezTo>
                    <a:pt x="21271" y="29011"/>
                    <a:pt x="19738" y="30238"/>
                    <a:pt x="17939" y="30883"/>
                  </a:cubicBezTo>
                  <a:cubicBezTo>
                    <a:pt x="16662" y="31324"/>
                    <a:pt x="15889" y="31300"/>
                    <a:pt x="15897" y="31349"/>
                  </a:cubicBezTo>
                  <a:cubicBezTo>
                    <a:pt x="15898" y="31353"/>
                    <a:pt x="15921" y="31355"/>
                    <a:pt x="15965" y="31355"/>
                  </a:cubicBezTo>
                  <a:cubicBezTo>
                    <a:pt x="16049" y="31355"/>
                    <a:pt x="16210" y="31347"/>
                    <a:pt x="16445" y="31332"/>
                  </a:cubicBezTo>
                  <a:cubicBezTo>
                    <a:pt x="16802" y="31300"/>
                    <a:pt x="17329" y="31216"/>
                    <a:pt x="17983" y="31013"/>
                  </a:cubicBezTo>
                  <a:cubicBezTo>
                    <a:pt x="19263" y="30602"/>
                    <a:pt x="21138" y="29614"/>
                    <a:pt x="22503" y="27531"/>
                  </a:cubicBezTo>
                  <a:cubicBezTo>
                    <a:pt x="23176" y="26508"/>
                    <a:pt x="23696" y="25202"/>
                    <a:pt x="23770" y="23744"/>
                  </a:cubicBezTo>
                  <a:cubicBezTo>
                    <a:pt x="23864" y="22293"/>
                    <a:pt x="23532" y="20716"/>
                    <a:pt x="22762" y="19273"/>
                  </a:cubicBezTo>
                  <a:cubicBezTo>
                    <a:pt x="22001" y="17836"/>
                    <a:pt x="20785" y="16504"/>
                    <a:pt x="19172" y="15711"/>
                  </a:cubicBezTo>
                  <a:cubicBezTo>
                    <a:pt x="17590" y="14914"/>
                    <a:pt x="15683" y="14681"/>
                    <a:pt x="14391" y="13391"/>
                  </a:cubicBezTo>
                  <a:cubicBezTo>
                    <a:pt x="13861" y="12875"/>
                    <a:pt x="13480" y="12201"/>
                    <a:pt x="13456" y="11490"/>
                  </a:cubicBezTo>
                  <a:cubicBezTo>
                    <a:pt x="13416" y="10776"/>
                    <a:pt x="13708" y="10085"/>
                    <a:pt x="14028" y="9433"/>
                  </a:cubicBezTo>
                  <a:cubicBezTo>
                    <a:pt x="14347" y="8775"/>
                    <a:pt x="14717" y="8126"/>
                    <a:pt x="14898" y="7395"/>
                  </a:cubicBezTo>
                  <a:cubicBezTo>
                    <a:pt x="15091" y="6668"/>
                    <a:pt x="15019" y="5891"/>
                    <a:pt x="14765" y="5221"/>
                  </a:cubicBezTo>
                  <a:cubicBezTo>
                    <a:pt x="14258" y="3856"/>
                    <a:pt x="13154" y="2893"/>
                    <a:pt x="12031" y="2284"/>
                  </a:cubicBezTo>
                  <a:cubicBezTo>
                    <a:pt x="10896" y="1665"/>
                    <a:pt x="9734" y="1299"/>
                    <a:pt x="8668" y="919"/>
                  </a:cubicBezTo>
                  <a:cubicBezTo>
                    <a:pt x="7597" y="546"/>
                    <a:pt x="6571" y="236"/>
                    <a:pt x="5592" y="92"/>
                  </a:cubicBezTo>
                  <a:cubicBezTo>
                    <a:pt x="5183" y="31"/>
                    <a:pt x="4783" y="0"/>
                    <a:pt x="439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0" name="Google Shape;2841;p47"/>
            <p:cNvSpPr>
              <a:spLocks/>
            </p:cNvSpPr>
            <p:nvPr/>
          </p:nvSpPr>
          <p:spPr bwMode="auto">
            <a:xfrm>
              <a:off x="1858025" y="3284875"/>
              <a:ext cx="391125" cy="921975"/>
            </a:xfrm>
            <a:custGeom>
              <a:avLst/>
              <a:gdLst>
                <a:gd name="T0" fmla="*/ 5641 w 15645"/>
                <a:gd name="T1" fmla="*/ 1 h 36879"/>
                <a:gd name="T2" fmla="*/ 3989 w 15645"/>
                <a:gd name="T3" fmla="*/ 973 h 36879"/>
                <a:gd name="T4" fmla="*/ 1219 w 15645"/>
                <a:gd name="T5" fmla="*/ 5358 h 36879"/>
                <a:gd name="T6" fmla="*/ 1204 w 15645"/>
                <a:gd name="T7" fmla="*/ 8985 h 36879"/>
                <a:gd name="T8" fmla="*/ 2511 w 15645"/>
                <a:gd name="T9" fmla="*/ 12920 h 36879"/>
                <a:gd name="T10" fmla="*/ 3138 w 15645"/>
                <a:gd name="T11" fmla="*/ 17305 h 36879"/>
                <a:gd name="T12" fmla="*/ 1273 w 15645"/>
                <a:gd name="T13" fmla="*/ 21787 h 36879"/>
                <a:gd name="T14" fmla="*/ 2404 w 15645"/>
                <a:gd name="T15" fmla="*/ 30964 h 36879"/>
                <a:gd name="T16" fmla="*/ 5511 w 15645"/>
                <a:gd name="T17" fmla="*/ 33738 h 36879"/>
                <a:gd name="T18" fmla="*/ 8946 w 15645"/>
                <a:gd name="T19" fmla="*/ 34903 h 36879"/>
                <a:gd name="T20" fmla="*/ 11890 w 15645"/>
                <a:gd name="T21" fmla="*/ 35306 h 36879"/>
                <a:gd name="T22" fmla="*/ 14036 w 15645"/>
                <a:gd name="T23" fmla="*/ 35873 h 36879"/>
                <a:gd name="T24" fmla="*/ 15630 w 15645"/>
                <a:gd name="T25" fmla="*/ 36878 h 36879"/>
                <a:gd name="T26" fmla="*/ 15635 w 15645"/>
                <a:gd name="T27" fmla="*/ 36876 h 36879"/>
                <a:gd name="T28" fmla="*/ 15295 w 15645"/>
                <a:gd name="T29" fmla="*/ 36513 h 36879"/>
                <a:gd name="T30" fmla="*/ 14090 w 15645"/>
                <a:gd name="T31" fmla="*/ 35747 h 36879"/>
                <a:gd name="T32" fmla="*/ 11923 w 15645"/>
                <a:gd name="T33" fmla="*/ 35113 h 36879"/>
                <a:gd name="T34" fmla="*/ 8989 w 15645"/>
                <a:gd name="T35" fmla="*/ 34658 h 36879"/>
                <a:gd name="T36" fmla="*/ 5654 w 15645"/>
                <a:gd name="T37" fmla="*/ 33486 h 36879"/>
                <a:gd name="T38" fmla="*/ 2664 w 15645"/>
                <a:gd name="T39" fmla="*/ 30775 h 36879"/>
                <a:gd name="T40" fmla="*/ 1598 w 15645"/>
                <a:gd name="T41" fmla="*/ 21917 h 36879"/>
                <a:gd name="T42" fmla="*/ 3475 w 15645"/>
                <a:gd name="T43" fmla="*/ 17364 h 36879"/>
                <a:gd name="T44" fmla="*/ 2816 w 15645"/>
                <a:gd name="T45" fmla="*/ 12812 h 36879"/>
                <a:gd name="T46" fmla="*/ 1488 w 15645"/>
                <a:gd name="T47" fmla="*/ 8920 h 36879"/>
                <a:gd name="T48" fmla="*/ 1459 w 15645"/>
                <a:gd name="T49" fmla="*/ 5415 h 36879"/>
                <a:gd name="T50" fmla="*/ 4077 w 15645"/>
                <a:gd name="T51" fmla="*/ 1078 h 36879"/>
                <a:gd name="T52" fmla="*/ 5641 w 15645"/>
                <a:gd name="T53" fmla="*/ 1 h 368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45"/>
                <a:gd name="T82" fmla="*/ 0 h 36879"/>
                <a:gd name="T83" fmla="*/ 15645 w 15645"/>
                <a:gd name="T84" fmla="*/ 36879 h 368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45" h="36879" extrusionOk="0">
                  <a:moveTo>
                    <a:pt x="5641" y="1"/>
                  </a:moveTo>
                  <a:cubicBezTo>
                    <a:pt x="5641" y="1"/>
                    <a:pt x="4968" y="202"/>
                    <a:pt x="3989" y="973"/>
                  </a:cubicBezTo>
                  <a:cubicBezTo>
                    <a:pt x="3035" y="1738"/>
                    <a:pt x="1766" y="3167"/>
                    <a:pt x="1219" y="5358"/>
                  </a:cubicBezTo>
                  <a:cubicBezTo>
                    <a:pt x="945" y="6437"/>
                    <a:pt x="900" y="7705"/>
                    <a:pt x="1204" y="8985"/>
                  </a:cubicBezTo>
                  <a:cubicBezTo>
                    <a:pt x="1485" y="10270"/>
                    <a:pt x="2030" y="11557"/>
                    <a:pt x="2511" y="12920"/>
                  </a:cubicBezTo>
                  <a:cubicBezTo>
                    <a:pt x="2986" y="14274"/>
                    <a:pt x="3412" y="15776"/>
                    <a:pt x="3138" y="17305"/>
                  </a:cubicBezTo>
                  <a:cubicBezTo>
                    <a:pt x="2872" y="18836"/>
                    <a:pt x="1908" y="20207"/>
                    <a:pt x="1273" y="21787"/>
                  </a:cubicBezTo>
                  <a:cubicBezTo>
                    <a:pt x="0" y="24996"/>
                    <a:pt x="642" y="28590"/>
                    <a:pt x="2404" y="30964"/>
                  </a:cubicBezTo>
                  <a:cubicBezTo>
                    <a:pt x="3270" y="32166"/>
                    <a:pt x="4369" y="33091"/>
                    <a:pt x="5511" y="33738"/>
                  </a:cubicBezTo>
                  <a:cubicBezTo>
                    <a:pt x="6652" y="34396"/>
                    <a:pt x="7854" y="34731"/>
                    <a:pt x="8946" y="34903"/>
                  </a:cubicBezTo>
                  <a:cubicBezTo>
                    <a:pt x="10041" y="35076"/>
                    <a:pt x="11032" y="35163"/>
                    <a:pt x="11890" y="35306"/>
                  </a:cubicBezTo>
                  <a:cubicBezTo>
                    <a:pt x="12750" y="35440"/>
                    <a:pt x="13473" y="35638"/>
                    <a:pt x="14036" y="35873"/>
                  </a:cubicBezTo>
                  <a:cubicBezTo>
                    <a:pt x="15127" y="36331"/>
                    <a:pt x="15573" y="36878"/>
                    <a:pt x="15630" y="36878"/>
                  </a:cubicBezTo>
                  <a:cubicBezTo>
                    <a:pt x="15632" y="36878"/>
                    <a:pt x="15634" y="36877"/>
                    <a:pt x="15635" y="36876"/>
                  </a:cubicBezTo>
                  <a:cubicBezTo>
                    <a:pt x="15645" y="36868"/>
                    <a:pt x="15527" y="36744"/>
                    <a:pt x="15295" y="36513"/>
                  </a:cubicBezTo>
                  <a:cubicBezTo>
                    <a:pt x="15043" y="36310"/>
                    <a:pt x="14663" y="35998"/>
                    <a:pt x="14090" y="35747"/>
                  </a:cubicBezTo>
                  <a:cubicBezTo>
                    <a:pt x="13524" y="35488"/>
                    <a:pt x="12788" y="35267"/>
                    <a:pt x="11923" y="35113"/>
                  </a:cubicBezTo>
                  <a:cubicBezTo>
                    <a:pt x="11059" y="34950"/>
                    <a:pt x="10064" y="34844"/>
                    <a:pt x="8989" y="34658"/>
                  </a:cubicBezTo>
                  <a:cubicBezTo>
                    <a:pt x="7913" y="34471"/>
                    <a:pt x="6759" y="34136"/>
                    <a:pt x="5654" y="33486"/>
                  </a:cubicBezTo>
                  <a:cubicBezTo>
                    <a:pt x="4553" y="32849"/>
                    <a:pt x="3495" y="31941"/>
                    <a:pt x="2664" y="30775"/>
                  </a:cubicBezTo>
                  <a:cubicBezTo>
                    <a:pt x="979" y="28476"/>
                    <a:pt x="371" y="25004"/>
                    <a:pt x="1598" y="21917"/>
                  </a:cubicBezTo>
                  <a:cubicBezTo>
                    <a:pt x="2207" y="20387"/>
                    <a:pt x="3190" y="18996"/>
                    <a:pt x="3475" y="17364"/>
                  </a:cubicBezTo>
                  <a:cubicBezTo>
                    <a:pt x="3761" y="15733"/>
                    <a:pt x="3300" y="14174"/>
                    <a:pt x="2816" y="12812"/>
                  </a:cubicBezTo>
                  <a:cubicBezTo>
                    <a:pt x="2319" y="11436"/>
                    <a:pt x="1772" y="10167"/>
                    <a:pt x="1488" y="8920"/>
                  </a:cubicBezTo>
                  <a:cubicBezTo>
                    <a:pt x="1181" y="7679"/>
                    <a:pt x="1209" y="6469"/>
                    <a:pt x="1459" y="5415"/>
                  </a:cubicBezTo>
                  <a:cubicBezTo>
                    <a:pt x="1852" y="3730"/>
                    <a:pt x="2768" y="2212"/>
                    <a:pt x="4077" y="1078"/>
                  </a:cubicBezTo>
                  <a:cubicBezTo>
                    <a:pt x="5010" y="288"/>
                    <a:pt x="5664" y="41"/>
                    <a:pt x="564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1" name="Google Shape;2842;p47"/>
            <p:cNvSpPr>
              <a:spLocks/>
            </p:cNvSpPr>
            <p:nvPr/>
          </p:nvSpPr>
          <p:spPr bwMode="auto">
            <a:xfrm>
              <a:off x="1793825" y="4404475"/>
              <a:ext cx="229600" cy="284600"/>
            </a:xfrm>
            <a:custGeom>
              <a:avLst/>
              <a:gdLst>
                <a:gd name="T0" fmla="*/ 44 w 9184"/>
                <a:gd name="T1" fmla="*/ 0 h 11384"/>
                <a:gd name="T2" fmla="*/ 20 w 9184"/>
                <a:gd name="T3" fmla="*/ 6 h 11384"/>
                <a:gd name="T4" fmla="*/ 2100 w 9184"/>
                <a:gd name="T5" fmla="*/ 915 h 11384"/>
                <a:gd name="T6" fmla="*/ 4157 w 9184"/>
                <a:gd name="T7" fmla="*/ 2234 h 11384"/>
                <a:gd name="T8" fmla="*/ 7872 w 9184"/>
                <a:gd name="T9" fmla="*/ 6863 h 11384"/>
                <a:gd name="T10" fmla="*/ 8715 w 9184"/>
                <a:gd name="T11" fmla="*/ 9156 h 11384"/>
                <a:gd name="T12" fmla="*/ 9153 w 9184"/>
                <a:gd name="T13" fmla="*/ 11383 h 11384"/>
                <a:gd name="T14" fmla="*/ 9153 w 9184"/>
                <a:gd name="T15" fmla="*/ 11383 h 11384"/>
                <a:gd name="T16" fmla="*/ 9174 w 9184"/>
                <a:gd name="T17" fmla="*/ 10766 h 11384"/>
                <a:gd name="T18" fmla="*/ 9116 w 9184"/>
                <a:gd name="T19" fmla="*/ 10046 h 11384"/>
                <a:gd name="T20" fmla="*/ 8957 w 9184"/>
                <a:gd name="T21" fmla="*/ 9099 h 11384"/>
                <a:gd name="T22" fmla="*/ 8164 w 9184"/>
                <a:gd name="T23" fmla="*/ 6725 h 11384"/>
                <a:gd name="T24" fmla="*/ 4355 w 9184"/>
                <a:gd name="T25" fmla="*/ 1978 h 11384"/>
                <a:gd name="T26" fmla="*/ 2208 w 9184"/>
                <a:gd name="T27" fmla="*/ 693 h 11384"/>
                <a:gd name="T28" fmla="*/ 1318 w 9184"/>
                <a:gd name="T29" fmla="*/ 333 h 11384"/>
                <a:gd name="T30" fmla="*/ 626 w 9184"/>
                <a:gd name="T31" fmla="*/ 120 h 11384"/>
                <a:gd name="T32" fmla="*/ 44 w 9184"/>
                <a:gd name="T33" fmla="*/ 0 h 11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84"/>
                <a:gd name="T52" fmla="*/ 0 h 11384"/>
                <a:gd name="T53" fmla="*/ 9184 w 9184"/>
                <a:gd name="T54" fmla="*/ 11384 h 11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84" h="11384" extrusionOk="0">
                  <a:moveTo>
                    <a:pt x="44" y="0"/>
                  </a:moveTo>
                  <a:cubicBezTo>
                    <a:pt x="29" y="0"/>
                    <a:pt x="21" y="2"/>
                    <a:pt x="20" y="6"/>
                  </a:cubicBezTo>
                  <a:cubicBezTo>
                    <a:pt x="1" y="75"/>
                    <a:pt x="854" y="282"/>
                    <a:pt x="2100" y="915"/>
                  </a:cubicBezTo>
                  <a:cubicBezTo>
                    <a:pt x="2725" y="1225"/>
                    <a:pt x="3428" y="1674"/>
                    <a:pt x="4157" y="2234"/>
                  </a:cubicBezTo>
                  <a:cubicBezTo>
                    <a:pt x="5733" y="3473"/>
                    <a:pt x="7004" y="5056"/>
                    <a:pt x="7872" y="6863"/>
                  </a:cubicBezTo>
                  <a:cubicBezTo>
                    <a:pt x="8262" y="7696"/>
                    <a:pt x="8547" y="8479"/>
                    <a:pt x="8715" y="9156"/>
                  </a:cubicBezTo>
                  <a:cubicBezTo>
                    <a:pt x="9064" y="10505"/>
                    <a:pt x="9084" y="11383"/>
                    <a:pt x="9153" y="11383"/>
                  </a:cubicBezTo>
                  <a:cubicBezTo>
                    <a:pt x="9153" y="11383"/>
                    <a:pt x="9153" y="11383"/>
                    <a:pt x="9153" y="11383"/>
                  </a:cubicBezTo>
                  <a:cubicBezTo>
                    <a:pt x="9176" y="11382"/>
                    <a:pt x="9183" y="11163"/>
                    <a:pt x="9174" y="10766"/>
                  </a:cubicBezTo>
                  <a:cubicBezTo>
                    <a:pt x="9172" y="10525"/>
                    <a:pt x="9153" y="10283"/>
                    <a:pt x="9116" y="10046"/>
                  </a:cubicBezTo>
                  <a:cubicBezTo>
                    <a:pt x="9075" y="9766"/>
                    <a:pt x="9048" y="9442"/>
                    <a:pt x="8957" y="9099"/>
                  </a:cubicBezTo>
                  <a:cubicBezTo>
                    <a:pt x="8816" y="8398"/>
                    <a:pt x="8549" y="7588"/>
                    <a:pt x="8164" y="6725"/>
                  </a:cubicBezTo>
                  <a:cubicBezTo>
                    <a:pt x="7305" y="4853"/>
                    <a:pt x="5996" y="3223"/>
                    <a:pt x="4355" y="1978"/>
                  </a:cubicBezTo>
                  <a:cubicBezTo>
                    <a:pt x="3594" y="1418"/>
                    <a:pt x="2862" y="981"/>
                    <a:pt x="2208" y="693"/>
                  </a:cubicBezTo>
                  <a:cubicBezTo>
                    <a:pt x="1891" y="529"/>
                    <a:pt x="1583" y="432"/>
                    <a:pt x="1318" y="333"/>
                  </a:cubicBezTo>
                  <a:cubicBezTo>
                    <a:pt x="1094" y="244"/>
                    <a:pt x="862" y="173"/>
                    <a:pt x="626" y="120"/>
                  </a:cubicBezTo>
                  <a:cubicBezTo>
                    <a:pt x="311" y="42"/>
                    <a:pt x="110" y="0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2" name="Google Shape;2843;p47"/>
            <p:cNvSpPr>
              <a:spLocks/>
            </p:cNvSpPr>
            <p:nvPr/>
          </p:nvSpPr>
          <p:spPr bwMode="auto">
            <a:xfrm>
              <a:off x="1461450" y="2332600"/>
              <a:ext cx="313100" cy="458375"/>
            </a:xfrm>
            <a:custGeom>
              <a:avLst/>
              <a:gdLst>
                <a:gd name="T0" fmla="*/ 2639 w 12524"/>
                <a:gd name="T1" fmla="*/ 0 h 18335"/>
                <a:gd name="T2" fmla="*/ 2453 w 12524"/>
                <a:gd name="T3" fmla="*/ 195 h 18335"/>
                <a:gd name="T4" fmla="*/ 1979 w 12524"/>
                <a:gd name="T5" fmla="*/ 802 h 18335"/>
                <a:gd name="T6" fmla="*/ 691 w 12524"/>
                <a:gd name="T7" fmla="*/ 3334 h 18335"/>
                <a:gd name="T8" fmla="*/ 40 w 12524"/>
                <a:gd name="T9" fmla="*/ 7498 h 18335"/>
                <a:gd name="T10" fmla="*/ 1342 w 12524"/>
                <a:gd name="T11" fmla="*/ 12491 h 18335"/>
                <a:gd name="T12" fmla="*/ 4818 w 12524"/>
                <a:gd name="T13" fmla="*/ 16303 h 18335"/>
                <a:gd name="T14" fmla="*/ 8665 w 12524"/>
                <a:gd name="T15" fmla="*/ 18027 h 18335"/>
                <a:gd name="T16" fmla="*/ 11120 w 12524"/>
                <a:gd name="T17" fmla="*/ 18335 h 18335"/>
                <a:gd name="T18" fmla="*/ 11489 w 12524"/>
                <a:gd name="T19" fmla="*/ 18326 h 18335"/>
                <a:gd name="T20" fmla="*/ 11502 w 12524"/>
                <a:gd name="T21" fmla="*/ 18326 h 18335"/>
                <a:gd name="T22" fmla="*/ 12257 w 12524"/>
                <a:gd name="T23" fmla="*/ 18260 h 18335"/>
                <a:gd name="T24" fmla="*/ 12522 w 12524"/>
                <a:gd name="T25" fmla="*/ 18207 h 18335"/>
                <a:gd name="T26" fmla="*/ 12391 w 12524"/>
                <a:gd name="T27" fmla="*/ 18187 h 18335"/>
                <a:gd name="T28" fmla="*/ 11795 w 12524"/>
                <a:gd name="T29" fmla="*/ 18196 h 18335"/>
                <a:gd name="T30" fmla="*/ 8727 w 12524"/>
                <a:gd name="T31" fmla="*/ 17788 h 18335"/>
                <a:gd name="T32" fmla="*/ 5002 w 12524"/>
                <a:gd name="T33" fmla="*/ 16040 h 18335"/>
                <a:gd name="T34" fmla="*/ 1649 w 12524"/>
                <a:gd name="T35" fmla="*/ 12325 h 18335"/>
                <a:gd name="T36" fmla="*/ 362 w 12524"/>
                <a:gd name="T37" fmla="*/ 7488 h 18335"/>
                <a:gd name="T38" fmla="*/ 926 w 12524"/>
                <a:gd name="T39" fmla="*/ 3413 h 18335"/>
                <a:gd name="T40" fmla="*/ 2641 w 12524"/>
                <a:gd name="T41" fmla="*/ 1 h 18335"/>
                <a:gd name="T42" fmla="*/ 2639 w 12524"/>
                <a:gd name="T43" fmla="*/ 0 h 183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24"/>
                <a:gd name="T67" fmla="*/ 0 h 18335"/>
                <a:gd name="T68" fmla="*/ 12524 w 12524"/>
                <a:gd name="T69" fmla="*/ 18335 h 183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24" h="18335" extrusionOk="0">
                  <a:moveTo>
                    <a:pt x="2639" y="0"/>
                  </a:moveTo>
                  <a:cubicBezTo>
                    <a:pt x="2625" y="0"/>
                    <a:pt x="2562" y="66"/>
                    <a:pt x="2453" y="195"/>
                  </a:cubicBezTo>
                  <a:cubicBezTo>
                    <a:pt x="2345" y="333"/>
                    <a:pt x="2161" y="521"/>
                    <a:pt x="1979" y="802"/>
                  </a:cubicBezTo>
                  <a:cubicBezTo>
                    <a:pt x="1585" y="1345"/>
                    <a:pt x="1096" y="2198"/>
                    <a:pt x="691" y="3334"/>
                  </a:cubicBezTo>
                  <a:cubicBezTo>
                    <a:pt x="281" y="4465"/>
                    <a:pt x="0" y="5898"/>
                    <a:pt x="40" y="7498"/>
                  </a:cubicBezTo>
                  <a:cubicBezTo>
                    <a:pt x="74" y="9093"/>
                    <a:pt x="468" y="10855"/>
                    <a:pt x="1342" y="12491"/>
                  </a:cubicBezTo>
                  <a:cubicBezTo>
                    <a:pt x="2239" y="14114"/>
                    <a:pt x="3500" y="15405"/>
                    <a:pt x="4818" y="16303"/>
                  </a:cubicBezTo>
                  <a:cubicBezTo>
                    <a:pt x="6138" y="17208"/>
                    <a:pt x="7493" y="17753"/>
                    <a:pt x="8665" y="18027"/>
                  </a:cubicBezTo>
                  <a:cubicBezTo>
                    <a:pt x="9638" y="18258"/>
                    <a:pt x="10479" y="18335"/>
                    <a:pt x="11120" y="18335"/>
                  </a:cubicBezTo>
                  <a:cubicBezTo>
                    <a:pt x="11252" y="18335"/>
                    <a:pt x="11375" y="18332"/>
                    <a:pt x="11489" y="18326"/>
                  </a:cubicBezTo>
                  <a:cubicBezTo>
                    <a:pt x="11493" y="18326"/>
                    <a:pt x="11498" y="18326"/>
                    <a:pt x="11502" y="18326"/>
                  </a:cubicBezTo>
                  <a:cubicBezTo>
                    <a:pt x="11831" y="18326"/>
                    <a:pt x="12085" y="18275"/>
                    <a:pt x="12257" y="18260"/>
                  </a:cubicBezTo>
                  <a:cubicBezTo>
                    <a:pt x="12432" y="18237"/>
                    <a:pt x="12524" y="18219"/>
                    <a:pt x="12522" y="18207"/>
                  </a:cubicBezTo>
                  <a:cubicBezTo>
                    <a:pt x="12523" y="18191"/>
                    <a:pt x="12478" y="18187"/>
                    <a:pt x="12391" y="18187"/>
                  </a:cubicBezTo>
                  <a:cubicBezTo>
                    <a:pt x="12270" y="18187"/>
                    <a:pt x="12068" y="18196"/>
                    <a:pt x="11795" y="18196"/>
                  </a:cubicBezTo>
                  <a:cubicBezTo>
                    <a:pt x="11136" y="18196"/>
                    <a:pt x="10066" y="18143"/>
                    <a:pt x="8727" y="17788"/>
                  </a:cubicBezTo>
                  <a:cubicBezTo>
                    <a:pt x="7587" y="17489"/>
                    <a:pt x="6277" y="16934"/>
                    <a:pt x="5002" y="16040"/>
                  </a:cubicBezTo>
                  <a:cubicBezTo>
                    <a:pt x="3730" y="15151"/>
                    <a:pt x="2516" y="13893"/>
                    <a:pt x="1649" y="12325"/>
                  </a:cubicBezTo>
                  <a:cubicBezTo>
                    <a:pt x="807" y="10744"/>
                    <a:pt x="414" y="9040"/>
                    <a:pt x="362" y="7488"/>
                  </a:cubicBezTo>
                  <a:cubicBezTo>
                    <a:pt x="306" y="5932"/>
                    <a:pt x="554" y="4531"/>
                    <a:pt x="926" y="3413"/>
                  </a:cubicBezTo>
                  <a:cubicBezTo>
                    <a:pt x="1664" y="1157"/>
                    <a:pt x="2720" y="47"/>
                    <a:pt x="2641" y="1"/>
                  </a:cubicBezTo>
                  <a:cubicBezTo>
                    <a:pt x="2641" y="1"/>
                    <a:pt x="2640" y="0"/>
                    <a:pt x="263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3" name="Google Shape;2844;p47"/>
            <p:cNvSpPr>
              <a:spLocks/>
            </p:cNvSpPr>
            <p:nvPr/>
          </p:nvSpPr>
          <p:spPr bwMode="auto">
            <a:xfrm>
              <a:off x="1050950" y="3730825"/>
              <a:ext cx="457425" cy="664925"/>
            </a:xfrm>
            <a:custGeom>
              <a:avLst/>
              <a:gdLst>
                <a:gd name="T0" fmla="*/ 11705 w 18297"/>
                <a:gd name="T1" fmla="*/ 1 h 26597"/>
                <a:gd name="T2" fmla="*/ 11701 w 18297"/>
                <a:gd name="T3" fmla="*/ 2 h 26597"/>
                <a:gd name="T4" fmla="*/ 12048 w 18297"/>
                <a:gd name="T5" fmla="*/ 227 h 26597"/>
                <a:gd name="T6" fmla="*/ 13049 w 18297"/>
                <a:gd name="T7" fmla="*/ 856 h 26597"/>
                <a:gd name="T8" fmla="*/ 16214 w 18297"/>
                <a:gd name="T9" fmla="*/ 3773 h 26597"/>
                <a:gd name="T10" fmla="*/ 17574 w 18297"/>
                <a:gd name="T11" fmla="*/ 6389 h 26597"/>
                <a:gd name="T12" fmla="*/ 17759 w 18297"/>
                <a:gd name="T13" fmla="*/ 9736 h 26597"/>
                <a:gd name="T14" fmla="*/ 16071 w 18297"/>
                <a:gd name="T15" fmla="*/ 12965 h 26597"/>
                <a:gd name="T16" fmla="*/ 12731 w 18297"/>
                <a:gd name="T17" fmla="*/ 15344 h 26597"/>
                <a:gd name="T18" fmla="*/ 11802 w 18297"/>
                <a:gd name="T19" fmla="*/ 17268 h 26597"/>
                <a:gd name="T20" fmla="*/ 11496 w 18297"/>
                <a:gd name="T21" fmla="*/ 19290 h 26597"/>
                <a:gd name="T22" fmla="*/ 10868 w 18297"/>
                <a:gd name="T23" fmla="*/ 22994 h 26597"/>
                <a:gd name="T24" fmla="*/ 8672 w 18297"/>
                <a:gd name="T25" fmla="*/ 25440 h 26597"/>
                <a:gd name="T26" fmla="*/ 5873 w 18297"/>
                <a:gd name="T27" fmla="*/ 26318 h 26597"/>
                <a:gd name="T28" fmla="*/ 4806 w 18297"/>
                <a:gd name="T29" fmla="*/ 26368 h 26597"/>
                <a:gd name="T30" fmla="*/ 1574 w 18297"/>
                <a:gd name="T31" fmla="*/ 26000 h 26597"/>
                <a:gd name="T32" fmla="*/ 413 w 18297"/>
                <a:gd name="T33" fmla="*/ 25772 h 26597"/>
                <a:gd name="T34" fmla="*/ 17 w 18297"/>
                <a:gd name="T35" fmla="*/ 25708 h 26597"/>
                <a:gd name="T36" fmla="*/ 3 w 18297"/>
                <a:gd name="T37" fmla="*/ 25710 h 26597"/>
                <a:gd name="T38" fmla="*/ 396 w 18297"/>
                <a:gd name="T39" fmla="*/ 25840 h 26597"/>
                <a:gd name="T40" fmla="*/ 1547 w 18297"/>
                <a:gd name="T41" fmla="*/ 26133 h 26597"/>
                <a:gd name="T42" fmla="*/ 5030 w 18297"/>
                <a:gd name="T43" fmla="*/ 26597 h 26597"/>
                <a:gd name="T44" fmla="*/ 5899 w 18297"/>
                <a:gd name="T45" fmla="*/ 26563 h 26597"/>
                <a:gd name="T46" fmla="*/ 8816 w 18297"/>
                <a:gd name="T47" fmla="*/ 25693 h 26597"/>
                <a:gd name="T48" fmla="*/ 11169 w 18297"/>
                <a:gd name="T49" fmla="*/ 23115 h 26597"/>
                <a:gd name="T50" fmla="*/ 11839 w 18297"/>
                <a:gd name="T51" fmla="*/ 19322 h 26597"/>
                <a:gd name="T52" fmla="*/ 13002 w 18297"/>
                <a:gd name="T53" fmla="*/ 15569 h 26597"/>
                <a:gd name="T54" fmla="*/ 16306 w 18297"/>
                <a:gd name="T55" fmla="*/ 13217 h 26597"/>
                <a:gd name="T56" fmla="*/ 18077 w 18297"/>
                <a:gd name="T57" fmla="*/ 9792 h 26597"/>
                <a:gd name="T58" fmla="*/ 17852 w 18297"/>
                <a:gd name="T59" fmla="*/ 6303 h 26597"/>
                <a:gd name="T60" fmla="*/ 16412 w 18297"/>
                <a:gd name="T61" fmla="*/ 3623 h 26597"/>
                <a:gd name="T62" fmla="*/ 13123 w 18297"/>
                <a:gd name="T63" fmla="*/ 742 h 26597"/>
                <a:gd name="T64" fmla="*/ 12083 w 18297"/>
                <a:gd name="T65" fmla="*/ 166 h 26597"/>
                <a:gd name="T66" fmla="*/ 11705 w 18297"/>
                <a:gd name="T67" fmla="*/ 1 h 265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97"/>
                <a:gd name="T103" fmla="*/ 0 h 26597"/>
                <a:gd name="T104" fmla="*/ 18297 w 18297"/>
                <a:gd name="T105" fmla="*/ 26597 h 265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97" h="26597" extrusionOk="0">
                  <a:moveTo>
                    <a:pt x="11705" y="1"/>
                  </a:moveTo>
                  <a:cubicBezTo>
                    <a:pt x="11703" y="1"/>
                    <a:pt x="11701" y="1"/>
                    <a:pt x="11701" y="2"/>
                  </a:cubicBezTo>
                  <a:cubicBezTo>
                    <a:pt x="11695" y="13"/>
                    <a:pt x="11816" y="88"/>
                    <a:pt x="12048" y="227"/>
                  </a:cubicBezTo>
                  <a:cubicBezTo>
                    <a:pt x="12281" y="366"/>
                    <a:pt x="12621" y="574"/>
                    <a:pt x="13049" y="856"/>
                  </a:cubicBezTo>
                  <a:cubicBezTo>
                    <a:pt x="13887" y="1434"/>
                    <a:pt x="15113" y="2318"/>
                    <a:pt x="16214" y="3773"/>
                  </a:cubicBezTo>
                  <a:cubicBezTo>
                    <a:pt x="16760" y="4498"/>
                    <a:pt x="17258" y="5375"/>
                    <a:pt x="17574" y="6389"/>
                  </a:cubicBezTo>
                  <a:cubicBezTo>
                    <a:pt x="17868" y="7405"/>
                    <a:pt x="17978" y="8563"/>
                    <a:pt x="17759" y="9736"/>
                  </a:cubicBezTo>
                  <a:cubicBezTo>
                    <a:pt x="17550" y="10897"/>
                    <a:pt x="17022" y="12097"/>
                    <a:pt x="16071" y="12965"/>
                  </a:cubicBezTo>
                  <a:cubicBezTo>
                    <a:pt x="15165" y="13865"/>
                    <a:pt x="13698" y="14179"/>
                    <a:pt x="12731" y="15344"/>
                  </a:cubicBezTo>
                  <a:cubicBezTo>
                    <a:pt x="12256" y="15907"/>
                    <a:pt x="11970" y="16591"/>
                    <a:pt x="11802" y="17268"/>
                  </a:cubicBezTo>
                  <a:cubicBezTo>
                    <a:pt x="11631" y="17949"/>
                    <a:pt x="11558" y="18629"/>
                    <a:pt x="11496" y="19290"/>
                  </a:cubicBezTo>
                  <a:cubicBezTo>
                    <a:pt x="11382" y="20610"/>
                    <a:pt x="11301" y="21888"/>
                    <a:pt x="10868" y="22994"/>
                  </a:cubicBezTo>
                  <a:cubicBezTo>
                    <a:pt x="10444" y="24104"/>
                    <a:pt x="9588" y="24920"/>
                    <a:pt x="8672" y="25440"/>
                  </a:cubicBezTo>
                  <a:cubicBezTo>
                    <a:pt x="7753" y="25964"/>
                    <a:pt x="6771" y="26221"/>
                    <a:pt x="5873" y="26318"/>
                  </a:cubicBezTo>
                  <a:cubicBezTo>
                    <a:pt x="5503" y="26353"/>
                    <a:pt x="5147" y="26368"/>
                    <a:pt x="4806" y="26368"/>
                  </a:cubicBezTo>
                  <a:cubicBezTo>
                    <a:pt x="3475" y="26368"/>
                    <a:pt x="2374" y="26141"/>
                    <a:pt x="1574" y="26000"/>
                  </a:cubicBezTo>
                  <a:lnTo>
                    <a:pt x="413" y="25772"/>
                  </a:lnTo>
                  <a:cubicBezTo>
                    <a:pt x="193" y="25729"/>
                    <a:pt x="59" y="25708"/>
                    <a:pt x="17" y="25708"/>
                  </a:cubicBezTo>
                  <a:cubicBezTo>
                    <a:pt x="8" y="25708"/>
                    <a:pt x="4" y="25709"/>
                    <a:pt x="3" y="25710"/>
                  </a:cubicBezTo>
                  <a:cubicBezTo>
                    <a:pt x="1" y="25723"/>
                    <a:pt x="136" y="25768"/>
                    <a:pt x="396" y="25840"/>
                  </a:cubicBezTo>
                  <a:cubicBezTo>
                    <a:pt x="658" y="25912"/>
                    <a:pt x="1045" y="26016"/>
                    <a:pt x="1547" y="26133"/>
                  </a:cubicBezTo>
                  <a:cubicBezTo>
                    <a:pt x="2387" y="26316"/>
                    <a:pt x="3567" y="26597"/>
                    <a:pt x="5030" y="26597"/>
                  </a:cubicBezTo>
                  <a:cubicBezTo>
                    <a:pt x="5309" y="26597"/>
                    <a:pt x="5599" y="26587"/>
                    <a:pt x="5899" y="26563"/>
                  </a:cubicBezTo>
                  <a:cubicBezTo>
                    <a:pt x="6827" y="26480"/>
                    <a:pt x="7845" y="26230"/>
                    <a:pt x="8816" y="25693"/>
                  </a:cubicBezTo>
                  <a:cubicBezTo>
                    <a:pt x="9779" y="25165"/>
                    <a:pt x="10706" y="24298"/>
                    <a:pt x="11169" y="23115"/>
                  </a:cubicBezTo>
                  <a:cubicBezTo>
                    <a:pt x="11634" y="21944"/>
                    <a:pt x="11720" y="20631"/>
                    <a:pt x="11839" y="19322"/>
                  </a:cubicBezTo>
                  <a:cubicBezTo>
                    <a:pt x="11967" y="18029"/>
                    <a:pt x="12127" y="16613"/>
                    <a:pt x="13002" y="15569"/>
                  </a:cubicBezTo>
                  <a:cubicBezTo>
                    <a:pt x="13850" y="14512"/>
                    <a:pt x="15307" y="14186"/>
                    <a:pt x="16306" y="13217"/>
                  </a:cubicBezTo>
                  <a:cubicBezTo>
                    <a:pt x="17321" y="12282"/>
                    <a:pt x="17868" y="11009"/>
                    <a:pt x="18077" y="9792"/>
                  </a:cubicBezTo>
                  <a:cubicBezTo>
                    <a:pt x="18297" y="8563"/>
                    <a:pt x="18171" y="7358"/>
                    <a:pt x="17852" y="6303"/>
                  </a:cubicBezTo>
                  <a:cubicBezTo>
                    <a:pt x="17511" y="5251"/>
                    <a:pt x="16984" y="4357"/>
                    <a:pt x="16412" y="3623"/>
                  </a:cubicBezTo>
                  <a:cubicBezTo>
                    <a:pt x="15258" y="2152"/>
                    <a:pt x="13991" y="1290"/>
                    <a:pt x="13123" y="742"/>
                  </a:cubicBezTo>
                  <a:cubicBezTo>
                    <a:pt x="12679" y="476"/>
                    <a:pt x="12327" y="283"/>
                    <a:pt x="12083" y="166"/>
                  </a:cubicBezTo>
                  <a:cubicBezTo>
                    <a:pt x="11857" y="58"/>
                    <a:pt x="11728" y="1"/>
                    <a:pt x="1170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1" name="Google Shape;2845;p47"/>
            <p:cNvSpPr/>
            <p:nvPr/>
          </p:nvSpPr>
          <p:spPr>
            <a:xfrm>
              <a:off x="1052389" y="247186"/>
              <a:ext cx="951834" cy="958246"/>
            </a:xfrm>
            <a:custGeom>
              <a:avLst/>
              <a:gdLst/>
              <a:ahLst/>
              <a:cxnLst/>
              <a:rect l="l" t="t" r="r" b="b"/>
              <a:pathLst>
                <a:path w="38094" h="38304" extrusionOk="0">
                  <a:moveTo>
                    <a:pt x="11998" y="1"/>
                  </a:moveTo>
                  <a:cubicBezTo>
                    <a:pt x="8802" y="1"/>
                    <a:pt x="5665" y="2112"/>
                    <a:pt x="4087" y="4972"/>
                  </a:cubicBezTo>
                  <a:cubicBezTo>
                    <a:pt x="2229" y="8336"/>
                    <a:pt x="2210" y="12453"/>
                    <a:pt x="3087" y="16193"/>
                  </a:cubicBezTo>
                  <a:cubicBezTo>
                    <a:pt x="3455" y="17763"/>
                    <a:pt x="3972" y="19382"/>
                    <a:pt x="3609" y="20952"/>
                  </a:cubicBezTo>
                  <a:cubicBezTo>
                    <a:pt x="3218" y="22645"/>
                    <a:pt x="1873" y="23954"/>
                    <a:pt x="1233" y="25568"/>
                  </a:cubicBezTo>
                  <a:cubicBezTo>
                    <a:pt x="1" y="28677"/>
                    <a:pt x="1568" y="32126"/>
                    <a:pt x="3100" y="35098"/>
                  </a:cubicBezTo>
                  <a:cubicBezTo>
                    <a:pt x="3800" y="36454"/>
                    <a:pt x="4690" y="37959"/>
                    <a:pt x="6187" y="38252"/>
                  </a:cubicBezTo>
                  <a:cubicBezTo>
                    <a:pt x="6364" y="38287"/>
                    <a:pt x="6538" y="38303"/>
                    <a:pt x="6710" y="38303"/>
                  </a:cubicBezTo>
                  <a:cubicBezTo>
                    <a:pt x="8170" y="38303"/>
                    <a:pt x="9482" y="37141"/>
                    <a:pt x="10743" y="36282"/>
                  </a:cubicBezTo>
                  <a:cubicBezTo>
                    <a:pt x="12706" y="34945"/>
                    <a:pt x="15082" y="34230"/>
                    <a:pt x="17456" y="34230"/>
                  </a:cubicBezTo>
                  <a:cubicBezTo>
                    <a:pt x="18053" y="34230"/>
                    <a:pt x="18650" y="34275"/>
                    <a:pt x="19240" y="34367"/>
                  </a:cubicBezTo>
                  <a:cubicBezTo>
                    <a:pt x="22577" y="34885"/>
                    <a:pt x="25644" y="36817"/>
                    <a:pt x="29019" y="36874"/>
                  </a:cubicBezTo>
                  <a:cubicBezTo>
                    <a:pt x="29066" y="36875"/>
                    <a:pt x="29114" y="36875"/>
                    <a:pt x="29161" y="36875"/>
                  </a:cubicBezTo>
                  <a:cubicBezTo>
                    <a:pt x="32159" y="36875"/>
                    <a:pt x="35112" y="35266"/>
                    <a:pt x="36730" y="32740"/>
                  </a:cubicBezTo>
                  <a:cubicBezTo>
                    <a:pt x="37734" y="31173"/>
                    <a:pt x="38093" y="28811"/>
                    <a:pt x="36631" y="27658"/>
                  </a:cubicBezTo>
                  <a:cubicBezTo>
                    <a:pt x="35671" y="26899"/>
                    <a:pt x="34213" y="26925"/>
                    <a:pt x="33372" y="26035"/>
                  </a:cubicBezTo>
                  <a:cubicBezTo>
                    <a:pt x="32354" y="24957"/>
                    <a:pt x="32794" y="23214"/>
                    <a:pt x="33322" y="21827"/>
                  </a:cubicBezTo>
                  <a:cubicBezTo>
                    <a:pt x="33851" y="20441"/>
                    <a:pt x="34367" y="18746"/>
                    <a:pt x="33438" y="17591"/>
                  </a:cubicBezTo>
                  <a:cubicBezTo>
                    <a:pt x="32392" y="16292"/>
                    <a:pt x="30132" y="16536"/>
                    <a:pt x="29139" y="15197"/>
                  </a:cubicBezTo>
                  <a:cubicBezTo>
                    <a:pt x="28091" y="13786"/>
                    <a:pt x="29192" y="11819"/>
                    <a:pt x="29147" y="10061"/>
                  </a:cubicBezTo>
                  <a:cubicBezTo>
                    <a:pt x="29107" y="8497"/>
                    <a:pt x="28103" y="7086"/>
                    <a:pt x="26839" y="6165"/>
                  </a:cubicBezTo>
                  <a:cubicBezTo>
                    <a:pt x="25574" y="5244"/>
                    <a:pt x="25403" y="4945"/>
                    <a:pt x="23659" y="1783"/>
                  </a:cubicBezTo>
                  <a:lnTo>
                    <a:pt x="13685" y="205"/>
                  </a:lnTo>
                  <a:cubicBezTo>
                    <a:pt x="13127" y="66"/>
                    <a:pt x="12562" y="1"/>
                    <a:pt x="1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5" name="Google Shape;2846;p47"/>
            <p:cNvSpPr>
              <a:spLocks/>
            </p:cNvSpPr>
            <p:nvPr/>
          </p:nvSpPr>
          <p:spPr bwMode="auto">
            <a:xfrm>
              <a:off x="829475" y="1016525"/>
              <a:ext cx="1499425" cy="1349000"/>
            </a:xfrm>
            <a:custGeom>
              <a:avLst/>
              <a:gdLst>
                <a:gd name="T0" fmla="*/ 14520 w 59977"/>
                <a:gd name="T1" fmla="*/ 1 h 53960"/>
                <a:gd name="T2" fmla="*/ 681 w 59977"/>
                <a:gd name="T3" fmla="*/ 14789 h 53960"/>
                <a:gd name="T4" fmla="*/ 9055 w 59977"/>
                <a:gd name="T5" fmla="*/ 36868 h 53960"/>
                <a:gd name="T6" fmla="*/ 3467 w 59977"/>
                <a:gd name="T7" fmla="*/ 51469 h 53960"/>
                <a:gd name="T8" fmla="*/ 37333 w 59977"/>
                <a:gd name="T9" fmla="*/ 53960 h 53960"/>
                <a:gd name="T10" fmla="*/ 37090 w 59977"/>
                <a:gd name="T11" fmla="*/ 33607 h 53960"/>
                <a:gd name="T12" fmla="*/ 39500 w 59977"/>
                <a:gd name="T13" fmla="*/ 35055 h 53960"/>
                <a:gd name="T14" fmla="*/ 59976 w 59977"/>
                <a:gd name="T15" fmla="*/ 34049 h 53960"/>
                <a:gd name="T16" fmla="*/ 59313 w 59977"/>
                <a:gd name="T17" fmla="*/ 24153 h 53960"/>
                <a:gd name="T18" fmla="*/ 44431 w 59977"/>
                <a:gd name="T19" fmla="*/ 24759 h 53960"/>
                <a:gd name="T20" fmla="*/ 31178 w 59977"/>
                <a:gd name="T21" fmla="*/ 1333 h 53960"/>
                <a:gd name="T22" fmla="*/ 30882 w 59977"/>
                <a:gd name="T23" fmla="*/ 1349 h 53960"/>
                <a:gd name="T24" fmla="*/ 17422 w 59977"/>
                <a:gd name="T25" fmla="*/ 205 h 53960"/>
                <a:gd name="T26" fmla="*/ 14520 w 59977"/>
                <a:gd name="T27" fmla="*/ 1 h 539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977"/>
                <a:gd name="T43" fmla="*/ 0 h 53960"/>
                <a:gd name="T44" fmla="*/ 59977 w 59977"/>
                <a:gd name="T45" fmla="*/ 53960 h 539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977" h="53960" extrusionOk="0">
                  <a:moveTo>
                    <a:pt x="14520" y="1"/>
                  </a:moveTo>
                  <a:cubicBezTo>
                    <a:pt x="9549" y="1"/>
                    <a:pt x="1" y="1690"/>
                    <a:pt x="681" y="14789"/>
                  </a:cubicBezTo>
                  <a:cubicBezTo>
                    <a:pt x="1016" y="21235"/>
                    <a:pt x="7824" y="33792"/>
                    <a:pt x="9055" y="36868"/>
                  </a:cubicBezTo>
                  <a:cubicBezTo>
                    <a:pt x="7842" y="40769"/>
                    <a:pt x="4233" y="46848"/>
                    <a:pt x="3467" y="51469"/>
                  </a:cubicBezTo>
                  <a:lnTo>
                    <a:pt x="37333" y="53960"/>
                  </a:lnTo>
                  <a:lnTo>
                    <a:pt x="37090" y="33607"/>
                  </a:lnTo>
                  <a:lnTo>
                    <a:pt x="39500" y="35055"/>
                  </a:lnTo>
                  <a:lnTo>
                    <a:pt x="59976" y="34049"/>
                  </a:lnTo>
                  <a:lnTo>
                    <a:pt x="59313" y="24153"/>
                  </a:lnTo>
                  <a:lnTo>
                    <a:pt x="44431" y="24759"/>
                  </a:lnTo>
                  <a:cubicBezTo>
                    <a:pt x="41064" y="2484"/>
                    <a:pt x="32842" y="1333"/>
                    <a:pt x="31178" y="1333"/>
                  </a:cubicBezTo>
                  <a:cubicBezTo>
                    <a:pt x="30986" y="1333"/>
                    <a:pt x="30882" y="1349"/>
                    <a:pt x="30882" y="1349"/>
                  </a:cubicBezTo>
                  <a:lnTo>
                    <a:pt x="17422" y="205"/>
                  </a:lnTo>
                  <a:cubicBezTo>
                    <a:pt x="17422" y="205"/>
                    <a:pt x="16247" y="1"/>
                    <a:pt x="14520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6" name="Google Shape;2847;p47"/>
            <p:cNvSpPr>
              <a:spLocks/>
            </p:cNvSpPr>
            <p:nvPr/>
          </p:nvSpPr>
          <p:spPr bwMode="auto">
            <a:xfrm>
              <a:off x="1768550" y="1476900"/>
              <a:ext cx="93525" cy="379800"/>
            </a:xfrm>
            <a:custGeom>
              <a:avLst/>
              <a:gdLst>
                <a:gd name="T0" fmla="*/ 1038 w 3741"/>
                <a:gd name="T1" fmla="*/ 0 h 15192"/>
                <a:gd name="T2" fmla="*/ 2031 w 3741"/>
                <a:gd name="T3" fmla="*/ 5309 h 15192"/>
                <a:gd name="T4" fmla="*/ 427 w 3741"/>
                <a:gd name="T5" fmla="*/ 12158 h 15192"/>
                <a:gd name="T6" fmla="*/ 497 w 3741"/>
                <a:gd name="T7" fmla="*/ 15192 h 15192"/>
                <a:gd name="T8" fmla="*/ 3740 w 3741"/>
                <a:gd name="T9" fmla="*/ 14411 h 15192"/>
                <a:gd name="T10" fmla="*/ 3458 w 3741"/>
                <a:gd name="T11" fmla="*/ 4957 h 15192"/>
                <a:gd name="T12" fmla="*/ 1038 w 3741"/>
                <a:gd name="T13" fmla="*/ 0 h 15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41"/>
                <a:gd name="T22" fmla="*/ 0 h 15192"/>
                <a:gd name="T23" fmla="*/ 3741 w 3741"/>
                <a:gd name="T24" fmla="*/ 15192 h 15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41" h="15192" extrusionOk="0">
                  <a:moveTo>
                    <a:pt x="1038" y="0"/>
                  </a:moveTo>
                  <a:cubicBezTo>
                    <a:pt x="1038" y="0"/>
                    <a:pt x="2543" y="2142"/>
                    <a:pt x="2031" y="5309"/>
                  </a:cubicBezTo>
                  <a:cubicBezTo>
                    <a:pt x="1668" y="7564"/>
                    <a:pt x="852" y="10089"/>
                    <a:pt x="427" y="12158"/>
                  </a:cubicBezTo>
                  <a:cubicBezTo>
                    <a:pt x="1" y="14228"/>
                    <a:pt x="497" y="15192"/>
                    <a:pt x="497" y="15192"/>
                  </a:cubicBezTo>
                  <a:lnTo>
                    <a:pt x="3740" y="14411"/>
                  </a:lnTo>
                  <a:cubicBezTo>
                    <a:pt x="2607" y="10448"/>
                    <a:pt x="3518" y="8583"/>
                    <a:pt x="3458" y="4957"/>
                  </a:cubicBezTo>
                  <a:cubicBezTo>
                    <a:pt x="3419" y="2663"/>
                    <a:pt x="1038" y="1"/>
                    <a:pt x="1038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7" name="Google Shape;2848;p47"/>
            <p:cNvSpPr>
              <a:spLocks/>
            </p:cNvSpPr>
            <p:nvPr/>
          </p:nvSpPr>
          <p:spPr bwMode="auto">
            <a:xfrm>
              <a:off x="1709700" y="1383925"/>
              <a:ext cx="119225" cy="472775"/>
            </a:xfrm>
            <a:custGeom>
              <a:avLst/>
              <a:gdLst>
                <a:gd name="T0" fmla="*/ 50 w 4769"/>
                <a:gd name="T1" fmla="*/ 0 h 18911"/>
                <a:gd name="T2" fmla="*/ 47 w 4769"/>
                <a:gd name="T3" fmla="*/ 1 h 18911"/>
                <a:gd name="T4" fmla="*/ 2097 w 4769"/>
                <a:gd name="T5" fmla="*/ 2212 h 18911"/>
                <a:gd name="T6" fmla="*/ 3831 w 4769"/>
                <a:gd name="T7" fmla="*/ 4920 h 18911"/>
                <a:gd name="T8" fmla="*/ 4238 w 4769"/>
                <a:gd name="T9" fmla="*/ 8782 h 18911"/>
                <a:gd name="T10" fmla="*/ 3350 w 4769"/>
                <a:gd name="T11" fmla="*/ 12668 h 18911"/>
                <a:gd name="T12" fmla="*/ 2659 w 4769"/>
                <a:gd name="T13" fmla="*/ 15890 h 18911"/>
                <a:gd name="T14" fmla="*/ 2654 w 4769"/>
                <a:gd name="T15" fmla="*/ 18118 h 18911"/>
                <a:gd name="T16" fmla="*/ 2851 w 4769"/>
                <a:gd name="T17" fmla="*/ 18911 h 18911"/>
                <a:gd name="T18" fmla="*/ 2851 w 4769"/>
                <a:gd name="T19" fmla="*/ 18911 h 18911"/>
                <a:gd name="T20" fmla="*/ 2789 w 4769"/>
                <a:gd name="T21" fmla="*/ 18104 h 18911"/>
                <a:gd name="T22" fmla="*/ 2905 w 4769"/>
                <a:gd name="T23" fmla="*/ 15923 h 18911"/>
                <a:gd name="T24" fmla="*/ 3659 w 4769"/>
                <a:gd name="T25" fmla="*/ 12754 h 18911"/>
                <a:gd name="T26" fmla="*/ 4585 w 4769"/>
                <a:gd name="T27" fmla="*/ 8826 h 18911"/>
                <a:gd name="T28" fmla="*/ 4129 w 4769"/>
                <a:gd name="T29" fmla="*/ 4797 h 18911"/>
                <a:gd name="T30" fmla="*/ 2282 w 4769"/>
                <a:gd name="T31" fmla="*/ 2047 h 18911"/>
                <a:gd name="T32" fmla="*/ 687 w 4769"/>
                <a:gd name="T33" fmla="*/ 505 h 18911"/>
                <a:gd name="T34" fmla="*/ 50 w 4769"/>
                <a:gd name="T35" fmla="*/ 0 h 189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69"/>
                <a:gd name="T55" fmla="*/ 0 h 18911"/>
                <a:gd name="T56" fmla="*/ 4769 w 4769"/>
                <a:gd name="T57" fmla="*/ 18911 h 189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69" h="18911" extrusionOk="0">
                  <a:moveTo>
                    <a:pt x="50" y="0"/>
                  </a:moveTo>
                  <a:cubicBezTo>
                    <a:pt x="49" y="0"/>
                    <a:pt x="48" y="1"/>
                    <a:pt x="47" y="1"/>
                  </a:cubicBezTo>
                  <a:cubicBezTo>
                    <a:pt x="0" y="49"/>
                    <a:pt x="873" y="819"/>
                    <a:pt x="2097" y="2212"/>
                  </a:cubicBezTo>
                  <a:cubicBezTo>
                    <a:pt x="2695" y="2914"/>
                    <a:pt x="3374" y="3800"/>
                    <a:pt x="3831" y="4920"/>
                  </a:cubicBezTo>
                  <a:cubicBezTo>
                    <a:pt x="4301" y="6037"/>
                    <a:pt x="4414" y="7393"/>
                    <a:pt x="4238" y="8782"/>
                  </a:cubicBezTo>
                  <a:cubicBezTo>
                    <a:pt x="4066" y="10177"/>
                    <a:pt x="3662" y="11475"/>
                    <a:pt x="3350" y="12668"/>
                  </a:cubicBezTo>
                  <a:cubicBezTo>
                    <a:pt x="3023" y="13859"/>
                    <a:pt x="2765" y="14953"/>
                    <a:pt x="2659" y="15890"/>
                  </a:cubicBezTo>
                  <a:cubicBezTo>
                    <a:pt x="2529" y="16827"/>
                    <a:pt x="2595" y="17598"/>
                    <a:pt x="2654" y="18118"/>
                  </a:cubicBezTo>
                  <a:cubicBezTo>
                    <a:pt x="2758" y="18631"/>
                    <a:pt x="2827" y="18911"/>
                    <a:pt x="2851" y="18911"/>
                  </a:cubicBezTo>
                  <a:cubicBezTo>
                    <a:pt x="2851" y="18911"/>
                    <a:pt x="2851" y="18911"/>
                    <a:pt x="2851" y="18911"/>
                  </a:cubicBezTo>
                  <a:cubicBezTo>
                    <a:pt x="2875" y="18905"/>
                    <a:pt x="2851" y="18616"/>
                    <a:pt x="2789" y="18104"/>
                  </a:cubicBezTo>
                  <a:cubicBezTo>
                    <a:pt x="2774" y="17587"/>
                    <a:pt x="2746" y="16836"/>
                    <a:pt x="2905" y="15923"/>
                  </a:cubicBezTo>
                  <a:cubicBezTo>
                    <a:pt x="3040" y="15009"/>
                    <a:pt x="3318" y="13939"/>
                    <a:pt x="3659" y="12754"/>
                  </a:cubicBezTo>
                  <a:cubicBezTo>
                    <a:pt x="3990" y="11568"/>
                    <a:pt x="4407" y="10263"/>
                    <a:pt x="4585" y="8826"/>
                  </a:cubicBezTo>
                  <a:cubicBezTo>
                    <a:pt x="4769" y="7396"/>
                    <a:pt x="4639" y="5960"/>
                    <a:pt x="4129" y="4797"/>
                  </a:cubicBezTo>
                  <a:cubicBezTo>
                    <a:pt x="3633" y="3630"/>
                    <a:pt x="2913" y="2741"/>
                    <a:pt x="2282" y="2047"/>
                  </a:cubicBezTo>
                  <a:cubicBezTo>
                    <a:pt x="1646" y="1354"/>
                    <a:pt x="1081" y="848"/>
                    <a:pt x="687" y="505"/>
                  </a:cubicBezTo>
                  <a:cubicBezTo>
                    <a:pt x="309" y="176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8" name="Google Shape;2849;p47"/>
            <p:cNvSpPr>
              <a:spLocks/>
            </p:cNvSpPr>
            <p:nvPr/>
          </p:nvSpPr>
          <p:spPr bwMode="auto">
            <a:xfrm>
              <a:off x="1303375" y="1563925"/>
              <a:ext cx="488725" cy="333575"/>
            </a:xfrm>
            <a:custGeom>
              <a:avLst/>
              <a:gdLst>
                <a:gd name="T0" fmla="*/ 0 w 19549"/>
                <a:gd name="T1" fmla="*/ 1 h 13343"/>
                <a:gd name="T2" fmla="*/ 4310 w 19549"/>
                <a:gd name="T3" fmla="*/ 12093 h 13343"/>
                <a:gd name="T4" fmla="*/ 6117 w 19549"/>
                <a:gd name="T5" fmla="*/ 13342 h 13343"/>
                <a:gd name="T6" fmla="*/ 6659 w 19549"/>
                <a:gd name="T7" fmla="*/ 13301 h 13343"/>
                <a:gd name="T8" fmla="*/ 19548 w 19549"/>
                <a:gd name="T9" fmla="*/ 11458 h 13343"/>
                <a:gd name="T10" fmla="*/ 19548 w 19549"/>
                <a:gd name="T11" fmla="*/ 11458 h 13343"/>
                <a:gd name="T12" fmla="*/ 9520 w 19549"/>
                <a:gd name="T13" fmla="*/ 11689 h 13343"/>
                <a:gd name="T14" fmla="*/ 8971 w 19549"/>
                <a:gd name="T15" fmla="*/ 11697 h 13343"/>
                <a:gd name="T16" fmla="*/ 7168 w 19549"/>
                <a:gd name="T17" fmla="*/ 11412 h 13343"/>
                <a:gd name="T18" fmla="*/ 4841 w 19549"/>
                <a:gd name="T19" fmla="*/ 8956 h 13343"/>
                <a:gd name="T20" fmla="*/ 0 w 19549"/>
                <a:gd name="T21" fmla="*/ 1 h 133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49"/>
                <a:gd name="T34" fmla="*/ 0 h 13343"/>
                <a:gd name="T35" fmla="*/ 19549 w 19549"/>
                <a:gd name="T36" fmla="*/ 13343 h 133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49" h="13343" extrusionOk="0">
                  <a:moveTo>
                    <a:pt x="0" y="1"/>
                  </a:moveTo>
                  <a:cubicBezTo>
                    <a:pt x="0" y="1"/>
                    <a:pt x="2652" y="8423"/>
                    <a:pt x="4310" y="12093"/>
                  </a:cubicBezTo>
                  <a:cubicBezTo>
                    <a:pt x="4713" y="12981"/>
                    <a:pt x="5271" y="13342"/>
                    <a:pt x="6117" y="13342"/>
                  </a:cubicBezTo>
                  <a:cubicBezTo>
                    <a:pt x="6286" y="13342"/>
                    <a:pt x="6466" y="13328"/>
                    <a:pt x="6659" y="13301"/>
                  </a:cubicBezTo>
                  <a:cubicBezTo>
                    <a:pt x="11100" y="13296"/>
                    <a:pt x="15396" y="12682"/>
                    <a:pt x="19548" y="11458"/>
                  </a:cubicBezTo>
                  <a:lnTo>
                    <a:pt x="9520" y="11689"/>
                  </a:lnTo>
                  <a:cubicBezTo>
                    <a:pt x="9338" y="11693"/>
                    <a:pt x="9154" y="11697"/>
                    <a:pt x="8971" y="11697"/>
                  </a:cubicBezTo>
                  <a:cubicBezTo>
                    <a:pt x="8352" y="11697"/>
                    <a:pt x="7733" y="11651"/>
                    <a:pt x="7168" y="11412"/>
                  </a:cubicBezTo>
                  <a:cubicBezTo>
                    <a:pt x="6110" y="10965"/>
                    <a:pt x="5436" y="9938"/>
                    <a:pt x="4841" y="8956"/>
                  </a:cubicBezTo>
                  <a:cubicBezTo>
                    <a:pt x="3081" y="6054"/>
                    <a:pt x="1467" y="306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39" name="Google Shape;2850;p47"/>
            <p:cNvSpPr>
              <a:spLocks/>
            </p:cNvSpPr>
            <p:nvPr/>
          </p:nvSpPr>
          <p:spPr bwMode="auto">
            <a:xfrm>
              <a:off x="2052100" y="322525"/>
              <a:ext cx="1573975" cy="1966325"/>
            </a:xfrm>
            <a:custGeom>
              <a:avLst/>
              <a:gdLst>
                <a:gd name="T0" fmla="*/ 31315 w 62959"/>
                <a:gd name="T1" fmla="*/ 1 h 78653"/>
                <a:gd name="T2" fmla="*/ 22576 w 62959"/>
                <a:gd name="T3" fmla="*/ 8741 h 78653"/>
                <a:gd name="T4" fmla="*/ 23319 w 62959"/>
                <a:gd name="T5" fmla="*/ 12258 h 78653"/>
                <a:gd name="T6" fmla="*/ 23708 w 62959"/>
                <a:gd name="T7" fmla="*/ 14020 h 78653"/>
                <a:gd name="T8" fmla="*/ 23708 w 62959"/>
                <a:gd name="T9" fmla="*/ 15844 h 78653"/>
                <a:gd name="T10" fmla="*/ 3237 w 62959"/>
                <a:gd name="T11" fmla="*/ 15844 h 78653"/>
                <a:gd name="T12" fmla="*/ 0 w 62959"/>
                <a:gd name="T13" fmla="*/ 19080 h 78653"/>
                <a:gd name="T14" fmla="*/ 0 w 62959"/>
                <a:gd name="T15" fmla="*/ 76017 h 78653"/>
                <a:gd name="T16" fmla="*/ 2634 w 62959"/>
                <a:gd name="T17" fmla="*/ 78653 h 78653"/>
                <a:gd name="T18" fmla="*/ 2637 w 62959"/>
                <a:gd name="T19" fmla="*/ 78653 h 78653"/>
                <a:gd name="T20" fmla="*/ 60322 w 62959"/>
                <a:gd name="T21" fmla="*/ 78653 h 78653"/>
                <a:gd name="T22" fmla="*/ 60324 w 62959"/>
                <a:gd name="T23" fmla="*/ 78653 h 78653"/>
                <a:gd name="T24" fmla="*/ 62959 w 62959"/>
                <a:gd name="T25" fmla="*/ 76017 h 78653"/>
                <a:gd name="T26" fmla="*/ 62959 w 62959"/>
                <a:gd name="T27" fmla="*/ 55442 h 78653"/>
                <a:gd name="T28" fmla="*/ 60624 w 62959"/>
                <a:gd name="T29" fmla="*/ 55442 h 78653"/>
                <a:gd name="T30" fmla="*/ 59050 w 62959"/>
                <a:gd name="T31" fmla="*/ 55750 h 78653"/>
                <a:gd name="T32" fmla="*/ 55795 w 62959"/>
                <a:gd name="T33" fmla="*/ 56385 h 78653"/>
                <a:gd name="T34" fmla="*/ 47063 w 62959"/>
                <a:gd name="T35" fmla="*/ 47289 h 78653"/>
                <a:gd name="T36" fmla="*/ 55179 w 62959"/>
                <a:gd name="T37" fmla="*/ 38927 h 78653"/>
                <a:gd name="T38" fmla="*/ 55793 w 62959"/>
                <a:gd name="T39" fmla="*/ 38905 h 78653"/>
                <a:gd name="T40" fmla="*/ 59481 w 62959"/>
                <a:gd name="T41" fmla="*/ 39729 h 78653"/>
                <a:gd name="T42" fmla="*/ 61321 w 62959"/>
                <a:gd name="T43" fmla="*/ 40155 h 78653"/>
                <a:gd name="T44" fmla="*/ 62959 w 62959"/>
                <a:gd name="T45" fmla="*/ 40155 h 78653"/>
                <a:gd name="T46" fmla="*/ 62959 w 62959"/>
                <a:gd name="T47" fmla="*/ 19080 h 78653"/>
                <a:gd name="T48" fmla="*/ 59721 w 62959"/>
                <a:gd name="T49" fmla="*/ 15844 h 78653"/>
                <a:gd name="T50" fmla="*/ 38731 w 62959"/>
                <a:gd name="T51" fmla="*/ 15844 h 78653"/>
                <a:gd name="T52" fmla="*/ 38731 w 62959"/>
                <a:gd name="T53" fmla="*/ 14422 h 78653"/>
                <a:gd name="T54" fmla="*/ 39188 w 62959"/>
                <a:gd name="T55" fmla="*/ 12521 h 78653"/>
                <a:gd name="T56" fmla="*/ 39928 w 62959"/>
                <a:gd name="T57" fmla="*/ 7234 h 78653"/>
                <a:gd name="T58" fmla="*/ 32302 w 62959"/>
                <a:gd name="T59" fmla="*/ 55 h 78653"/>
                <a:gd name="T60" fmla="*/ 31315 w 62959"/>
                <a:gd name="T61" fmla="*/ 1 h 786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959"/>
                <a:gd name="T94" fmla="*/ 0 h 78653"/>
                <a:gd name="T95" fmla="*/ 62959 w 62959"/>
                <a:gd name="T96" fmla="*/ 78653 h 786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959" h="78653" extrusionOk="0">
                  <a:moveTo>
                    <a:pt x="31315" y="1"/>
                  </a:moveTo>
                  <a:cubicBezTo>
                    <a:pt x="26489" y="1"/>
                    <a:pt x="22576" y="3914"/>
                    <a:pt x="22576" y="8741"/>
                  </a:cubicBezTo>
                  <a:cubicBezTo>
                    <a:pt x="22575" y="9951"/>
                    <a:pt x="22829" y="11149"/>
                    <a:pt x="23319" y="12258"/>
                  </a:cubicBezTo>
                  <a:cubicBezTo>
                    <a:pt x="23564" y="12814"/>
                    <a:pt x="23708" y="13411"/>
                    <a:pt x="23708" y="14020"/>
                  </a:cubicBezTo>
                  <a:lnTo>
                    <a:pt x="23708" y="15844"/>
                  </a:lnTo>
                  <a:lnTo>
                    <a:pt x="3237" y="15844"/>
                  </a:lnTo>
                  <a:cubicBezTo>
                    <a:pt x="1449" y="15844"/>
                    <a:pt x="0" y="17294"/>
                    <a:pt x="0" y="19080"/>
                  </a:cubicBezTo>
                  <a:lnTo>
                    <a:pt x="0" y="76017"/>
                  </a:lnTo>
                  <a:cubicBezTo>
                    <a:pt x="0" y="77473"/>
                    <a:pt x="1179" y="78653"/>
                    <a:pt x="2634" y="78653"/>
                  </a:cubicBezTo>
                  <a:cubicBezTo>
                    <a:pt x="2635" y="78653"/>
                    <a:pt x="2636" y="78653"/>
                    <a:pt x="2637" y="78653"/>
                  </a:cubicBezTo>
                  <a:lnTo>
                    <a:pt x="60322" y="78653"/>
                  </a:lnTo>
                  <a:cubicBezTo>
                    <a:pt x="60323" y="78653"/>
                    <a:pt x="60324" y="78653"/>
                    <a:pt x="60324" y="78653"/>
                  </a:cubicBezTo>
                  <a:cubicBezTo>
                    <a:pt x="61779" y="78653"/>
                    <a:pt x="62957" y="77473"/>
                    <a:pt x="62959" y="76017"/>
                  </a:cubicBezTo>
                  <a:lnTo>
                    <a:pt x="62959" y="55442"/>
                  </a:lnTo>
                  <a:lnTo>
                    <a:pt x="60624" y="55442"/>
                  </a:lnTo>
                  <a:cubicBezTo>
                    <a:pt x="60083" y="55442"/>
                    <a:pt x="59549" y="55547"/>
                    <a:pt x="59050" y="55750"/>
                  </a:cubicBezTo>
                  <a:cubicBezTo>
                    <a:pt x="58015" y="56169"/>
                    <a:pt x="56911" y="56385"/>
                    <a:pt x="55795" y="56385"/>
                  </a:cubicBezTo>
                  <a:cubicBezTo>
                    <a:pt x="50850" y="56385"/>
                    <a:pt x="46864" y="52278"/>
                    <a:pt x="47063" y="47289"/>
                  </a:cubicBezTo>
                  <a:cubicBezTo>
                    <a:pt x="47238" y="42891"/>
                    <a:pt x="50790" y="39234"/>
                    <a:pt x="55179" y="38927"/>
                  </a:cubicBezTo>
                  <a:cubicBezTo>
                    <a:pt x="55384" y="38912"/>
                    <a:pt x="55588" y="38905"/>
                    <a:pt x="55793" y="38905"/>
                  </a:cubicBezTo>
                  <a:cubicBezTo>
                    <a:pt x="57066" y="38905"/>
                    <a:pt x="58325" y="39186"/>
                    <a:pt x="59481" y="39729"/>
                  </a:cubicBezTo>
                  <a:cubicBezTo>
                    <a:pt x="60060" y="40001"/>
                    <a:pt x="60682" y="40155"/>
                    <a:pt x="61321" y="40155"/>
                  </a:cubicBezTo>
                  <a:lnTo>
                    <a:pt x="62959" y="40155"/>
                  </a:lnTo>
                  <a:lnTo>
                    <a:pt x="62959" y="19080"/>
                  </a:lnTo>
                  <a:cubicBezTo>
                    <a:pt x="62959" y="17294"/>
                    <a:pt x="61509" y="15844"/>
                    <a:pt x="59721" y="15844"/>
                  </a:cubicBezTo>
                  <a:lnTo>
                    <a:pt x="38731" y="15844"/>
                  </a:lnTo>
                  <a:lnTo>
                    <a:pt x="38731" y="14422"/>
                  </a:lnTo>
                  <a:cubicBezTo>
                    <a:pt x="38731" y="13762"/>
                    <a:pt x="38900" y="13116"/>
                    <a:pt x="39188" y="12521"/>
                  </a:cubicBezTo>
                  <a:cubicBezTo>
                    <a:pt x="39942" y="10961"/>
                    <a:pt x="40251" y="9146"/>
                    <a:pt x="39928" y="7234"/>
                  </a:cubicBezTo>
                  <a:cubicBezTo>
                    <a:pt x="39282" y="3436"/>
                    <a:pt x="36130" y="474"/>
                    <a:pt x="32302" y="55"/>
                  </a:cubicBezTo>
                  <a:cubicBezTo>
                    <a:pt x="31969" y="19"/>
                    <a:pt x="31640" y="1"/>
                    <a:pt x="3131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47" name="Google Shape;2851;p47"/>
            <p:cNvSpPr/>
            <p:nvPr/>
          </p:nvSpPr>
          <p:spPr>
            <a:xfrm>
              <a:off x="1234761" y="260779"/>
              <a:ext cx="457181" cy="917469"/>
            </a:xfrm>
            <a:custGeom>
              <a:avLst/>
              <a:gdLst/>
              <a:ahLst/>
              <a:cxnLst/>
              <a:rect l="l" t="t" r="r" b="b"/>
              <a:pathLst>
                <a:path w="18278" h="36701" extrusionOk="0">
                  <a:moveTo>
                    <a:pt x="9424" y="0"/>
                  </a:moveTo>
                  <a:lnTo>
                    <a:pt x="0" y="7139"/>
                  </a:lnTo>
                  <a:lnTo>
                    <a:pt x="1039" y="30872"/>
                  </a:lnTo>
                  <a:cubicBezTo>
                    <a:pt x="1181" y="34109"/>
                    <a:pt x="3831" y="36669"/>
                    <a:pt x="7071" y="36701"/>
                  </a:cubicBezTo>
                  <a:cubicBezTo>
                    <a:pt x="7091" y="36701"/>
                    <a:pt x="7110" y="36701"/>
                    <a:pt x="7130" y="36701"/>
                  </a:cubicBezTo>
                  <a:cubicBezTo>
                    <a:pt x="10580" y="36701"/>
                    <a:pt x="13350" y="33833"/>
                    <a:pt x="13219" y="30376"/>
                  </a:cubicBezTo>
                  <a:cubicBezTo>
                    <a:pt x="13112" y="27505"/>
                    <a:pt x="13002" y="24771"/>
                    <a:pt x="13002" y="24771"/>
                  </a:cubicBezTo>
                  <a:cubicBezTo>
                    <a:pt x="13002" y="24771"/>
                    <a:pt x="17704" y="24273"/>
                    <a:pt x="17991" y="19608"/>
                  </a:cubicBezTo>
                  <a:cubicBezTo>
                    <a:pt x="18277" y="14945"/>
                    <a:pt x="17991" y="4187"/>
                    <a:pt x="17991" y="4187"/>
                  </a:cubicBezTo>
                  <a:lnTo>
                    <a:pt x="9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2;p47"/>
            <p:cNvSpPr/>
            <p:nvPr/>
          </p:nvSpPr>
          <p:spPr>
            <a:xfrm>
              <a:off x="1629485" y="546213"/>
              <a:ext cx="32478" cy="31715"/>
            </a:xfrm>
            <a:custGeom>
              <a:avLst/>
              <a:gdLst/>
              <a:ahLst/>
              <a:cxnLst/>
              <a:rect l="l" t="t" r="r" b="b"/>
              <a:pathLst>
                <a:path w="1242" h="1194" extrusionOk="0">
                  <a:moveTo>
                    <a:pt x="645" y="1"/>
                  </a:moveTo>
                  <a:cubicBezTo>
                    <a:pt x="404" y="1"/>
                    <a:pt x="185" y="145"/>
                    <a:pt x="92" y="369"/>
                  </a:cubicBezTo>
                  <a:cubicBezTo>
                    <a:pt x="1" y="592"/>
                    <a:pt x="51" y="848"/>
                    <a:pt x="222" y="1019"/>
                  </a:cubicBezTo>
                  <a:cubicBezTo>
                    <a:pt x="336" y="1133"/>
                    <a:pt x="490" y="1194"/>
                    <a:pt x="645" y="1194"/>
                  </a:cubicBezTo>
                  <a:cubicBezTo>
                    <a:pt x="722" y="1194"/>
                    <a:pt x="800" y="1179"/>
                    <a:pt x="873" y="1148"/>
                  </a:cubicBezTo>
                  <a:cubicBezTo>
                    <a:pt x="1097" y="1056"/>
                    <a:pt x="1242" y="839"/>
                    <a:pt x="1242" y="597"/>
                  </a:cubicBezTo>
                  <a:cubicBezTo>
                    <a:pt x="1242" y="267"/>
                    <a:pt x="974" y="1"/>
                    <a:pt x="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53;p47"/>
            <p:cNvSpPr/>
            <p:nvPr/>
          </p:nvSpPr>
          <p:spPr>
            <a:xfrm>
              <a:off x="1616995" y="528090"/>
              <a:ext cx="59958" cy="18123"/>
            </a:xfrm>
            <a:custGeom>
              <a:avLst/>
              <a:gdLst/>
              <a:ahLst/>
              <a:cxnLst/>
              <a:rect l="l" t="t" r="r" b="b"/>
              <a:pathLst>
                <a:path w="2424" h="735" extrusionOk="0">
                  <a:moveTo>
                    <a:pt x="1153" y="1"/>
                  </a:moveTo>
                  <a:cubicBezTo>
                    <a:pt x="793" y="1"/>
                    <a:pt x="482" y="123"/>
                    <a:pt x="291" y="256"/>
                  </a:cubicBezTo>
                  <a:cubicBezTo>
                    <a:pt x="80" y="401"/>
                    <a:pt x="1" y="543"/>
                    <a:pt x="33" y="581"/>
                  </a:cubicBezTo>
                  <a:cubicBezTo>
                    <a:pt x="41" y="591"/>
                    <a:pt x="55" y="596"/>
                    <a:pt x="75" y="596"/>
                  </a:cubicBezTo>
                  <a:cubicBezTo>
                    <a:pt x="208" y="596"/>
                    <a:pt x="597" y="388"/>
                    <a:pt x="1103" y="388"/>
                  </a:cubicBezTo>
                  <a:cubicBezTo>
                    <a:pt x="1143" y="388"/>
                    <a:pt x="1184" y="390"/>
                    <a:pt x="1226" y="392"/>
                  </a:cubicBezTo>
                  <a:cubicBezTo>
                    <a:pt x="1808" y="423"/>
                    <a:pt x="2224" y="735"/>
                    <a:pt x="2355" y="735"/>
                  </a:cubicBezTo>
                  <a:cubicBezTo>
                    <a:pt x="2368" y="735"/>
                    <a:pt x="2379" y="731"/>
                    <a:pt x="2386" y="724"/>
                  </a:cubicBezTo>
                  <a:cubicBezTo>
                    <a:pt x="2423" y="690"/>
                    <a:pt x="2362" y="540"/>
                    <a:pt x="2169" y="371"/>
                  </a:cubicBezTo>
                  <a:cubicBezTo>
                    <a:pt x="1982" y="201"/>
                    <a:pt x="1651" y="28"/>
                    <a:pt x="1249" y="3"/>
                  </a:cubicBezTo>
                  <a:cubicBezTo>
                    <a:pt x="1217" y="1"/>
                    <a:pt x="1185" y="1"/>
                    <a:pt x="1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54;p47"/>
            <p:cNvSpPr/>
            <p:nvPr/>
          </p:nvSpPr>
          <p:spPr>
            <a:xfrm>
              <a:off x="1457107" y="546213"/>
              <a:ext cx="29979" cy="31715"/>
            </a:xfrm>
            <a:custGeom>
              <a:avLst/>
              <a:gdLst/>
              <a:ahLst/>
              <a:cxnLst/>
              <a:rect l="l" t="t" r="r" b="b"/>
              <a:pathLst>
                <a:path w="1242" h="1194" extrusionOk="0">
                  <a:moveTo>
                    <a:pt x="645" y="1"/>
                  </a:moveTo>
                  <a:cubicBezTo>
                    <a:pt x="403" y="1"/>
                    <a:pt x="185" y="145"/>
                    <a:pt x="92" y="369"/>
                  </a:cubicBezTo>
                  <a:cubicBezTo>
                    <a:pt x="1" y="592"/>
                    <a:pt x="51" y="848"/>
                    <a:pt x="222" y="1019"/>
                  </a:cubicBezTo>
                  <a:cubicBezTo>
                    <a:pt x="336" y="1133"/>
                    <a:pt x="489" y="1194"/>
                    <a:pt x="645" y="1194"/>
                  </a:cubicBezTo>
                  <a:cubicBezTo>
                    <a:pt x="721" y="1194"/>
                    <a:pt x="799" y="1179"/>
                    <a:pt x="873" y="1148"/>
                  </a:cubicBezTo>
                  <a:cubicBezTo>
                    <a:pt x="1095" y="1056"/>
                    <a:pt x="1241" y="839"/>
                    <a:pt x="1241" y="597"/>
                  </a:cubicBezTo>
                  <a:cubicBezTo>
                    <a:pt x="1241" y="267"/>
                    <a:pt x="974" y="1"/>
                    <a:pt x="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55;p47"/>
            <p:cNvSpPr/>
            <p:nvPr/>
          </p:nvSpPr>
          <p:spPr>
            <a:xfrm>
              <a:off x="1437121" y="528090"/>
              <a:ext cx="59958" cy="18123"/>
            </a:xfrm>
            <a:custGeom>
              <a:avLst/>
              <a:gdLst/>
              <a:ahLst/>
              <a:cxnLst/>
              <a:rect l="l" t="t" r="r" b="b"/>
              <a:pathLst>
                <a:path w="2424" h="735" extrusionOk="0">
                  <a:moveTo>
                    <a:pt x="1153" y="1"/>
                  </a:moveTo>
                  <a:cubicBezTo>
                    <a:pt x="793" y="1"/>
                    <a:pt x="483" y="123"/>
                    <a:pt x="292" y="256"/>
                  </a:cubicBezTo>
                  <a:cubicBezTo>
                    <a:pt x="81" y="401"/>
                    <a:pt x="0" y="543"/>
                    <a:pt x="33" y="581"/>
                  </a:cubicBezTo>
                  <a:cubicBezTo>
                    <a:pt x="41" y="591"/>
                    <a:pt x="55" y="596"/>
                    <a:pt x="75" y="596"/>
                  </a:cubicBezTo>
                  <a:cubicBezTo>
                    <a:pt x="209" y="596"/>
                    <a:pt x="598" y="388"/>
                    <a:pt x="1103" y="388"/>
                  </a:cubicBezTo>
                  <a:cubicBezTo>
                    <a:pt x="1143" y="388"/>
                    <a:pt x="1184" y="390"/>
                    <a:pt x="1226" y="392"/>
                  </a:cubicBezTo>
                  <a:cubicBezTo>
                    <a:pt x="1808" y="423"/>
                    <a:pt x="2224" y="735"/>
                    <a:pt x="2355" y="735"/>
                  </a:cubicBezTo>
                  <a:cubicBezTo>
                    <a:pt x="2368" y="735"/>
                    <a:pt x="2378" y="731"/>
                    <a:pt x="2386" y="724"/>
                  </a:cubicBezTo>
                  <a:cubicBezTo>
                    <a:pt x="2424" y="690"/>
                    <a:pt x="2361" y="540"/>
                    <a:pt x="2170" y="371"/>
                  </a:cubicBezTo>
                  <a:cubicBezTo>
                    <a:pt x="1982" y="201"/>
                    <a:pt x="1650" y="28"/>
                    <a:pt x="1250" y="3"/>
                  </a:cubicBezTo>
                  <a:cubicBezTo>
                    <a:pt x="1218" y="1"/>
                    <a:pt x="1185" y="1"/>
                    <a:pt x="1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56;p47"/>
            <p:cNvSpPr/>
            <p:nvPr/>
          </p:nvSpPr>
          <p:spPr>
            <a:xfrm>
              <a:off x="1404642" y="829383"/>
              <a:ext cx="157391" cy="81553"/>
            </a:xfrm>
            <a:custGeom>
              <a:avLst/>
              <a:gdLst/>
              <a:ahLst/>
              <a:cxnLst/>
              <a:rect l="l" t="t" r="r" b="b"/>
              <a:pathLst>
                <a:path w="6226" h="3309" extrusionOk="0">
                  <a:moveTo>
                    <a:pt x="1" y="1"/>
                  </a:moveTo>
                  <a:cubicBezTo>
                    <a:pt x="1" y="1"/>
                    <a:pt x="1467" y="3309"/>
                    <a:pt x="5856" y="3309"/>
                  </a:cubicBezTo>
                  <a:cubicBezTo>
                    <a:pt x="5977" y="3309"/>
                    <a:pt x="6100" y="3306"/>
                    <a:pt x="6226" y="3301"/>
                  </a:cubicBezTo>
                  <a:lnTo>
                    <a:pt x="6181" y="2089"/>
                  </a:lnTo>
                  <a:cubicBezTo>
                    <a:pt x="6181" y="2089"/>
                    <a:pt x="6177" y="2089"/>
                    <a:pt x="6171" y="2089"/>
                  </a:cubicBezTo>
                  <a:cubicBezTo>
                    <a:pt x="5985" y="2089"/>
                    <a:pt x="2945" y="205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57;p47"/>
            <p:cNvSpPr/>
            <p:nvPr/>
          </p:nvSpPr>
          <p:spPr>
            <a:xfrm>
              <a:off x="1552040" y="541683"/>
              <a:ext cx="44969" cy="140452"/>
            </a:xfrm>
            <a:custGeom>
              <a:avLst/>
              <a:gdLst/>
              <a:ahLst/>
              <a:cxnLst/>
              <a:rect l="l" t="t" r="r" b="b"/>
              <a:pathLst>
                <a:path w="1839" h="5658" extrusionOk="0">
                  <a:moveTo>
                    <a:pt x="36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1" y="12"/>
                    <a:pt x="93" y="406"/>
                    <a:pt x="271" y="1034"/>
                  </a:cubicBezTo>
                  <a:cubicBezTo>
                    <a:pt x="448" y="1662"/>
                    <a:pt x="712" y="2523"/>
                    <a:pt x="1017" y="3471"/>
                  </a:cubicBezTo>
                  <a:cubicBezTo>
                    <a:pt x="1172" y="3937"/>
                    <a:pt x="1318" y="4382"/>
                    <a:pt x="1458" y="4803"/>
                  </a:cubicBezTo>
                  <a:cubicBezTo>
                    <a:pt x="1531" y="5007"/>
                    <a:pt x="1593" y="5196"/>
                    <a:pt x="1550" y="5322"/>
                  </a:cubicBezTo>
                  <a:cubicBezTo>
                    <a:pt x="1514" y="5443"/>
                    <a:pt x="1353" y="5468"/>
                    <a:pt x="1189" y="5476"/>
                  </a:cubicBezTo>
                  <a:cubicBezTo>
                    <a:pt x="540" y="5524"/>
                    <a:pt x="138" y="5572"/>
                    <a:pt x="138" y="5607"/>
                  </a:cubicBezTo>
                  <a:cubicBezTo>
                    <a:pt x="140" y="5640"/>
                    <a:pt x="491" y="5658"/>
                    <a:pt x="1070" y="5658"/>
                  </a:cubicBezTo>
                  <a:cubicBezTo>
                    <a:pt x="1111" y="5658"/>
                    <a:pt x="1154" y="5658"/>
                    <a:pt x="1198" y="5658"/>
                  </a:cubicBezTo>
                  <a:cubicBezTo>
                    <a:pt x="1211" y="5658"/>
                    <a:pt x="1225" y="5658"/>
                    <a:pt x="1239" y="5658"/>
                  </a:cubicBezTo>
                  <a:cubicBezTo>
                    <a:pt x="1309" y="5658"/>
                    <a:pt x="1388" y="5656"/>
                    <a:pt x="1476" y="5633"/>
                  </a:cubicBezTo>
                  <a:cubicBezTo>
                    <a:pt x="1580" y="5610"/>
                    <a:pt x="1701" y="5525"/>
                    <a:pt x="1749" y="5401"/>
                  </a:cubicBezTo>
                  <a:cubicBezTo>
                    <a:pt x="1839" y="5154"/>
                    <a:pt x="1741" y="4929"/>
                    <a:pt x="1686" y="4730"/>
                  </a:cubicBezTo>
                  <a:cubicBezTo>
                    <a:pt x="1552" y="4305"/>
                    <a:pt x="1412" y="3859"/>
                    <a:pt x="1264" y="3391"/>
                  </a:cubicBezTo>
                  <a:cubicBezTo>
                    <a:pt x="959" y="2444"/>
                    <a:pt x="668" y="1591"/>
                    <a:pt x="446" y="976"/>
                  </a:cubicBezTo>
                  <a:cubicBezTo>
                    <a:pt x="225" y="372"/>
                    <a:pt x="74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58;p47"/>
            <p:cNvSpPr/>
            <p:nvPr/>
          </p:nvSpPr>
          <p:spPr>
            <a:xfrm>
              <a:off x="1522061" y="695727"/>
              <a:ext cx="39972" cy="36246"/>
            </a:xfrm>
            <a:custGeom>
              <a:avLst/>
              <a:gdLst/>
              <a:ahLst/>
              <a:cxnLst/>
              <a:rect l="l" t="t" r="r" b="b"/>
              <a:pathLst>
                <a:path w="1608" h="1440" extrusionOk="0">
                  <a:moveTo>
                    <a:pt x="900" y="0"/>
                  </a:moveTo>
                  <a:lnTo>
                    <a:pt x="900" y="0"/>
                  </a:lnTo>
                  <a:cubicBezTo>
                    <a:pt x="663" y="82"/>
                    <a:pt x="425" y="193"/>
                    <a:pt x="256" y="378"/>
                  </a:cubicBezTo>
                  <a:cubicBezTo>
                    <a:pt x="87" y="565"/>
                    <a:pt x="1" y="844"/>
                    <a:pt x="98" y="1076"/>
                  </a:cubicBezTo>
                  <a:cubicBezTo>
                    <a:pt x="198" y="1316"/>
                    <a:pt x="467" y="1440"/>
                    <a:pt x="731" y="1440"/>
                  </a:cubicBezTo>
                  <a:cubicBezTo>
                    <a:pt x="791" y="1440"/>
                    <a:pt x="850" y="1433"/>
                    <a:pt x="907" y="1421"/>
                  </a:cubicBezTo>
                  <a:cubicBezTo>
                    <a:pt x="1155" y="1365"/>
                    <a:pt x="1385" y="1207"/>
                    <a:pt x="1495" y="979"/>
                  </a:cubicBezTo>
                  <a:cubicBezTo>
                    <a:pt x="1607" y="751"/>
                    <a:pt x="1584" y="456"/>
                    <a:pt x="1417" y="265"/>
                  </a:cubicBezTo>
                  <a:cubicBezTo>
                    <a:pt x="1314" y="147"/>
                    <a:pt x="1156" y="81"/>
                    <a:pt x="1001" y="81"/>
                  </a:cubicBezTo>
                  <a:cubicBezTo>
                    <a:pt x="905" y="81"/>
                    <a:pt x="810" y="106"/>
                    <a:pt x="730" y="161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59;p47"/>
            <p:cNvSpPr/>
            <p:nvPr/>
          </p:nvSpPr>
          <p:spPr>
            <a:xfrm>
              <a:off x="1519562" y="693462"/>
              <a:ext cx="44969" cy="27184"/>
            </a:xfrm>
            <a:custGeom>
              <a:avLst/>
              <a:gdLst/>
              <a:ahLst/>
              <a:cxnLst/>
              <a:rect l="l" t="t" r="r" b="b"/>
              <a:pathLst>
                <a:path w="1841" h="1103" extrusionOk="0">
                  <a:moveTo>
                    <a:pt x="107" y="0"/>
                  </a:moveTo>
                  <a:cubicBezTo>
                    <a:pt x="102" y="0"/>
                    <a:pt x="96" y="1"/>
                    <a:pt x="92" y="3"/>
                  </a:cubicBezTo>
                  <a:cubicBezTo>
                    <a:pt x="0" y="27"/>
                    <a:pt x="153" y="579"/>
                    <a:pt x="729" y="901"/>
                  </a:cubicBezTo>
                  <a:cubicBezTo>
                    <a:pt x="994" y="1054"/>
                    <a:pt x="1254" y="1103"/>
                    <a:pt x="1455" y="1103"/>
                  </a:cubicBezTo>
                  <a:cubicBezTo>
                    <a:pt x="1688" y="1103"/>
                    <a:pt x="1841" y="1037"/>
                    <a:pt x="1826" y="987"/>
                  </a:cubicBezTo>
                  <a:cubicBezTo>
                    <a:pt x="1817" y="888"/>
                    <a:pt x="1361" y="867"/>
                    <a:pt x="901" y="597"/>
                  </a:cubicBezTo>
                  <a:cubicBezTo>
                    <a:pt x="458" y="354"/>
                    <a:pt x="210" y="0"/>
                    <a:pt x="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0;p47"/>
            <p:cNvSpPr/>
            <p:nvPr/>
          </p:nvSpPr>
          <p:spPr>
            <a:xfrm>
              <a:off x="1302215" y="238125"/>
              <a:ext cx="424703" cy="274109"/>
            </a:xfrm>
            <a:custGeom>
              <a:avLst/>
              <a:gdLst/>
              <a:ahLst/>
              <a:cxnLst/>
              <a:rect l="l" t="t" r="r" b="b"/>
              <a:pathLst>
                <a:path w="17002" h="10929" extrusionOk="0">
                  <a:moveTo>
                    <a:pt x="6883" y="0"/>
                  </a:moveTo>
                  <a:cubicBezTo>
                    <a:pt x="5025" y="0"/>
                    <a:pt x="3194" y="867"/>
                    <a:pt x="1956" y="2257"/>
                  </a:cubicBezTo>
                  <a:cubicBezTo>
                    <a:pt x="646" y="3731"/>
                    <a:pt x="1" y="5751"/>
                    <a:pt x="107" y="7721"/>
                  </a:cubicBezTo>
                  <a:cubicBezTo>
                    <a:pt x="147" y="8463"/>
                    <a:pt x="306" y="9238"/>
                    <a:pt x="799" y="9795"/>
                  </a:cubicBezTo>
                  <a:cubicBezTo>
                    <a:pt x="1483" y="10566"/>
                    <a:pt x="2609" y="10722"/>
                    <a:pt x="3635" y="10828"/>
                  </a:cubicBezTo>
                  <a:cubicBezTo>
                    <a:pt x="4126" y="10879"/>
                    <a:pt x="4628" y="10929"/>
                    <a:pt x="5123" y="10929"/>
                  </a:cubicBezTo>
                  <a:cubicBezTo>
                    <a:pt x="5691" y="10929"/>
                    <a:pt x="6251" y="10864"/>
                    <a:pt x="6779" y="10660"/>
                  </a:cubicBezTo>
                  <a:cubicBezTo>
                    <a:pt x="7401" y="10421"/>
                    <a:pt x="7960" y="9927"/>
                    <a:pt x="8234" y="9335"/>
                  </a:cubicBezTo>
                  <a:lnTo>
                    <a:pt x="8234" y="9335"/>
                  </a:lnTo>
                  <a:cubicBezTo>
                    <a:pt x="8360" y="9728"/>
                    <a:pt x="8640" y="10094"/>
                    <a:pt x="8993" y="10310"/>
                  </a:cubicBezTo>
                  <a:cubicBezTo>
                    <a:pt x="9631" y="10699"/>
                    <a:pt x="10407" y="10739"/>
                    <a:pt x="11160" y="10739"/>
                  </a:cubicBezTo>
                  <a:cubicBezTo>
                    <a:pt x="11234" y="10739"/>
                    <a:pt x="11308" y="10739"/>
                    <a:pt x="11381" y="10738"/>
                  </a:cubicBezTo>
                  <a:lnTo>
                    <a:pt x="14903" y="10712"/>
                  </a:lnTo>
                  <a:cubicBezTo>
                    <a:pt x="15305" y="10709"/>
                    <a:pt x="15736" y="10697"/>
                    <a:pt x="16060" y="10458"/>
                  </a:cubicBezTo>
                  <a:cubicBezTo>
                    <a:pt x="16491" y="10142"/>
                    <a:pt x="16581" y="9545"/>
                    <a:pt x="16636" y="9013"/>
                  </a:cubicBezTo>
                  <a:cubicBezTo>
                    <a:pt x="16830" y="7136"/>
                    <a:pt x="17002" y="5138"/>
                    <a:pt x="16142" y="3461"/>
                  </a:cubicBezTo>
                  <a:cubicBezTo>
                    <a:pt x="15369" y="1956"/>
                    <a:pt x="13856" y="940"/>
                    <a:pt x="12249" y="407"/>
                  </a:cubicBezTo>
                  <a:cubicBezTo>
                    <a:pt x="11209" y="61"/>
                    <a:pt x="10111" y="41"/>
                    <a:pt x="9007" y="41"/>
                  </a:cubicBezTo>
                  <a:cubicBezTo>
                    <a:pt x="8862" y="41"/>
                    <a:pt x="8718" y="41"/>
                    <a:pt x="8573" y="41"/>
                  </a:cubicBezTo>
                  <a:cubicBezTo>
                    <a:pt x="8119" y="41"/>
                    <a:pt x="7665" y="38"/>
                    <a:pt x="7215" y="10"/>
                  </a:cubicBezTo>
                  <a:cubicBezTo>
                    <a:pt x="7104" y="3"/>
                    <a:pt x="6994" y="0"/>
                    <a:pt x="6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1;p47"/>
            <p:cNvSpPr/>
            <p:nvPr/>
          </p:nvSpPr>
          <p:spPr>
            <a:xfrm>
              <a:off x="1222271" y="297024"/>
              <a:ext cx="169881" cy="722649"/>
            </a:xfrm>
            <a:custGeom>
              <a:avLst/>
              <a:gdLst/>
              <a:ahLst/>
              <a:cxnLst/>
              <a:rect l="l" t="t" r="r" b="b"/>
              <a:pathLst>
                <a:path w="6833" h="28862" extrusionOk="0">
                  <a:moveTo>
                    <a:pt x="3757" y="1"/>
                  </a:moveTo>
                  <a:cubicBezTo>
                    <a:pt x="3182" y="1"/>
                    <a:pt x="2597" y="242"/>
                    <a:pt x="2146" y="612"/>
                  </a:cubicBezTo>
                  <a:cubicBezTo>
                    <a:pt x="1508" y="1138"/>
                    <a:pt x="1095" y="1884"/>
                    <a:pt x="747" y="2633"/>
                  </a:cubicBezTo>
                  <a:lnTo>
                    <a:pt x="0" y="8297"/>
                  </a:lnTo>
                  <a:lnTo>
                    <a:pt x="560" y="16228"/>
                  </a:lnTo>
                  <a:lnTo>
                    <a:pt x="512" y="28751"/>
                  </a:lnTo>
                  <a:cubicBezTo>
                    <a:pt x="655" y="28827"/>
                    <a:pt x="811" y="28862"/>
                    <a:pt x="978" y="28862"/>
                  </a:cubicBezTo>
                  <a:cubicBezTo>
                    <a:pt x="2315" y="28862"/>
                    <a:pt x="4318" y="26641"/>
                    <a:pt x="5021" y="25559"/>
                  </a:cubicBezTo>
                  <a:cubicBezTo>
                    <a:pt x="5813" y="24342"/>
                    <a:pt x="5885" y="22790"/>
                    <a:pt x="5715" y="21347"/>
                  </a:cubicBezTo>
                  <a:cubicBezTo>
                    <a:pt x="5545" y="19905"/>
                    <a:pt x="5161" y="18485"/>
                    <a:pt x="5131" y="17033"/>
                  </a:cubicBezTo>
                  <a:cubicBezTo>
                    <a:pt x="5084" y="14682"/>
                    <a:pt x="5969" y="12423"/>
                    <a:pt x="6383" y="10108"/>
                  </a:cubicBezTo>
                  <a:cubicBezTo>
                    <a:pt x="6832" y="7585"/>
                    <a:pt x="6725" y="4993"/>
                    <a:pt x="6067" y="2516"/>
                  </a:cubicBezTo>
                  <a:cubicBezTo>
                    <a:pt x="5812" y="1555"/>
                    <a:pt x="5378" y="511"/>
                    <a:pt x="4458" y="134"/>
                  </a:cubicBezTo>
                  <a:cubicBezTo>
                    <a:pt x="4233" y="43"/>
                    <a:pt x="3996" y="1"/>
                    <a:pt x="3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1" name="Google Shape;2862;p47"/>
            <p:cNvSpPr>
              <a:spLocks/>
            </p:cNvSpPr>
            <p:nvPr/>
          </p:nvSpPr>
          <p:spPr bwMode="auto">
            <a:xfrm>
              <a:off x="745500" y="1025100"/>
              <a:ext cx="1420850" cy="1190400"/>
            </a:xfrm>
            <a:custGeom>
              <a:avLst/>
              <a:gdLst>
                <a:gd name="T0" fmla="*/ 16351 w 56834"/>
                <a:gd name="T1" fmla="*/ 0 h 47616"/>
                <a:gd name="T2" fmla="*/ 6650 w 56834"/>
                <a:gd name="T3" fmla="*/ 18452 h 47616"/>
                <a:gd name="T4" fmla="*/ 14252 w 56834"/>
                <a:gd name="T5" fmla="*/ 39117 h 47616"/>
                <a:gd name="T6" fmla="*/ 29171 w 56834"/>
                <a:gd name="T7" fmla="*/ 47614 h 47616"/>
                <a:gd name="T8" fmla="*/ 29435 w 56834"/>
                <a:gd name="T9" fmla="*/ 47616 h 47616"/>
                <a:gd name="T10" fmla="*/ 56833 w 56834"/>
                <a:gd name="T11" fmla="*/ 41207 h 47616"/>
                <a:gd name="T12" fmla="*/ 53406 w 56834"/>
                <a:gd name="T13" fmla="*/ 29510 h 47616"/>
                <a:gd name="T14" fmla="*/ 29841 w 56834"/>
                <a:gd name="T15" fmla="*/ 33469 h 47616"/>
                <a:gd name="T16" fmla="*/ 29171 w 56834"/>
                <a:gd name="T17" fmla="*/ 33399 h 47616"/>
                <a:gd name="T18" fmla="*/ 23978 w 56834"/>
                <a:gd name="T19" fmla="*/ 23167 h 47616"/>
                <a:gd name="T20" fmla="*/ 21649 w 56834"/>
                <a:gd name="T21" fmla="*/ 15575 h 47616"/>
                <a:gd name="T22" fmla="*/ 18936 w 56834"/>
                <a:gd name="T23" fmla="*/ 139 h 47616"/>
                <a:gd name="T24" fmla="*/ 16351 w 56834"/>
                <a:gd name="T25" fmla="*/ 0 h 476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834"/>
                <a:gd name="T40" fmla="*/ 0 h 47616"/>
                <a:gd name="T41" fmla="*/ 56834 w 56834"/>
                <a:gd name="T42" fmla="*/ 47616 h 476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834" h="47616" extrusionOk="0">
                  <a:moveTo>
                    <a:pt x="16351" y="0"/>
                  </a:moveTo>
                  <a:cubicBezTo>
                    <a:pt x="0" y="0"/>
                    <a:pt x="6650" y="18452"/>
                    <a:pt x="6650" y="18452"/>
                  </a:cubicBezTo>
                  <a:cubicBezTo>
                    <a:pt x="7413" y="23318"/>
                    <a:pt x="11048" y="31762"/>
                    <a:pt x="14252" y="39117"/>
                  </a:cubicBezTo>
                  <a:cubicBezTo>
                    <a:pt x="17457" y="46471"/>
                    <a:pt x="20066" y="47502"/>
                    <a:pt x="29171" y="47614"/>
                  </a:cubicBezTo>
                  <a:cubicBezTo>
                    <a:pt x="29258" y="47615"/>
                    <a:pt x="29346" y="47616"/>
                    <a:pt x="29435" y="47616"/>
                  </a:cubicBezTo>
                  <a:cubicBezTo>
                    <a:pt x="39211" y="47616"/>
                    <a:pt x="56833" y="41207"/>
                    <a:pt x="56833" y="41207"/>
                  </a:cubicBezTo>
                  <a:lnTo>
                    <a:pt x="53406" y="29510"/>
                  </a:lnTo>
                  <a:cubicBezTo>
                    <a:pt x="53406" y="29510"/>
                    <a:pt x="34024" y="33469"/>
                    <a:pt x="29841" y="33469"/>
                  </a:cubicBezTo>
                  <a:cubicBezTo>
                    <a:pt x="29527" y="33469"/>
                    <a:pt x="29299" y="33447"/>
                    <a:pt x="29171" y="33399"/>
                  </a:cubicBezTo>
                  <a:cubicBezTo>
                    <a:pt x="27336" y="32712"/>
                    <a:pt x="25441" y="27041"/>
                    <a:pt x="23978" y="23167"/>
                  </a:cubicBezTo>
                  <a:cubicBezTo>
                    <a:pt x="23821" y="22752"/>
                    <a:pt x="21649" y="15575"/>
                    <a:pt x="21649" y="15575"/>
                  </a:cubicBezTo>
                  <a:lnTo>
                    <a:pt x="18936" y="139"/>
                  </a:lnTo>
                  <a:cubicBezTo>
                    <a:pt x="18016" y="45"/>
                    <a:pt x="17156" y="0"/>
                    <a:pt x="1635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52" name="Google Shape;2863;p47"/>
            <p:cNvSpPr>
              <a:spLocks/>
            </p:cNvSpPr>
            <p:nvPr/>
          </p:nvSpPr>
          <p:spPr bwMode="auto">
            <a:xfrm>
              <a:off x="1223325" y="1125975"/>
              <a:ext cx="857375" cy="738650"/>
            </a:xfrm>
            <a:custGeom>
              <a:avLst/>
              <a:gdLst>
                <a:gd name="T0" fmla="*/ 13 w 34295"/>
                <a:gd name="T1" fmla="*/ 0 h 29546"/>
                <a:gd name="T2" fmla="*/ 13 w 34295"/>
                <a:gd name="T3" fmla="*/ 0 h 29546"/>
                <a:gd name="T4" fmla="*/ 181 w 34295"/>
                <a:gd name="T5" fmla="*/ 542 h 29546"/>
                <a:gd name="T6" fmla="*/ 721 w 34295"/>
                <a:gd name="T7" fmla="*/ 2069 h 29546"/>
                <a:gd name="T8" fmla="*/ 2633 w 34295"/>
                <a:gd name="T9" fmla="*/ 7713 h 29546"/>
                <a:gd name="T10" fmla="*/ 8765 w 34295"/>
                <a:gd name="T11" fmla="*/ 26410 h 29546"/>
                <a:gd name="T12" fmla="*/ 9894 w 34295"/>
                <a:gd name="T13" fmla="*/ 29428 h 29546"/>
                <a:gd name="T14" fmla="*/ 9936 w 34295"/>
                <a:gd name="T15" fmla="*/ 29536 h 29546"/>
                <a:gd name="T16" fmla="*/ 10052 w 34295"/>
                <a:gd name="T17" fmla="*/ 29538 h 29546"/>
                <a:gd name="T18" fmla="*/ 10802 w 34295"/>
                <a:gd name="T19" fmla="*/ 29546 h 29546"/>
                <a:gd name="T20" fmla="*/ 19723 w 34295"/>
                <a:gd name="T21" fmla="*/ 28646 h 29546"/>
                <a:gd name="T22" fmla="*/ 27359 w 34295"/>
                <a:gd name="T23" fmla="*/ 26997 h 29546"/>
                <a:gd name="T24" fmla="*/ 32443 w 34295"/>
                <a:gd name="T25" fmla="*/ 25881 h 29546"/>
                <a:gd name="T26" fmla="*/ 33818 w 34295"/>
                <a:gd name="T27" fmla="*/ 25594 h 29546"/>
                <a:gd name="T28" fmla="*/ 34293 w 34295"/>
                <a:gd name="T29" fmla="*/ 25475 h 29546"/>
                <a:gd name="T30" fmla="*/ 34276 w 34295"/>
                <a:gd name="T31" fmla="*/ 25472 h 29546"/>
                <a:gd name="T32" fmla="*/ 33807 w 34295"/>
                <a:gd name="T33" fmla="*/ 25531 h 29546"/>
                <a:gd name="T34" fmla="*/ 32417 w 34295"/>
                <a:gd name="T35" fmla="*/ 25755 h 29546"/>
                <a:gd name="T36" fmla="*/ 27308 w 34295"/>
                <a:gd name="T37" fmla="*/ 26769 h 29546"/>
                <a:gd name="T38" fmla="*/ 19667 w 34295"/>
                <a:gd name="T39" fmla="*/ 28340 h 29546"/>
                <a:gd name="T40" fmla="*/ 10874 w 34295"/>
                <a:gd name="T41" fmla="*/ 29199 h 29546"/>
                <a:gd name="T42" fmla="*/ 10178 w 34295"/>
                <a:gd name="T43" fmla="*/ 29193 h 29546"/>
                <a:gd name="T44" fmla="*/ 10178 w 34295"/>
                <a:gd name="T45" fmla="*/ 29193 h 29546"/>
                <a:gd name="T46" fmla="*/ 9094 w 34295"/>
                <a:gd name="T47" fmla="*/ 26292 h 29546"/>
                <a:gd name="T48" fmla="*/ 2868 w 34295"/>
                <a:gd name="T49" fmla="*/ 7635 h 29546"/>
                <a:gd name="T50" fmla="*/ 849 w 34295"/>
                <a:gd name="T51" fmla="*/ 2022 h 29546"/>
                <a:gd name="T52" fmla="*/ 246 w 34295"/>
                <a:gd name="T53" fmla="*/ 516 h 29546"/>
                <a:gd name="T54" fmla="*/ 13 w 34295"/>
                <a:gd name="T55" fmla="*/ 0 h 295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295"/>
                <a:gd name="T85" fmla="*/ 0 h 29546"/>
                <a:gd name="T86" fmla="*/ 34295 w 34295"/>
                <a:gd name="T87" fmla="*/ 29546 h 295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295" h="29546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6"/>
                    <a:pt x="59" y="191"/>
                    <a:pt x="181" y="542"/>
                  </a:cubicBezTo>
                  <a:cubicBezTo>
                    <a:pt x="314" y="920"/>
                    <a:pt x="495" y="1429"/>
                    <a:pt x="721" y="2069"/>
                  </a:cubicBezTo>
                  <a:cubicBezTo>
                    <a:pt x="1191" y="3396"/>
                    <a:pt x="1850" y="5322"/>
                    <a:pt x="2633" y="7713"/>
                  </a:cubicBezTo>
                  <a:cubicBezTo>
                    <a:pt x="4223" y="12488"/>
                    <a:pt x="6190" y="19162"/>
                    <a:pt x="8765" y="26410"/>
                  </a:cubicBezTo>
                  <a:cubicBezTo>
                    <a:pt x="9138" y="27449"/>
                    <a:pt x="9524" y="28467"/>
                    <a:pt x="9894" y="29428"/>
                  </a:cubicBezTo>
                  <a:lnTo>
                    <a:pt x="9936" y="29536"/>
                  </a:lnTo>
                  <a:lnTo>
                    <a:pt x="10052" y="29538"/>
                  </a:lnTo>
                  <a:cubicBezTo>
                    <a:pt x="10303" y="29543"/>
                    <a:pt x="10553" y="29546"/>
                    <a:pt x="10802" y="29546"/>
                  </a:cubicBezTo>
                  <a:cubicBezTo>
                    <a:pt x="14008" y="29546"/>
                    <a:pt x="17024" y="29156"/>
                    <a:pt x="19723" y="28646"/>
                  </a:cubicBezTo>
                  <a:cubicBezTo>
                    <a:pt x="22635" y="28107"/>
                    <a:pt x="25204" y="27480"/>
                    <a:pt x="27359" y="26997"/>
                  </a:cubicBezTo>
                  <a:cubicBezTo>
                    <a:pt x="29511" y="26504"/>
                    <a:pt x="31246" y="26133"/>
                    <a:pt x="32443" y="25881"/>
                  </a:cubicBezTo>
                  <a:lnTo>
                    <a:pt x="33818" y="25594"/>
                  </a:lnTo>
                  <a:cubicBezTo>
                    <a:pt x="34132" y="25526"/>
                    <a:pt x="34295" y="25486"/>
                    <a:pt x="34293" y="25475"/>
                  </a:cubicBezTo>
                  <a:cubicBezTo>
                    <a:pt x="34293" y="25473"/>
                    <a:pt x="34287" y="25472"/>
                    <a:pt x="34276" y="25472"/>
                  </a:cubicBezTo>
                  <a:cubicBezTo>
                    <a:pt x="34225" y="25472"/>
                    <a:pt x="34066" y="25492"/>
                    <a:pt x="33807" y="25531"/>
                  </a:cubicBezTo>
                  <a:lnTo>
                    <a:pt x="32417" y="25755"/>
                  </a:lnTo>
                  <a:cubicBezTo>
                    <a:pt x="31212" y="25968"/>
                    <a:pt x="29467" y="26305"/>
                    <a:pt x="27308" y="26769"/>
                  </a:cubicBezTo>
                  <a:cubicBezTo>
                    <a:pt x="25147" y="27222"/>
                    <a:pt x="22573" y="27821"/>
                    <a:pt x="19667" y="28340"/>
                  </a:cubicBezTo>
                  <a:cubicBezTo>
                    <a:pt x="16994" y="28828"/>
                    <a:pt x="14024" y="29199"/>
                    <a:pt x="10874" y="29199"/>
                  </a:cubicBezTo>
                  <a:cubicBezTo>
                    <a:pt x="10643" y="29199"/>
                    <a:pt x="10411" y="29197"/>
                    <a:pt x="10178" y="29193"/>
                  </a:cubicBezTo>
                  <a:cubicBezTo>
                    <a:pt x="9823" y="28266"/>
                    <a:pt x="9453" y="27289"/>
                    <a:pt x="9094" y="26292"/>
                  </a:cubicBezTo>
                  <a:cubicBezTo>
                    <a:pt x="6523" y="19058"/>
                    <a:pt x="4518" y="12393"/>
                    <a:pt x="2868" y="7635"/>
                  </a:cubicBezTo>
                  <a:cubicBezTo>
                    <a:pt x="2053" y="5252"/>
                    <a:pt x="1358" y="3336"/>
                    <a:pt x="849" y="2022"/>
                  </a:cubicBezTo>
                  <a:cubicBezTo>
                    <a:pt x="600" y="1364"/>
                    <a:pt x="387" y="859"/>
                    <a:pt x="246" y="516"/>
                  </a:cubicBezTo>
                  <a:cubicBezTo>
                    <a:pt x="106" y="178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53" name="Google Shape;2864;p47"/>
            <p:cNvSpPr>
              <a:spLocks/>
            </p:cNvSpPr>
            <p:nvPr/>
          </p:nvSpPr>
          <p:spPr bwMode="auto">
            <a:xfrm>
              <a:off x="1003725" y="1772300"/>
              <a:ext cx="1162725" cy="457425"/>
            </a:xfrm>
            <a:custGeom>
              <a:avLst/>
              <a:gdLst>
                <a:gd name="T0" fmla="*/ 12 w 46509"/>
                <a:gd name="T1" fmla="*/ 0 h 18297"/>
                <a:gd name="T2" fmla="*/ 12 w 46509"/>
                <a:gd name="T3" fmla="*/ 0 h 18297"/>
                <a:gd name="T4" fmla="*/ 204 w 46509"/>
                <a:gd name="T5" fmla="*/ 545 h 18297"/>
                <a:gd name="T6" fmla="*/ 826 w 46509"/>
                <a:gd name="T7" fmla="*/ 2076 h 18297"/>
                <a:gd name="T8" fmla="*/ 3422 w 46509"/>
                <a:gd name="T9" fmla="*/ 7578 h 18297"/>
                <a:gd name="T10" fmla="*/ 8785 w 46509"/>
                <a:gd name="T11" fmla="*/ 14827 h 18297"/>
                <a:gd name="T12" fmla="*/ 13351 w 46509"/>
                <a:gd name="T13" fmla="*/ 17618 h 18297"/>
                <a:gd name="T14" fmla="*/ 16138 w 46509"/>
                <a:gd name="T15" fmla="*/ 18200 h 18297"/>
                <a:gd name="T16" fmla="*/ 18032 w 46509"/>
                <a:gd name="T17" fmla="*/ 18296 h 18297"/>
                <a:gd name="T18" fmla="*/ 19059 w 46509"/>
                <a:gd name="T19" fmla="*/ 18278 h 18297"/>
                <a:gd name="T20" fmla="*/ 29944 w 46509"/>
                <a:gd name="T21" fmla="*/ 16372 h 18297"/>
                <a:gd name="T22" fmla="*/ 38653 w 46509"/>
                <a:gd name="T23" fmla="*/ 14034 h 18297"/>
                <a:gd name="T24" fmla="*/ 44437 w 46509"/>
                <a:gd name="T25" fmla="*/ 12158 h 18297"/>
                <a:gd name="T26" fmla="*/ 45977 w 46509"/>
                <a:gd name="T27" fmla="*/ 11559 h 18297"/>
                <a:gd name="T28" fmla="*/ 46504 w 46509"/>
                <a:gd name="T29" fmla="*/ 11320 h 18297"/>
                <a:gd name="T30" fmla="*/ 46499 w 46509"/>
                <a:gd name="T31" fmla="*/ 11318 h 18297"/>
                <a:gd name="T32" fmla="*/ 45953 w 46509"/>
                <a:gd name="T33" fmla="*/ 11495 h 18297"/>
                <a:gd name="T34" fmla="*/ 44390 w 46509"/>
                <a:gd name="T35" fmla="*/ 12031 h 18297"/>
                <a:gd name="T36" fmla="*/ 38583 w 46509"/>
                <a:gd name="T37" fmla="*/ 13798 h 18297"/>
                <a:gd name="T38" fmla="*/ 29865 w 46509"/>
                <a:gd name="T39" fmla="*/ 16060 h 18297"/>
                <a:gd name="T40" fmla="*/ 19044 w 46509"/>
                <a:gd name="T41" fmla="*/ 17928 h 18297"/>
                <a:gd name="T42" fmla="*/ 18009 w 46509"/>
                <a:gd name="T43" fmla="*/ 17947 h 18297"/>
                <a:gd name="T44" fmla="*/ 16173 w 46509"/>
                <a:gd name="T45" fmla="*/ 17855 h 18297"/>
                <a:gd name="T46" fmla="*/ 13460 w 46509"/>
                <a:gd name="T47" fmla="*/ 17295 h 18297"/>
                <a:gd name="T48" fmla="*/ 9000 w 46509"/>
                <a:gd name="T49" fmla="*/ 14589 h 18297"/>
                <a:gd name="T50" fmla="*/ 3639 w 46509"/>
                <a:gd name="T51" fmla="*/ 7458 h 18297"/>
                <a:gd name="T52" fmla="*/ 951 w 46509"/>
                <a:gd name="T53" fmla="*/ 2022 h 18297"/>
                <a:gd name="T54" fmla="*/ 268 w 46509"/>
                <a:gd name="T55" fmla="*/ 518 h 18297"/>
                <a:gd name="T56" fmla="*/ 12 w 46509"/>
                <a:gd name="T57" fmla="*/ 0 h 182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509"/>
                <a:gd name="T88" fmla="*/ 0 h 18297"/>
                <a:gd name="T89" fmla="*/ 46509 w 46509"/>
                <a:gd name="T90" fmla="*/ 18297 h 182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509" h="18297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6"/>
                    <a:pt x="68" y="193"/>
                    <a:pt x="204" y="545"/>
                  </a:cubicBezTo>
                  <a:cubicBezTo>
                    <a:pt x="341" y="897"/>
                    <a:pt x="547" y="1414"/>
                    <a:pt x="826" y="2076"/>
                  </a:cubicBezTo>
                  <a:cubicBezTo>
                    <a:pt x="1387" y="3397"/>
                    <a:pt x="2210" y="5308"/>
                    <a:pt x="3422" y="7578"/>
                  </a:cubicBezTo>
                  <a:cubicBezTo>
                    <a:pt x="4651" y="9823"/>
                    <a:pt x="6260" y="12496"/>
                    <a:pt x="8785" y="14827"/>
                  </a:cubicBezTo>
                  <a:cubicBezTo>
                    <a:pt x="10048" y="15978"/>
                    <a:pt x="11577" y="16996"/>
                    <a:pt x="13351" y="17618"/>
                  </a:cubicBezTo>
                  <a:cubicBezTo>
                    <a:pt x="14240" y="17924"/>
                    <a:pt x="15180" y="18110"/>
                    <a:pt x="16138" y="18200"/>
                  </a:cubicBezTo>
                  <a:cubicBezTo>
                    <a:pt x="16763" y="18271"/>
                    <a:pt x="17395" y="18296"/>
                    <a:pt x="18032" y="18296"/>
                  </a:cubicBezTo>
                  <a:cubicBezTo>
                    <a:pt x="18373" y="18296"/>
                    <a:pt x="18715" y="18289"/>
                    <a:pt x="19059" y="18278"/>
                  </a:cubicBezTo>
                  <a:cubicBezTo>
                    <a:pt x="23001" y="18092"/>
                    <a:pt x="26656" y="17187"/>
                    <a:pt x="29944" y="16372"/>
                  </a:cubicBezTo>
                  <a:cubicBezTo>
                    <a:pt x="33233" y="15541"/>
                    <a:pt x="36189" y="14758"/>
                    <a:pt x="38653" y="14034"/>
                  </a:cubicBezTo>
                  <a:cubicBezTo>
                    <a:pt x="41118" y="13315"/>
                    <a:pt x="43088" y="12653"/>
                    <a:pt x="44437" y="12158"/>
                  </a:cubicBezTo>
                  <a:cubicBezTo>
                    <a:pt x="45109" y="11908"/>
                    <a:pt x="45629" y="11706"/>
                    <a:pt x="45977" y="11559"/>
                  </a:cubicBezTo>
                  <a:cubicBezTo>
                    <a:pt x="46327" y="11413"/>
                    <a:pt x="46508" y="11331"/>
                    <a:pt x="46504" y="11320"/>
                  </a:cubicBezTo>
                  <a:cubicBezTo>
                    <a:pt x="46504" y="11319"/>
                    <a:pt x="46502" y="11318"/>
                    <a:pt x="46499" y="11318"/>
                  </a:cubicBezTo>
                  <a:cubicBezTo>
                    <a:pt x="46466" y="11318"/>
                    <a:pt x="46280" y="11379"/>
                    <a:pt x="45953" y="11495"/>
                  </a:cubicBezTo>
                  <a:lnTo>
                    <a:pt x="44390" y="12031"/>
                  </a:lnTo>
                  <a:cubicBezTo>
                    <a:pt x="43032" y="12485"/>
                    <a:pt x="41053" y="13111"/>
                    <a:pt x="38583" y="13798"/>
                  </a:cubicBezTo>
                  <a:cubicBezTo>
                    <a:pt x="36116" y="14490"/>
                    <a:pt x="33158" y="15248"/>
                    <a:pt x="29865" y="16060"/>
                  </a:cubicBezTo>
                  <a:cubicBezTo>
                    <a:pt x="26579" y="16857"/>
                    <a:pt x="22937" y="17747"/>
                    <a:pt x="19044" y="17928"/>
                  </a:cubicBezTo>
                  <a:cubicBezTo>
                    <a:pt x="18697" y="17940"/>
                    <a:pt x="18352" y="17947"/>
                    <a:pt x="18009" y="17947"/>
                  </a:cubicBezTo>
                  <a:cubicBezTo>
                    <a:pt x="17390" y="17947"/>
                    <a:pt x="16777" y="17923"/>
                    <a:pt x="16173" y="17855"/>
                  </a:cubicBezTo>
                  <a:cubicBezTo>
                    <a:pt x="15234" y="17769"/>
                    <a:pt x="14319" y="17587"/>
                    <a:pt x="13460" y="17295"/>
                  </a:cubicBezTo>
                  <a:cubicBezTo>
                    <a:pt x="11743" y="16697"/>
                    <a:pt x="10246" y="15712"/>
                    <a:pt x="9000" y="14589"/>
                  </a:cubicBezTo>
                  <a:cubicBezTo>
                    <a:pt x="6509" y="12315"/>
                    <a:pt x="4888" y="9677"/>
                    <a:pt x="3639" y="7458"/>
                  </a:cubicBezTo>
                  <a:cubicBezTo>
                    <a:pt x="2406" y="5217"/>
                    <a:pt x="1548" y="3324"/>
                    <a:pt x="951" y="2022"/>
                  </a:cubicBezTo>
                  <a:cubicBezTo>
                    <a:pt x="665" y="1391"/>
                    <a:pt x="438" y="889"/>
                    <a:pt x="268" y="518"/>
                  </a:cubicBezTo>
                  <a:cubicBezTo>
                    <a:pt x="113" y="178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9054" name="Google Shape;2865;p47"/>
            <p:cNvSpPr>
              <a:spLocks/>
            </p:cNvSpPr>
            <p:nvPr/>
          </p:nvSpPr>
          <p:spPr bwMode="auto">
            <a:xfrm>
              <a:off x="1085075" y="1958625"/>
              <a:ext cx="726225" cy="316300"/>
            </a:xfrm>
            <a:custGeom>
              <a:avLst/>
              <a:gdLst>
                <a:gd name="T0" fmla="*/ 0 w 29049"/>
                <a:gd name="T1" fmla="*/ 1 h 12652"/>
                <a:gd name="T2" fmla="*/ 11834 w 29049"/>
                <a:gd name="T3" fmla="*/ 12652 h 12652"/>
                <a:gd name="T4" fmla="*/ 12094 w 29049"/>
                <a:gd name="T5" fmla="*/ 12648 h 12652"/>
                <a:gd name="T6" fmla="*/ 29048 w 29049"/>
                <a:gd name="T7" fmla="*/ 8657 h 12652"/>
                <a:gd name="T8" fmla="*/ 28659 w 29049"/>
                <a:gd name="T9" fmla="*/ 8256 h 12652"/>
                <a:gd name="T10" fmla="*/ 14194 w 29049"/>
                <a:gd name="T11" fmla="*/ 10101 h 12652"/>
                <a:gd name="T12" fmla="*/ 9759 w 29049"/>
                <a:gd name="T13" fmla="*/ 9439 h 12652"/>
                <a:gd name="T14" fmla="*/ 0 w 29049"/>
                <a:gd name="T15" fmla="*/ 1 h 126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049"/>
                <a:gd name="T25" fmla="*/ 0 h 12652"/>
                <a:gd name="T26" fmla="*/ 29049 w 29049"/>
                <a:gd name="T27" fmla="*/ 12652 h 126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049" h="12652" extrusionOk="0">
                  <a:moveTo>
                    <a:pt x="0" y="1"/>
                  </a:moveTo>
                  <a:cubicBezTo>
                    <a:pt x="1" y="1"/>
                    <a:pt x="3327" y="12652"/>
                    <a:pt x="11834" y="12652"/>
                  </a:cubicBezTo>
                  <a:cubicBezTo>
                    <a:pt x="11920" y="12652"/>
                    <a:pt x="12007" y="12651"/>
                    <a:pt x="12094" y="12648"/>
                  </a:cubicBezTo>
                  <a:cubicBezTo>
                    <a:pt x="20793" y="12387"/>
                    <a:pt x="29048" y="8657"/>
                    <a:pt x="29048" y="8657"/>
                  </a:cubicBezTo>
                  <a:lnTo>
                    <a:pt x="28659" y="8256"/>
                  </a:lnTo>
                  <a:cubicBezTo>
                    <a:pt x="28659" y="8256"/>
                    <a:pt x="20101" y="10101"/>
                    <a:pt x="14194" y="10101"/>
                  </a:cubicBezTo>
                  <a:cubicBezTo>
                    <a:pt x="12337" y="10101"/>
                    <a:pt x="10743" y="9919"/>
                    <a:pt x="9759" y="9439"/>
                  </a:cubicBezTo>
                  <a:cubicBezTo>
                    <a:pt x="1957" y="56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62" name="Google Shape;2866;p47"/>
            <p:cNvSpPr/>
            <p:nvPr/>
          </p:nvSpPr>
          <p:spPr>
            <a:xfrm>
              <a:off x="2081670" y="1619991"/>
              <a:ext cx="329770" cy="400968"/>
            </a:xfrm>
            <a:custGeom>
              <a:avLst/>
              <a:gdLst/>
              <a:ahLst/>
              <a:cxnLst/>
              <a:rect l="l" t="t" r="r" b="b"/>
              <a:pathLst>
                <a:path w="13245" h="16050" extrusionOk="0">
                  <a:moveTo>
                    <a:pt x="7245" y="0"/>
                  </a:moveTo>
                  <a:cubicBezTo>
                    <a:pt x="6865" y="0"/>
                    <a:pt x="6463" y="272"/>
                    <a:pt x="6386" y="749"/>
                  </a:cubicBezTo>
                  <a:cubicBezTo>
                    <a:pt x="6282" y="1392"/>
                    <a:pt x="5777" y="2409"/>
                    <a:pt x="5368" y="3156"/>
                  </a:cubicBezTo>
                  <a:cubicBezTo>
                    <a:pt x="5030" y="3776"/>
                    <a:pt x="4590" y="4332"/>
                    <a:pt x="4066" y="4802"/>
                  </a:cubicBezTo>
                  <a:cubicBezTo>
                    <a:pt x="3452" y="5348"/>
                    <a:pt x="2911" y="5786"/>
                    <a:pt x="2442" y="6147"/>
                  </a:cubicBezTo>
                  <a:lnTo>
                    <a:pt x="0" y="8504"/>
                  </a:lnTo>
                  <a:lnTo>
                    <a:pt x="2211" y="16050"/>
                  </a:lnTo>
                  <a:lnTo>
                    <a:pt x="4956" y="16021"/>
                  </a:lnTo>
                  <a:cubicBezTo>
                    <a:pt x="7451" y="15778"/>
                    <a:pt x="8847" y="15738"/>
                    <a:pt x="9543" y="15074"/>
                  </a:cubicBezTo>
                  <a:cubicBezTo>
                    <a:pt x="10476" y="14185"/>
                    <a:pt x="9193" y="13313"/>
                    <a:pt x="9193" y="13313"/>
                  </a:cubicBezTo>
                  <a:cubicBezTo>
                    <a:pt x="9193" y="13313"/>
                    <a:pt x="10999" y="12694"/>
                    <a:pt x="10830" y="11594"/>
                  </a:cubicBezTo>
                  <a:cubicBezTo>
                    <a:pt x="10715" y="10843"/>
                    <a:pt x="9859" y="10758"/>
                    <a:pt x="9859" y="10758"/>
                  </a:cubicBezTo>
                  <a:cubicBezTo>
                    <a:pt x="9859" y="10758"/>
                    <a:pt x="11452" y="10137"/>
                    <a:pt x="11767" y="9474"/>
                  </a:cubicBezTo>
                  <a:cubicBezTo>
                    <a:pt x="12196" y="8568"/>
                    <a:pt x="11071" y="8085"/>
                    <a:pt x="11071" y="8085"/>
                  </a:cubicBezTo>
                  <a:cubicBezTo>
                    <a:pt x="13244" y="6746"/>
                    <a:pt x="13046" y="5423"/>
                    <a:pt x="12545" y="5291"/>
                  </a:cubicBezTo>
                  <a:cubicBezTo>
                    <a:pt x="12506" y="5281"/>
                    <a:pt x="12459" y="5276"/>
                    <a:pt x="12407" y="5276"/>
                  </a:cubicBezTo>
                  <a:cubicBezTo>
                    <a:pt x="11788" y="5276"/>
                    <a:pt x="10348" y="5936"/>
                    <a:pt x="10348" y="5936"/>
                  </a:cubicBezTo>
                  <a:cubicBezTo>
                    <a:pt x="9551" y="6165"/>
                    <a:pt x="7986" y="6636"/>
                    <a:pt x="7007" y="6636"/>
                  </a:cubicBezTo>
                  <a:cubicBezTo>
                    <a:pt x="6229" y="6636"/>
                    <a:pt x="5821" y="6338"/>
                    <a:pt x="6461" y="5385"/>
                  </a:cubicBezTo>
                  <a:cubicBezTo>
                    <a:pt x="7908" y="3233"/>
                    <a:pt x="8208" y="1033"/>
                    <a:pt x="7875" y="380"/>
                  </a:cubicBezTo>
                  <a:cubicBezTo>
                    <a:pt x="7742" y="120"/>
                    <a:pt x="7498" y="0"/>
                    <a:pt x="7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915" name="Picture 2" descr="https://lh4.googleusercontent.com/xhoK-OjFbmkHaP-AlIUSuxcVg9y_j-XzFEDGlGt1HzPaIsfDNeWmhFPxpBV56gtrPYSrA5-3VOg6BxVJagFKo0OsCNwsziIb06s0YqtQWrRoicaLabCLoOwbg-7Oe4h2b1mmDLoII8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1420813"/>
            <a:ext cx="44862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Google Shape;256;p28"/>
          <p:cNvSpPr txBox="1">
            <a:spLocks/>
          </p:cNvSpPr>
          <p:nvPr/>
        </p:nvSpPr>
        <p:spPr bwMode="auto">
          <a:xfrm>
            <a:off x="295275" y="3273425"/>
            <a:ext cx="379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W ramach upowszechniania rezultatów mobilności zamieszczaliśmy informacje na stronie szkoły, na szkolnym facebooku oraz na kontach osobistych.</a:t>
            </a:r>
            <a:endParaRPr lang="en-US" sz="1600">
              <a:solidFill>
                <a:srgbClr val="263238"/>
              </a:solidFill>
              <a:latin typeface="Righteous"/>
              <a:sym typeface="A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70;p29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32591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Rezultaty</a:t>
            </a:r>
          </a:p>
        </p:txBody>
      </p:sp>
      <p:sp>
        <p:nvSpPr>
          <p:cNvPr id="40962" name="Google Shape;256;p28"/>
          <p:cNvSpPr txBox="1">
            <a:spLocks/>
          </p:cNvSpPr>
          <p:nvPr/>
        </p:nvSpPr>
        <p:spPr bwMode="auto">
          <a:xfrm>
            <a:off x="230188" y="2444750"/>
            <a:ext cx="379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W ramach upowszechniania rezultatów mobilności tworzyliśmy materiały dydaktyczne.</a:t>
            </a:r>
            <a:endParaRPr lang="en-US" sz="1600">
              <a:solidFill>
                <a:srgbClr val="263238"/>
              </a:solidFill>
              <a:latin typeface="Righteous"/>
              <a:sym typeface="Abel"/>
            </a:endParaRPr>
          </a:p>
        </p:txBody>
      </p:sp>
      <p:pic>
        <p:nvPicPr>
          <p:cNvPr id="40963" name="Picture 2" descr="https://lh5.googleusercontent.com/zYOmGL1tyQMQu00Gp8WixyOQHPJk_Xk6PB8bOR1hGMuk1_KRKcaC9Xgks_uZ_3XPHcefhqw5pfu7WCQ_F34Yug-L6BRobullEVYIRUym1vdzud92WSbE5wk4W5nSRDIFkfQTlDJT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403225"/>
            <a:ext cx="44989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70;p29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32591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Rezultaty</a:t>
            </a:r>
          </a:p>
        </p:txBody>
      </p:sp>
      <p:sp>
        <p:nvSpPr>
          <p:cNvPr id="43010" name="Google Shape;256;p28"/>
          <p:cNvSpPr txBox="1">
            <a:spLocks/>
          </p:cNvSpPr>
          <p:nvPr/>
        </p:nvSpPr>
        <p:spPr bwMode="auto">
          <a:xfrm>
            <a:off x="63500" y="2516188"/>
            <a:ext cx="354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Poszerzyliśmy ofertę szkoły o klasę z nauczaniem dwujęzycznym</a:t>
            </a:r>
            <a:endParaRPr lang="en-US" sz="1600">
              <a:solidFill>
                <a:srgbClr val="263238"/>
              </a:solidFill>
              <a:latin typeface="Righteous"/>
              <a:sym typeface="Abel"/>
            </a:endParaRPr>
          </a:p>
        </p:txBody>
      </p:sp>
      <p:pic>
        <p:nvPicPr>
          <p:cNvPr id="43011" name="Picture 2" descr="https://lh5.googleusercontent.com/_oGuVYmFUJOfm-qqennTOi_tEa07JG9werF8dzJLMmkoCKv2yW3z7pMRw7XbAzPX8oR90OZD1Ns1Bc7ab_CBIIsee9iOrR0abVU38JOpfrYXZVoXghsGqZqlXfJ9a8ZlcwoOQb9h8d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725" y="1706563"/>
            <a:ext cx="5395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70;p29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32591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Rezultaty</a:t>
            </a:r>
          </a:p>
        </p:txBody>
      </p:sp>
      <p:sp>
        <p:nvSpPr>
          <p:cNvPr id="45058" name="Google Shape;256;p28"/>
          <p:cNvSpPr txBox="1">
            <a:spLocks/>
          </p:cNvSpPr>
          <p:nvPr/>
        </p:nvSpPr>
        <p:spPr bwMode="auto">
          <a:xfrm>
            <a:off x="2397125" y="1581150"/>
            <a:ext cx="3959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W ramach projektu, nauczyciele otrzymali również certyfikat</a:t>
            </a:r>
            <a:r>
              <a:rPr lang="pl-PL" sz="1600">
                <a:solidFill>
                  <a:srgbClr val="263238"/>
                </a:solidFill>
                <a:sym typeface="Abel"/>
              </a:rPr>
              <a:t>y</a:t>
            </a: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 Europass Mobility</a:t>
            </a:r>
            <a:r>
              <a:rPr lang="pl-PL" sz="1600">
                <a:solidFill>
                  <a:srgbClr val="263238"/>
                </a:solidFill>
                <a:sym typeface="Abel"/>
              </a:rPr>
              <a:t> </a:t>
            </a: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oraz świadectwa potwierdzajace udział w szkolnym kursie języka angielskiego.</a:t>
            </a:r>
            <a:endParaRPr lang="en-US" sz="1600">
              <a:solidFill>
                <a:srgbClr val="263238"/>
              </a:solidFill>
              <a:latin typeface="Righteous"/>
              <a:sym typeface="Abel"/>
            </a:endParaRPr>
          </a:p>
        </p:txBody>
      </p:sp>
      <p:pic>
        <p:nvPicPr>
          <p:cNvPr id="45059" name="Picture 4" descr="https://lh6.googleusercontent.com/Uazhjb67SQS23rEOILIVP9TKJakW-evCoYKePyfkknuP3WJxFlgVGhivB5dNrzYXh2raDBmdp9byIR8NlCu7gx-7kDKDDCelrBOM-ot8hxEfWkyALXcQvG9LLIJQnTBz2Mej58XyLQ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3081338"/>
            <a:ext cx="6280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oogle Shape;1752;p44"/>
          <p:cNvGrpSpPr>
            <a:grpSpLocks/>
          </p:cNvGrpSpPr>
          <p:nvPr/>
        </p:nvGrpSpPr>
        <p:grpSpPr bwMode="auto">
          <a:xfrm flipH="1">
            <a:off x="2744788" y="1387475"/>
            <a:ext cx="4791075" cy="3775075"/>
            <a:chOff x="1710050" y="814525"/>
            <a:chExt cx="4648075" cy="3864400"/>
          </a:xfrm>
        </p:grpSpPr>
        <p:sp>
          <p:nvSpPr>
            <p:cNvPr id="47180" name="Google Shape;1753;p44"/>
            <p:cNvSpPr>
              <a:spLocks/>
            </p:cNvSpPr>
            <p:nvPr/>
          </p:nvSpPr>
          <p:spPr bwMode="auto">
            <a:xfrm>
              <a:off x="1710050" y="814525"/>
              <a:ext cx="4648075" cy="3864400"/>
            </a:xfrm>
            <a:custGeom>
              <a:avLst/>
              <a:gdLst>
                <a:gd name="T0" fmla="*/ 5463 w 185923"/>
                <a:gd name="T1" fmla="*/ 0 h 154576"/>
                <a:gd name="T2" fmla="*/ 0 w 185923"/>
                <a:gd name="T3" fmla="*/ 5462 h 154576"/>
                <a:gd name="T4" fmla="*/ 0 w 185923"/>
                <a:gd name="T5" fmla="*/ 129067 h 154576"/>
                <a:gd name="T6" fmla="*/ 5463 w 185923"/>
                <a:gd name="T7" fmla="*/ 134529 h 154576"/>
                <a:gd name="T8" fmla="*/ 72626 w 185923"/>
                <a:gd name="T9" fmla="*/ 134529 h 154576"/>
                <a:gd name="T10" fmla="*/ 63654 w 185923"/>
                <a:gd name="T11" fmla="*/ 154575 h 154576"/>
                <a:gd name="T12" fmla="*/ 126457 w 185923"/>
                <a:gd name="T13" fmla="*/ 154575 h 154576"/>
                <a:gd name="T14" fmla="*/ 115347 w 185923"/>
                <a:gd name="T15" fmla="*/ 134529 h 154576"/>
                <a:gd name="T16" fmla="*/ 180461 w 185923"/>
                <a:gd name="T17" fmla="*/ 134529 h 154576"/>
                <a:gd name="T18" fmla="*/ 185923 w 185923"/>
                <a:gd name="T19" fmla="*/ 129067 h 154576"/>
                <a:gd name="T20" fmla="*/ 185923 w 185923"/>
                <a:gd name="T21" fmla="*/ 5462 h 154576"/>
                <a:gd name="T22" fmla="*/ 180461 w 185923"/>
                <a:gd name="T23" fmla="*/ 0 h 154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5923"/>
                <a:gd name="T37" fmla="*/ 0 h 154576"/>
                <a:gd name="T38" fmla="*/ 185923 w 185923"/>
                <a:gd name="T39" fmla="*/ 154576 h 1545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5923" h="154576" extrusionOk="0">
                  <a:moveTo>
                    <a:pt x="5463" y="0"/>
                  </a:moveTo>
                  <a:cubicBezTo>
                    <a:pt x="2447" y="0"/>
                    <a:pt x="0" y="2445"/>
                    <a:pt x="0" y="5462"/>
                  </a:cubicBezTo>
                  <a:lnTo>
                    <a:pt x="0" y="129067"/>
                  </a:lnTo>
                  <a:cubicBezTo>
                    <a:pt x="0" y="132083"/>
                    <a:pt x="2447" y="134529"/>
                    <a:pt x="5463" y="134529"/>
                  </a:cubicBezTo>
                  <a:lnTo>
                    <a:pt x="72626" y="134529"/>
                  </a:lnTo>
                  <a:cubicBezTo>
                    <a:pt x="72626" y="134529"/>
                    <a:pt x="76899" y="147740"/>
                    <a:pt x="63654" y="154575"/>
                  </a:cubicBezTo>
                  <a:lnTo>
                    <a:pt x="126457" y="154575"/>
                  </a:lnTo>
                  <a:cubicBezTo>
                    <a:pt x="126457" y="154575"/>
                    <a:pt x="111503" y="149449"/>
                    <a:pt x="115347" y="134529"/>
                  </a:cubicBezTo>
                  <a:lnTo>
                    <a:pt x="180461" y="134529"/>
                  </a:lnTo>
                  <a:cubicBezTo>
                    <a:pt x="183477" y="134529"/>
                    <a:pt x="185923" y="132083"/>
                    <a:pt x="185923" y="129067"/>
                  </a:cubicBezTo>
                  <a:lnTo>
                    <a:pt x="185923" y="5462"/>
                  </a:lnTo>
                  <a:cubicBezTo>
                    <a:pt x="185923" y="2445"/>
                    <a:pt x="183477" y="0"/>
                    <a:pt x="18046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920119" y="3827392"/>
              <a:ext cx="218697" cy="162506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521228" y="4178406"/>
              <a:ext cx="1071922" cy="4876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06" name="Google Shape;1759;p44"/>
          <p:cNvGrpSpPr>
            <a:grpSpLocks/>
          </p:cNvGrpSpPr>
          <p:nvPr/>
        </p:nvGrpSpPr>
        <p:grpSpPr bwMode="auto">
          <a:xfrm flipH="1">
            <a:off x="1916113" y="2592388"/>
            <a:ext cx="7069137" cy="2540000"/>
            <a:chOff x="238125" y="2408300"/>
            <a:chExt cx="7142400" cy="2491675"/>
          </a:xfrm>
        </p:grpSpPr>
        <p:sp>
          <p:nvSpPr>
            <p:cNvPr id="47110" name="Google Shape;1760;p44"/>
            <p:cNvSpPr>
              <a:spLocks/>
            </p:cNvSpPr>
            <p:nvPr/>
          </p:nvSpPr>
          <p:spPr bwMode="auto">
            <a:xfrm>
              <a:off x="307025" y="4684150"/>
              <a:ext cx="7073500" cy="5675"/>
            </a:xfrm>
            <a:custGeom>
              <a:avLst/>
              <a:gdLst>
                <a:gd name="T0" fmla="*/ 141477 w 282940"/>
                <a:gd name="T1" fmla="*/ 0 h 227"/>
                <a:gd name="T2" fmla="*/ 0 w 282940"/>
                <a:gd name="T3" fmla="*/ 113 h 227"/>
                <a:gd name="T4" fmla="*/ 141477 w 282940"/>
                <a:gd name="T5" fmla="*/ 226 h 227"/>
                <a:gd name="T6" fmla="*/ 282940 w 282940"/>
                <a:gd name="T7" fmla="*/ 113 h 227"/>
                <a:gd name="T8" fmla="*/ 141477 w 282940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940"/>
                <a:gd name="T16" fmla="*/ 0 h 227"/>
                <a:gd name="T17" fmla="*/ 282940 w 282940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940" h="227" extrusionOk="0">
                  <a:moveTo>
                    <a:pt x="141477" y="0"/>
                  </a:moveTo>
                  <a:cubicBezTo>
                    <a:pt x="63330" y="0"/>
                    <a:pt x="0" y="52"/>
                    <a:pt x="0" y="113"/>
                  </a:cubicBezTo>
                  <a:cubicBezTo>
                    <a:pt x="0" y="175"/>
                    <a:pt x="63330" y="226"/>
                    <a:pt x="141477" y="226"/>
                  </a:cubicBezTo>
                  <a:cubicBezTo>
                    <a:pt x="219595" y="226"/>
                    <a:pt x="282940" y="175"/>
                    <a:pt x="282940" y="113"/>
                  </a:cubicBezTo>
                  <a:cubicBezTo>
                    <a:pt x="282940" y="52"/>
                    <a:pt x="219595" y="0"/>
                    <a:pt x="14147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1" name="Google Shape;1761;p44"/>
            <p:cNvSpPr>
              <a:spLocks/>
            </p:cNvSpPr>
            <p:nvPr/>
          </p:nvSpPr>
          <p:spPr bwMode="auto">
            <a:xfrm>
              <a:off x="409100" y="3269375"/>
              <a:ext cx="1155775" cy="829725"/>
            </a:xfrm>
            <a:custGeom>
              <a:avLst/>
              <a:gdLst>
                <a:gd name="T0" fmla="*/ 4039 w 46231"/>
                <a:gd name="T1" fmla="*/ 0 h 33189"/>
                <a:gd name="T2" fmla="*/ 669 w 46231"/>
                <a:gd name="T3" fmla="*/ 4514 h 33189"/>
                <a:gd name="T4" fmla="*/ 8548 w 46231"/>
                <a:gd name="T5" fmla="*/ 31109 h 33189"/>
                <a:gd name="T6" fmla="*/ 11213 w 46231"/>
                <a:gd name="T7" fmla="*/ 33100 h 33189"/>
                <a:gd name="T8" fmla="*/ 43183 w 46231"/>
                <a:gd name="T9" fmla="*/ 33188 h 33189"/>
                <a:gd name="T10" fmla="*/ 43193 w 46231"/>
                <a:gd name="T11" fmla="*/ 33188 h 33189"/>
                <a:gd name="T12" fmla="*/ 46141 w 46231"/>
                <a:gd name="T13" fmla="*/ 30077 h 33189"/>
                <a:gd name="T14" fmla="*/ 43190 w 46231"/>
                <a:gd name="T15" fmla="*/ 27278 h 33189"/>
                <a:gd name="T16" fmla="*/ 30964 w 46231"/>
                <a:gd name="T17" fmla="*/ 27278 h 33189"/>
                <a:gd name="T18" fmla="*/ 21175 w 46231"/>
                <a:gd name="T19" fmla="*/ 0 h 33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31"/>
                <a:gd name="T31" fmla="*/ 0 h 33189"/>
                <a:gd name="T32" fmla="*/ 46231 w 46231"/>
                <a:gd name="T33" fmla="*/ 33189 h 33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31" h="33189" extrusionOk="0">
                  <a:moveTo>
                    <a:pt x="4039" y="0"/>
                  </a:moveTo>
                  <a:cubicBezTo>
                    <a:pt x="1689" y="0"/>
                    <a:pt x="1" y="2262"/>
                    <a:pt x="669" y="4514"/>
                  </a:cubicBezTo>
                  <a:lnTo>
                    <a:pt x="8548" y="31109"/>
                  </a:lnTo>
                  <a:cubicBezTo>
                    <a:pt x="8898" y="32291"/>
                    <a:pt x="9983" y="33100"/>
                    <a:pt x="11213" y="33100"/>
                  </a:cubicBezTo>
                  <a:lnTo>
                    <a:pt x="43183" y="33188"/>
                  </a:lnTo>
                  <a:cubicBezTo>
                    <a:pt x="43186" y="33188"/>
                    <a:pt x="43190" y="33188"/>
                    <a:pt x="43193" y="33188"/>
                  </a:cubicBezTo>
                  <a:cubicBezTo>
                    <a:pt x="44884" y="33188"/>
                    <a:pt x="46231" y="31768"/>
                    <a:pt x="46141" y="30077"/>
                  </a:cubicBezTo>
                  <a:cubicBezTo>
                    <a:pt x="46058" y="28507"/>
                    <a:pt x="44761" y="27278"/>
                    <a:pt x="43190" y="27278"/>
                  </a:cubicBezTo>
                  <a:lnTo>
                    <a:pt x="30964" y="27278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738558" y="4002972"/>
              <a:ext cx="364097" cy="6229"/>
            </a:xfrm>
            <a:custGeom>
              <a:avLst/>
              <a:gdLst/>
              <a:ahLst/>
              <a:cxnLst/>
              <a:rect l="l" t="t" r="r" b="b"/>
              <a:pathLst>
                <a:path w="14561" h="225" extrusionOk="0">
                  <a:moveTo>
                    <a:pt x="7281" y="0"/>
                  </a:moveTo>
                  <a:cubicBezTo>
                    <a:pt x="3260" y="0"/>
                    <a:pt x="0" y="50"/>
                    <a:pt x="0" y="113"/>
                  </a:cubicBezTo>
                  <a:cubicBezTo>
                    <a:pt x="0" y="175"/>
                    <a:pt x="3262" y="225"/>
                    <a:pt x="7281" y="225"/>
                  </a:cubicBezTo>
                  <a:cubicBezTo>
                    <a:pt x="11301" y="225"/>
                    <a:pt x="14561" y="175"/>
                    <a:pt x="14561" y="113"/>
                  </a:cubicBezTo>
                  <a:cubicBezTo>
                    <a:pt x="14561" y="50"/>
                    <a:pt x="11302" y="0"/>
                    <a:pt x="7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483529" y="3289730"/>
              <a:ext cx="240593" cy="713242"/>
            </a:xfrm>
            <a:custGeom>
              <a:avLst/>
              <a:gdLst/>
              <a:ahLst/>
              <a:cxnLst/>
              <a:rect l="l" t="t" r="r" b="b"/>
              <a:pathLst>
                <a:path w="9629" h="28517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20"/>
                    <a:pt x="2081" y="6417"/>
                    <a:pt x="4708" y="14294"/>
                  </a:cubicBezTo>
                  <a:cubicBezTo>
                    <a:pt x="7331" y="22157"/>
                    <a:pt x="9505" y="28516"/>
                    <a:pt x="9570" y="28516"/>
                  </a:cubicBezTo>
                  <a:cubicBezTo>
                    <a:pt x="9570" y="28516"/>
                    <a:pt x="9570" y="28516"/>
                    <a:pt x="9570" y="28516"/>
                  </a:cubicBezTo>
                  <a:cubicBezTo>
                    <a:pt x="9629" y="28496"/>
                    <a:pt x="7546" y="22095"/>
                    <a:pt x="4921" y="14222"/>
                  </a:cubicBezTo>
                  <a:cubicBezTo>
                    <a:pt x="2299" y="6360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4" name="Google Shape;1764;p44"/>
            <p:cNvSpPr>
              <a:spLocks/>
            </p:cNvSpPr>
            <p:nvPr/>
          </p:nvSpPr>
          <p:spPr bwMode="auto">
            <a:xfrm>
              <a:off x="1020025" y="4096875"/>
              <a:ext cx="48725" cy="590825"/>
            </a:xfrm>
            <a:custGeom>
              <a:avLst/>
              <a:gdLst>
                <a:gd name="T0" fmla="*/ 0 w 1949"/>
                <a:gd name="T1" fmla="*/ 0 h 23633"/>
                <a:gd name="T2" fmla="*/ 0 w 1949"/>
                <a:gd name="T3" fmla="*/ 23585 h 23633"/>
                <a:gd name="T4" fmla="*/ 1949 w 1949"/>
                <a:gd name="T5" fmla="*/ 23632 h 23633"/>
                <a:gd name="T6" fmla="*/ 1949 w 1949"/>
                <a:gd name="T7" fmla="*/ 0 h 236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9"/>
                <a:gd name="T13" fmla="*/ 0 h 23633"/>
                <a:gd name="T14" fmla="*/ 1949 w 1949"/>
                <a:gd name="T15" fmla="*/ 23633 h 236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9" h="23633" extrusionOk="0">
                  <a:moveTo>
                    <a:pt x="0" y="0"/>
                  </a:moveTo>
                  <a:lnTo>
                    <a:pt x="0" y="23585"/>
                  </a:lnTo>
                  <a:lnTo>
                    <a:pt x="1949" y="23632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5" name="Google Shape;1765;p44"/>
            <p:cNvSpPr>
              <a:spLocks/>
            </p:cNvSpPr>
            <p:nvPr/>
          </p:nvSpPr>
          <p:spPr bwMode="auto">
            <a:xfrm>
              <a:off x="817675" y="4613600"/>
              <a:ext cx="453425" cy="71375"/>
            </a:xfrm>
            <a:custGeom>
              <a:avLst/>
              <a:gdLst>
                <a:gd name="T0" fmla="*/ 7972 w 18137"/>
                <a:gd name="T1" fmla="*/ 0 h 2855"/>
                <a:gd name="T2" fmla="*/ 1 w 18137"/>
                <a:gd name="T3" fmla="*/ 2855 h 2855"/>
                <a:gd name="T4" fmla="*/ 18137 w 18137"/>
                <a:gd name="T5" fmla="*/ 2855 h 2855"/>
                <a:gd name="T6" fmla="*/ 9920 w 18137"/>
                <a:gd name="T7" fmla="*/ 0 h 28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37"/>
                <a:gd name="T13" fmla="*/ 0 h 2855"/>
                <a:gd name="T14" fmla="*/ 18137 w 18137"/>
                <a:gd name="T15" fmla="*/ 2855 h 28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37" h="2855" extrusionOk="0">
                  <a:moveTo>
                    <a:pt x="7972" y="0"/>
                  </a:moveTo>
                  <a:lnTo>
                    <a:pt x="1" y="2855"/>
                  </a:lnTo>
                  <a:lnTo>
                    <a:pt x="18137" y="2855"/>
                  </a:lnTo>
                  <a:lnTo>
                    <a:pt x="992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6" name="Google Shape;1766;p44"/>
            <p:cNvSpPr>
              <a:spLocks/>
            </p:cNvSpPr>
            <p:nvPr/>
          </p:nvSpPr>
          <p:spPr bwMode="auto">
            <a:xfrm>
              <a:off x="703000" y="2885125"/>
              <a:ext cx="765675" cy="887475"/>
            </a:xfrm>
            <a:custGeom>
              <a:avLst/>
              <a:gdLst>
                <a:gd name="T0" fmla="*/ 16072 w 30627"/>
                <a:gd name="T1" fmla="*/ 1 h 35499"/>
                <a:gd name="T2" fmla="*/ 12575 w 30627"/>
                <a:gd name="T3" fmla="*/ 541 h 35499"/>
                <a:gd name="T4" fmla="*/ 9090 w 30627"/>
                <a:gd name="T5" fmla="*/ 4 h 35499"/>
                <a:gd name="T6" fmla="*/ 7916 w 30627"/>
                <a:gd name="T7" fmla="*/ 136 h 35499"/>
                <a:gd name="T8" fmla="*/ 7825 w 30627"/>
                <a:gd name="T9" fmla="*/ 146 h 35499"/>
                <a:gd name="T10" fmla="*/ 42 w 30627"/>
                <a:gd name="T11" fmla="*/ 8534 h 35499"/>
                <a:gd name="T12" fmla="*/ 0 w 30627"/>
                <a:gd name="T13" fmla="*/ 9272 h 35499"/>
                <a:gd name="T14" fmla="*/ 3000 w 30627"/>
                <a:gd name="T15" fmla="*/ 24263 h 35499"/>
                <a:gd name="T16" fmla="*/ 2466 w 30627"/>
                <a:gd name="T17" fmla="*/ 35499 h 35499"/>
                <a:gd name="T18" fmla="*/ 22635 w 30627"/>
                <a:gd name="T19" fmla="*/ 32144 h 35499"/>
                <a:gd name="T20" fmla="*/ 21844 w 30627"/>
                <a:gd name="T21" fmla="*/ 22305 h 35499"/>
                <a:gd name="T22" fmla="*/ 21829 w 30627"/>
                <a:gd name="T23" fmla="*/ 14165 h 35499"/>
                <a:gd name="T24" fmla="*/ 21829 w 30627"/>
                <a:gd name="T25" fmla="*/ 14165 h 35499"/>
                <a:gd name="T26" fmla="*/ 26775 w 30627"/>
                <a:gd name="T27" fmla="*/ 23749 h 35499"/>
                <a:gd name="T28" fmla="*/ 30626 w 30627"/>
                <a:gd name="T29" fmla="*/ 16312 h 35499"/>
                <a:gd name="T30" fmla="*/ 23575 w 30627"/>
                <a:gd name="T31" fmla="*/ 3540 h 35499"/>
                <a:gd name="T32" fmla="*/ 23575 w 30627"/>
                <a:gd name="T33" fmla="*/ 3541 h 35499"/>
                <a:gd name="T34" fmla="*/ 18963 w 30627"/>
                <a:gd name="T35" fmla="*/ 554 h 35499"/>
                <a:gd name="T36" fmla="*/ 16072 w 30627"/>
                <a:gd name="T37" fmla="*/ 1 h 354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627"/>
                <a:gd name="T58" fmla="*/ 0 h 35499"/>
                <a:gd name="T59" fmla="*/ 30627 w 30627"/>
                <a:gd name="T60" fmla="*/ 35499 h 354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627" h="35499" extrusionOk="0">
                  <a:moveTo>
                    <a:pt x="16072" y="1"/>
                  </a:moveTo>
                  <a:cubicBezTo>
                    <a:pt x="14906" y="361"/>
                    <a:pt x="13741" y="541"/>
                    <a:pt x="12575" y="541"/>
                  </a:cubicBezTo>
                  <a:cubicBezTo>
                    <a:pt x="11414" y="541"/>
                    <a:pt x="10252" y="362"/>
                    <a:pt x="9090" y="4"/>
                  </a:cubicBezTo>
                  <a:cubicBezTo>
                    <a:pt x="8805" y="41"/>
                    <a:pt x="8411" y="77"/>
                    <a:pt x="7916" y="136"/>
                  </a:cubicBezTo>
                  <a:lnTo>
                    <a:pt x="7825" y="146"/>
                  </a:lnTo>
                  <a:cubicBezTo>
                    <a:pt x="3545" y="668"/>
                    <a:pt x="278" y="4227"/>
                    <a:pt x="42" y="8534"/>
                  </a:cubicBezTo>
                  <a:lnTo>
                    <a:pt x="0" y="9272"/>
                  </a:lnTo>
                  <a:lnTo>
                    <a:pt x="3000" y="24263"/>
                  </a:lnTo>
                  <a:lnTo>
                    <a:pt x="2466" y="35499"/>
                  </a:lnTo>
                  <a:lnTo>
                    <a:pt x="22635" y="32144"/>
                  </a:lnTo>
                  <a:lnTo>
                    <a:pt x="21844" y="22305"/>
                  </a:lnTo>
                  <a:lnTo>
                    <a:pt x="21829" y="14165"/>
                  </a:lnTo>
                  <a:lnTo>
                    <a:pt x="26775" y="23749"/>
                  </a:lnTo>
                  <a:lnTo>
                    <a:pt x="30626" y="16312"/>
                  </a:lnTo>
                  <a:lnTo>
                    <a:pt x="23575" y="3540"/>
                  </a:lnTo>
                  <a:lnTo>
                    <a:pt x="23575" y="3541"/>
                  </a:lnTo>
                  <a:cubicBezTo>
                    <a:pt x="22285" y="2201"/>
                    <a:pt x="20772" y="1209"/>
                    <a:pt x="18963" y="554"/>
                  </a:cubicBezTo>
                  <a:cubicBezTo>
                    <a:pt x="18084" y="236"/>
                    <a:pt x="17151" y="46"/>
                    <a:pt x="1607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7" name="Google Shape;1767;p44"/>
            <p:cNvSpPr>
              <a:spLocks/>
            </p:cNvSpPr>
            <p:nvPr/>
          </p:nvSpPr>
          <p:spPr bwMode="auto">
            <a:xfrm>
              <a:off x="664525" y="2888525"/>
              <a:ext cx="236400" cy="380875"/>
            </a:xfrm>
            <a:custGeom>
              <a:avLst/>
              <a:gdLst>
                <a:gd name="T0" fmla="*/ 9455 w 9456"/>
                <a:gd name="T1" fmla="*/ 0 h 15235"/>
                <a:gd name="T2" fmla="*/ 140 w 9456"/>
                <a:gd name="T3" fmla="*/ 8816 h 15235"/>
                <a:gd name="T4" fmla="*/ 1 w 9456"/>
                <a:gd name="T5" fmla="*/ 15234 h 15235"/>
                <a:gd name="T6" fmla="*/ 7138 w 9456"/>
                <a:gd name="T7" fmla="*/ 15173 h 15235"/>
                <a:gd name="T8" fmla="*/ 9455 w 9456"/>
                <a:gd name="T9" fmla="*/ 0 h 15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6"/>
                <a:gd name="T16" fmla="*/ 0 h 15235"/>
                <a:gd name="T17" fmla="*/ 9456 w 9456"/>
                <a:gd name="T18" fmla="*/ 15235 h 15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6" h="15235" extrusionOk="0">
                  <a:moveTo>
                    <a:pt x="9455" y="0"/>
                  </a:moveTo>
                  <a:cubicBezTo>
                    <a:pt x="9455" y="0"/>
                    <a:pt x="1167" y="63"/>
                    <a:pt x="140" y="8816"/>
                  </a:cubicBezTo>
                  <a:lnTo>
                    <a:pt x="1" y="15234"/>
                  </a:lnTo>
                  <a:lnTo>
                    <a:pt x="7138" y="15173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8" name="Google Shape;1768;p44"/>
            <p:cNvSpPr>
              <a:spLocks/>
            </p:cNvSpPr>
            <p:nvPr/>
          </p:nvSpPr>
          <p:spPr bwMode="auto">
            <a:xfrm>
              <a:off x="667600" y="3167175"/>
              <a:ext cx="728325" cy="5675"/>
            </a:xfrm>
            <a:custGeom>
              <a:avLst/>
              <a:gdLst>
                <a:gd name="T0" fmla="*/ 14567 w 29133"/>
                <a:gd name="T1" fmla="*/ 0 h 227"/>
                <a:gd name="T2" fmla="*/ 1 w 29133"/>
                <a:gd name="T3" fmla="*/ 113 h 227"/>
                <a:gd name="T4" fmla="*/ 14567 w 29133"/>
                <a:gd name="T5" fmla="*/ 227 h 227"/>
                <a:gd name="T6" fmla="*/ 29132 w 29133"/>
                <a:gd name="T7" fmla="*/ 113 h 227"/>
                <a:gd name="T8" fmla="*/ 14567 w 2913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33"/>
                <a:gd name="T16" fmla="*/ 0 h 227"/>
                <a:gd name="T17" fmla="*/ 29133 w 2913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2"/>
                    <a:pt x="1" y="113"/>
                  </a:cubicBezTo>
                  <a:cubicBezTo>
                    <a:pt x="1" y="175"/>
                    <a:pt x="6521" y="227"/>
                    <a:pt x="14567" y="227"/>
                  </a:cubicBezTo>
                  <a:cubicBezTo>
                    <a:pt x="22610" y="227"/>
                    <a:pt x="29132" y="175"/>
                    <a:pt x="29132" y="113"/>
                  </a:cubicBezTo>
                  <a:cubicBezTo>
                    <a:pt x="29132" y="52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19" name="Google Shape;1769;p44"/>
            <p:cNvSpPr>
              <a:spLocks/>
            </p:cNvSpPr>
            <p:nvPr/>
          </p:nvSpPr>
          <p:spPr bwMode="auto">
            <a:xfrm>
              <a:off x="667600" y="3201875"/>
              <a:ext cx="728325" cy="5675"/>
            </a:xfrm>
            <a:custGeom>
              <a:avLst/>
              <a:gdLst>
                <a:gd name="T0" fmla="*/ 14567 w 29133"/>
                <a:gd name="T1" fmla="*/ 0 h 227"/>
                <a:gd name="T2" fmla="*/ 1 w 29133"/>
                <a:gd name="T3" fmla="*/ 113 h 227"/>
                <a:gd name="T4" fmla="*/ 14567 w 29133"/>
                <a:gd name="T5" fmla="*/ 226 h 227"/>
                <a:gd name="T6" fmla="*/ 29132 w 29133"/>
                <a:gd name="T7" fmla="*/ 113 h 227"/>
                <a:gd name="T8" fmla="*/ 14567 w 2913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33"/>
                <a:gd name="T16" fmla="*/ 0 h 227"/>
                <a:gd name="T17" fmla="*/ 29133 w 2913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1"/>
                    <a:pt x="1" y="113"/>
                  </a:cubicBezTo>
                  <a:cubicBezTo>
                    <a:pt x="1" y="176"/>
                    <a:pt x="6521" y="226"/>
                    <a:pt x="14567" y="226"/>
                  </a:cubicBezTo>
                  <a:cubicBezTo>
                    <a:pt x="22610" y="226"/>
                    <a:pt x="29132" y="176"/>
                    <a:pt x="29132" y="113"/>
                  </a:cubicBezTo>
                  <a:cubicBezTo>
                    <a:pt x="29132" y="51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0" name="Google Shape;1770;p44"/>
            <p:cNvSpPr>
              <a:spLocks/>
            </p:cNvSpPr>
            <p:nvPr/>
          </p:nvSpPr>
          <p:spPr bwMode="auto">
            <a:xfrm>
              <a:off x="667600" y="3138425"/>
              <a:ext cx="716650" cy="5675"/>
            </a:xfrm>
            <a:custGeom>
              <a:avLst/>
              <a:gdLst>
                <a:gd name="T0" fmla="*/ 14334 w 28666"/>
                <a:gd name="T1" fmla="*/ 1 h 227"/>
                <a:gd name="T2" fmla="*/ 1 w 28666"/>
                <a:gd name="T3" fmla="*/ 114 h 227"/>
                <a:gd name="T4" fmla="*/ 14334 w 28666"/>
                <a:gd name="T5" fmla="*/ 227 h 227"/>
                <a:gd name="T6" fmla="*/ 28665 w 28666"/>
                <a:gd name="T7" fmla="*/ 114 h 227"/>
                <a:gd name="T8" fmla="*/ 14334 w 28666"/>
                <a:gd name="T9" fmla="*/ 1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66"/>
                <a:gd name="T16" fmla="*/ 0 h 227"/>
                <a:gd name="T17" fmla="*/ 28666 w 28666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66" h="227" extrusionOk="0">
                  <a:moveTo>
                    <a:pt x="14334" y="1"/>
                  </a:moveTo>
                  <a:cubicBezTo>
                    <a:pt x="6416" y="1"/>
                    <a:pt x="1" y="52"/>
                    <a:pt x="1" y="114"/>
                  </a:cubicBezTo>
                  <a:cubicBezTo>
                    <a:pt x="1" y="175"/>
                    <a:pt x="6419" y="227"/>
                    <a:pt x="14334" y="227"/>
                  </a:cubicBezTo>
                  <a:cubicBezTo>
                    <a:pt x="22248" y="227"/>
                    <a:pt x="28665" y="175"/>
                    <a:pt x="28665" y="114"/>
                  </a:cubicBezTo>
                  <a:cubicBezTo>
                    <a:pt x="28665" y="52"/>
                    <a:pt x="22250" y="1"/>
                    <a:pt x="14334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243803" y="3082609"/>
              <a:ext cx="12832" cy="395553"/>
            </a:xfrm>
            <a:custGeom>
              <a:avLst/>
              <a:gdLst/>
              <a:ahLst/>
              <a:cxnLst/>
              <a:rect l="l" t="t" r="r" b="b"/>
              <a:pathLst>
                <a:path w="475" h="15841" extrusionOk="0">
                  <a:moveTo>
                    <a:pt x="411" y="0"/>
                  </a:moveTo>
                  <a:cubicBezTo>
                    <a:pt x="349" y="0"/>
                    <a:pt x="220" y="3546"/>
                    <a:pt x="125" y="7919"/>
                  </a:cubicBezTo>
                  <a:cubicBezTo>
                    <a:pt x="28" y="12293"/>
                    <a:pt x="0" y="15839"/>
                    <a:pt x="63" y="15841"/>
                  </a:cubicBezTo>
                  <a:cubicBezTo>
                    <a:pt x="63" y="15841"/>
                    <a:pt x="63" y="15841"/>
                    <a:pt x="63" y="15841"/>
                  </a:cubicBezTo>
                  <a:cubicBezTo>
                    <a:pt x="125" y="15841"/>
                    <a:pt x="253" y="12298"/>
                    <a:pt x="349" y="7923"/>
                  </a:cubicBezTo>
                  <a:cubicBezTo>
                    <a:pt x="446" y="3549"/>
                    <a:pt x="474" y="2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173229" y="3334891"/>
              <a:ext cx="162000" cy="143271"/>
            </a:xfrm>
            <a:custGeom>
              <a:avLst/>
              <a:gdLst/>
              <a:ahLst/>
              <a:cxnLst/>
              <a:rect l="l" t="t" r="r" b="b"/>
              <a:pathLst>
                <a:path w="6481" h="5754" extrusionOk="0">
                  <a:moveTo>
                    <a:pt x="75" y="1"/>
                  </a:moveTo>
                  <a:lnTo>
                    <a:pt x="0" y="5754"/>
                  </a:lnTo>
                  <a:cubicBezTo>
                    <a:pt x="0" y="5754"/>
                    <a:pt x="3184" y="5118"/>
                    <a:pt x="3825" y="5081"/>
                  </a:cubicBezTo>
                  <a:cubicBezTo>
                    <a:pt x="4469" y="5045"/>
                    <a:pt x="4295" y="3205"/>
                    <a:pt x="4295" y="3205"/>
                  </a:cubicBezTo>
                  <a:lnTo>
                    <a:pt x="4295" y="3205"/>
                  </a:lnTo>
                  <a:lnTo>
                    <a:pt x="5370" y="5109"/>
                  </a:lnTo>
                  <a:cubicBezTo>
                    <a:pt x="5370" y="5109"/>
                    <a:pt x="5642" y="5332"/>
                    <a:pt x="6021" y="5332"/>
                  </a:cubicBezTo>
                  <a:cubicBezTo>
                    <a:pt x="6039" y="5332"/>
                    <a:pt x="6056" y="5332"/>
                    <a:pt x="6073" y="5331"/>
                  </a:cubicBezTo>
                  <a:cubicBezTo>
                    <a:pt x="6480" y="5310"/>
                    <a:pt x="5405" y="2355"/>
                    <a:pt x="4701" y="1318"/>
                  </a:cubicBezTo>
                  <a:cubicBezTo>
                    <a:pt x="3996" y="281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3" name="Google Shape;1773;p44"/>
            <p:cNvSpPr>
              <a:spLocks/>
            </p:cNvSpPr>
            <p:nvPr/>
          </p:nvSpPr>
          <p:spPr bwMode="auto">
            <a:xfrm>
              <a:off x="664225" y="3218375"/>
              <a:ext cx="511475" cy="351775"/>
            </a:xfrm>
            <a:custGeom>
              <a:avLst/>
              <a:gdLst>
                <a:gd name="T0" fmla="*/ 6606 w 20459"/>
                <a:gd name="T1" fmla="*/ 1 h 14071"/>
                <a:gd name="T2" fmla="*/ 16 w 20459"/>
                <a:gd name="T3" fmla="*/ 331 h 14071"/>
                <a:gd name="T4" fmla="*/ 1 w 20459"/>
                <a:gd name="T5" fmla="*/ 10438 h 14071"/>
                <a:gd name="T6" fmla="*/ 3827 w 20459"/>
                <a:gd name="T7" fmla="*/ 14071 h 14071"/>
                <a:gd name="T8" fmla="*/ 4653 w 20459"/>
                <a:gd name="T9" fmla="*/ 13981 h 14071"/>
                <a:gd name="T10" fmla="*/ 20458 w 20459"/>
                <a:gd name="T11" fmla="*/ 10726 h 14071"/>
                <a:gd name="T12" fmla="*/ 20425 w 20459"/>
                <a:gd name="T13" fmla="*/ 4244 h 14071"/>
                <a:gd name="T14" fmla="*/ 6788 w 20459"/>
                <a:gd name="T15" fmla="*/ 6861 h 14071"/>
                <a:gd name="T16" fmla="*/ 6606 w 20459"/>
                <a:gd name="T17" fmla="*/ 1 h 14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59"/>
                <a:gd name="T28" fmla="*/ 0 h 14071"/>
                <a:gd name="T29" fmla="*/ 20459 w 20459"/>
                <a:gd name="T30" fmla="*/ 14071 h 140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59" h="14071" extrusionOk="0">
                  <a:moveTo>
                    <a:pt x="6606" y="1"/>
                  </a:moveTo>
                  <a:lnTo>
                    <a:pt x="16" y="331"/>
                  </a:lnTo>
                  <a:lnTo>
                    <a:pt x="1" y="10438"/>
                  </a:lnTo>
                  <a:cubicBezTo>
                    <a:pt x="115" y="12515"/>
                    <a:pt x="1840" y="14071"/>
                    <a:pt x="3827" y="14071"/>
                  </a:cubicBezTo>
                  <a:cubicBezTo>
                    <a:pt x="4098" y="14071"/>
                    <a:pt x="4375" y="14042"/>
                    <a:pt x="4653" y="13981"/>
                  </a:cubicBezTo>
                  <a:lnTo>
                    <a:pt x="20458" y="10726"/>
                  </a:lnTo>
                  <a:lnTo>
                    <a:pt x="20425" y="4244"/>
                  </a:lnTo>
                  <a:lnTo>
                    <a:pt x="6788" y="6861"/>
                  </a:lnTo>
                  <a:lnTo>
                    <a:pt x="6606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831587" y="3138672"/>
              <a:ext cx="346454" cy="409570"/>
            </a:xfrm>
            <a:custGeom>
              <a:avLst/>
              <a:gdLst/>
              <a:ahLst/>
              <a:cxnLst/>
              <a:rect l="l" t="t" r="r" b="b"/>
              <a:pathLst>
                <a:path w="13851" h="16357" extrusionOk="0">
                  <a:moveTo>
                    <a:pt x="390" y="0"/>
                  </a:moveTo>
                  <a:cubicBezTo>
                    <a:pt x="384" y="0"/>
                    <a:pt x="377" y="64"/>
                    <a:pt x="369" y="184"/>
                  </a:cubicBezTo>
                  <a:cubicBezTo>
                    <a:pt x="362" y="320"/>
                    <a:pt x="352" y="498"/>
                    <a:pt x="339" y="720"/>
                  </a:cubicBezTo>
                  <a:cubicBezTo>
                    <a:pt x="320" y="1207"/>
                    <a:pt x="292" y="1892"/>
                    <a:pt x="255" y="2755"/>
                  </a:cubicBezTo>
                  <a:cubicBezTo>
                    <a:pt x="193" y="4529"/>
                    <a:pt x="108" y="7035"/>
                    <a:pt x="4" y="10043"/>
                  </a:cubicBezTo>
                  <a:lnTo>
                    <a:pt x="1" y="10161"/>
                  </a:lnTo>
                  <a:lnTo>
                    <a:pt x="118" y="10139"/>
                  </a:lnTo>
                  <a:lnTo>
                    <a:pt x="10980" y="8072"/>
                  </a:lnTo>
                  <a:lnTo>
                    <a:pt x="13626" y="7563"/>
                  </a:lnTo>
                  <a:lnTo>
                    <a:pt x="13626" y="7563"/>
                  </a:lnTo>
                  <a:cubicBezTo>
                    <a:pt x="13630" y="9856"/>
                    <a:pt x="13635" y="12029"/>
                    <a:pt x="13638" y="14003"/>
                  </a:cubicBezTo>
                  <a:lnTo>
                    <a:pt x="13638" y="14003"/>
                  </a:lnTo>
                  <a:lnTo>
                    <a:pt x="5491" y="15668"/>
                  </a:lnTo>
                  <a:lnTo>
                    <a:pt x="3168" y="16160"/>
                  </a:lnTo>
                  <a:lnTo>
                    <a:pt x="2556" y="16298"/>
                  </a:lnTo>
                  <a:cubicBezTo>
                    <a:pt x="2416" y="16330"/>
                    <a:pt x="2346" y="16349"/>
                    <a:pt x="2346" y="16355"/>
                  </a:cubicBezTo>
                  <a:cubicBezTo>
                    <a:pt x="2346" y="16356"/>
                    <a:pt x="2349" y="16357"/>
                    <a:pt x="2355" y="16357"/>
                  </a:cubicBezTo>
                  <a:cubicBezTo>
                    <a:pt x="2379" y="16357"/>
                    <a:pt x="2449" y="16347"/>
                    <a:pt x="2562" y="16329"/>
                  </a:cubicBezTo>
                  <a:lnTo>
                    <a:pt x="3180" y="16221"/>
                  </a:lnTo>
                  <a:lnTo>
                    <a:pt x="5515" y="15785"/>
                  </a:lnTo>
                  <a:lnTo>
                    <a:pt x="13758" y="14183"/>
                  </a:lnTo>
                  <a:lnTo>
                    <a:pt x="13839" y="14169"/>
                  </a:lnTo>
                  <a:lnTo>
                    <a:pt x="13839" y="14085"/>
                  </a:lnTo>
                  <a:cubicBezTo>
                    <a:pt x="13842" y="12050"/>
                    <a:pt x="13846" y="9802"/>
                    <a:pt x="13851" y="7429"/>
                  </a:cubicBezTo>
                  <a:lnTo>
                    <a:pt x="13851" y="7294"/>
                  </a:lnTo>
                  <a:lnTo>
                    <a:pt x="13717" y="7319"/>
                  </a:lnTo>
                  <a:lnTo>
                    <a:pt x="10937" y="7852"/>
                  </a:lnTo>
                  <a:lnTo>
                    <a:pt x="199" y="9927"/>
                  </a:lnTo>
                  <a:lnTo>
                    <a:pt x="199" y="9927"/>
                  </a:lnTo>
                  <a:cubicBezTo>
                    <a:pt x="268" y="6973"/>
                    <a:pt x="324" y="4510"/>
                    <a:pt x="365" y="2759"/>
                  </a:cubicBezTo>
                  <a:cubicBezTo>
                    <a:pt x="380" y="1895"/>
                    <a:pt x="390" y="1210"/>
                    <a:pt x="397" y="721"/>
                  </a:cubicBezTo>
                  <a:cubicBezTo>
                    <a:pt x="399" y="500"/>
                    <a:pt x="399" y="322"/>
                    <a:pt x="399" y="185"/>
                  </a:cubicBezTo>
                  <a:cubicBezTo>
                    <a:pt x="397" y="64"/>
                    <a:pt x="394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913388" y="2883275"/>
              <a:ext cx="211722" cy="143271"/>
            </a:xfrm>
            <a:custGeom>
              <a:avLst/>
              <a:gdLst/>
              <a:ahLst/>
              <a:cxnLst/>
              <a:rect l="l" t="t" r="r" b="b"/>
              <a:pathLst>
                <a:path w="8426" h="5686" extrusionOk="0">
                  <a:moveTo>
                    <a:pt x="571" y="1"/>
                  </a:moveTo>
                  <a:cubicBezTo>
                    <a:pt x="563" y="1"/>
                    <a:pt x="532" y="46"/>
                    <a:pt x="481" y="133"/>
                  </a:cubicBezTo>
                  <a:cubicBezTo>
                    <a:pt x="420" y="223"/>
                    <a:pt x="353" y="362"/>
                    <a:pt x="276" y="550"/>
                  </a:cubicBezTo>
                  <a:cubicBezTo>
                    <a:pt x="128" y="925"/>
                    <a:pt x="0" y="1515"/>
                    <a:pt x="78" y="2242"/>
                  </a:cubicBezTo>
                  <a:cubicBezTo>
                    <a:pt x="163" y="2958"/>
                    <a:pt x="460" y="3823"/>
                    <a:pt x="1137" y="4529"/>
                  </a:cubicBezTo>
                  <a:cubicBezTo>
                    <a:pt x="1796" y="5232"/>
                    <a:pt x="2839" y="5685"/>
                    <a:pt x="3944" y="5685"/>
                  </a:cubicBezTo>
                  <a:cubicBezTo>
                    <a:pt x="3956" y="5685"/>
                    <a:pt x="3969" y="5685"/>
                    <a:pt x="3981" y="5685"/>
                  </a:cubicBezTo>
                  <a:cubicBezTo>
                    <a:pt x="3994" y="5685"/>
                    <a:pt x="4007" y="5685"/>
                    <a:pt x="4019" y="5685"/>
                  </a:cubicBezTo>
                  <a:cubicBezTo>
                    <a:pt x="5125" y="5685"/>
                    <a:pt x="6157" y="5244"/>
                    <a:pt x="6858" y="4598"/>
                  </a:cubicBezTo>
                  <a:cubicBezTo>
                    <a:pt x="7580" y="3961"/>
                    <a:pt x="8040" y="3184"/>
                    <a:pt x="8231" y="2483"/>
                  </a:cubicBezTo>
                  <a:cubicBezTo>
                    <a:pt x="8426" y="1778"/>
                    <a:pt x="8382" y="1173"/>
                    <a:pt x="8304" y="781"/>
                  </a:cubicBezTo>
                  <a:cubicBezTo>
                    <a:pt x="8261" y="582"/>
                    <a:pt x="8220" y="433"/>
                    <a:pt x="8181" y="334"/>
                  </a:cubicBezTo>
                  <a:cubicBezTo>
                    <a:pt x="8146" y="237"/>
                    <a:pt x="8125" y="186"/>
                    <a:pt x="8117" y="186"/>
                  </a:cubicBezTo>
                  <a:cubicBezTo>
                    <a:pt x="8116" y="186"/>
                    <a:pt x="8116" y="186"/>
                    <a:pt x="8116" y="186"/>
                  </a:cubicBezTo>
                  <a:cubicBezTo>
                    <a:pt x="8094" y="192"/>
                    <a:pt x="8165" y="403"/>
                    <a:pt x="8216" y="795"/>
                  </a:cubicBezTo>
                  <a:cubicBezTo>
                    <a:pt x="8289" y="1346"/>
                    <a:pt x="8241" y="1905"/>
                    <a:pt x="8076" y="2437"/>
                  </a:cubicBezTo>
                  <a:cubicBezTo>
                    <a:pt x="7874" y="3105"/>
                    <a:pt x="7422" y="3838"/>
                    <a:pt x="6720" y="4443"/>
                  </a:cubicBezTo>
                  <a:cubicBezTo>
                    <a:pt x="6043" y="5050"/>
                    <a:pt x="5065" y="5461"/>
                    <a:pt x="4013" y="5461"/>
                  </a:cubicBezTo>
                  <a:cubicBezTo>
                    <a:pt x="4002" y="5461"/>
                    <a:pt x="3991" y="5460"/>
                    <a:pt x="3980" y="5460"/>
                  </a:cubicBezTo>
                  <a:cubicBezTo>
                    <a:pt x="3969" y="5460"/>
                    <a:pt x="3958" y="5461"/>
                    <a:pt x="3947" y="5461"/>
                  </a:cubicBezTo>
                  <a:cubicBezTo>
                    <a:pt x="2896" y="5461"/>
                    <a:pt x="1913" y="5038"/>
                    <a:pt x="1284" y="4386"/>
                  </a:cubicBezTo>
                  <a:cubicBezTo>
                    <a:pt x="639" y="3726"/>
                    <a:pt x="337" y="2907"/>
                    <a:pt x="235" y="2221"/>
                  </a:cubicBezTo>
                  <a:cubicBezTo>
                    <a:pt x="140" y="1527"/>
                    <a:pt x="240" y="953"/>
                    <a:pt x="359" y="580"/>
                  </a:cubicBezTo>
                  <a:cubicBezTo>
                    <a:pt x="476" y="204"/>
                    <a:pt x="595" y="13"/>
                    <a:pt x="572" y="1"/>
                  </a:cubicBezTo>
                  <a:cubicBezTo>
                    <a:pt x="571" y="1"/>
                    <a:pt x="571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6" name="Google Shape;1776;p44"/>
            <p:cNvSpPr>
              <a:spLocks/>
            </p:cNvSpPr>
            <p:nvPr/>
          </p:nvSpPr>
          <p:spPr bwMode="auto">
            <a:xfrm>
              <a:off x="1135000" y="3330225"/>
              <a:ext cx="8125" cy="169700"/>
            </a:xfrm>
            <a:custGeom>
              <a:avLst/>
              <a:gdLst>
                <a:gd name="T0" fmla="*/ 73 w 325"/>
                <a:gd name="T1" fmla="*/ 1 h 6788"/>
                <a:gd name="T2" fmla="*/ 72 w 325"/>
                <a:gd name="T3" fmla="*/ 1 h 6788"/>
                <a:gd name="T4" fmla="*/ 63 w 325"/>
                <a:gd name="T5" fmla="*/ 998 h 6788"/>
                <a:gd name="T6" fmla="*/ 94 w 325"/>
                <a:gd name="T7" fmla="*/ 3394 h 6788"/>
                <a:gd name="T8" fmla="*/ 36 w 325"/>
                <a:gd name="T9" fmla="*/ 5789 h 6788"/>
                <a:gd name="T10" fmla="*/ 33 w 325"/>
                <a:gd name="T11" fmla="*/ 6788 h 6788"/>
                <a:gd name="T12" fmla="*/ 33 w 325"/>
                <a:gd name="T13" fmla="*/ 6788 h 6788"/>
                <a:gd name="T14" fmla="*/ 194 w 325"/>
                <a:gd name="T15" fmla="*/ 5801 h 6788"/>
                <a:gd name="T16" fmla="*/ 320 w 325"/>
                <a:gd name="T17" fmla="*/ 3396 h 6788"/>
                <a:gd name="T18" fmla="*/ 224 w 325"/>
                <a:gd name="T19" fmla="*/ 988 h 6788"/>
                <a:gd name="T20" fmla="*/ 73 w 325"/>
                <a:gd name="T21" fmla="*/ 1 h 67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5"/>
                <a:gd name="T34" fmla="*/ 0 h 6788"/>
                <a:gd name="T35" fmla="*/ 325 w 325"/>
                <a:gd name="T36" fmla="*/ 6788 h 67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5" h="6788" extrusionOk="0">
                  <a:moveTo>
                    <a:pt x="73" y="1"/>
                  </a:moveTo>
                  <a:cubicBezTo>
                    <a:pt x="73" y="1"/>
                    <a:pt x="72" y="1"/>
                    <a:pt x="72" y="1"/>
                  </a:cubicBezTo>
                  <a:cubicBezTo>
                    <a:pt x="40" y="2"/>
                    <a:pt x="47" y="384"/>
                    <a:pt x="63" y="998"/>
                  </a:cubicBezTo>
                  <a:cubicBezTo>
                    <a:pt x="80" y="1612"/>
                    <a:pt x="100" y="2459"/>
                    <a:pt x="94" y="3394"/>
                  </a:cubicBezTo>
                  <a:cubicBezTo>
                    <a:pt x="88" y="4330"/>
                    <a:pt x="59" y="5177"/>
                    <a:pt x="36" y="5789"/>
                  </a:cubicBezTo>
                  <a:cubicBezTo>
                    <a:pt x="12" y="6403"/>
                    <a:pt x="0" y="6785"/>
                    <a:pt x="33" y="6788"/>
                  </a:cubicBezTo>
                  <a:cubicBezTo>
                    <a:pt x="33" y="6788"/>
                    <a:pt x="33" y="6788"/>
                    <a:pt x="33" y="6788"/>
                  </a:cubicBezTo>
                  <a:cubicBezTo>
                    <a:pt x="63" y="6788"/>
                    <a:pt x="130" y="6412"/>
                    <a:pt x="194" y="5801"/>
                  </a:cubicBezTo>
                  <a:cubicBezTo>
                    <a:pt x="259" y="5187"/>
                    <a:pt x="315" y="4337"/>
                    <a:pt x="320" y="3396"/>
                  </a:cubicBezTo>
                  <a:cubicBezTo>
                    <a:pt x="325" y="2455"/>
                    <a:pt x="279" y="1603"/>
                    <a:pt x="224" y="988"/>
                  </a:cubicBezTo>
                  <a:cubicBezTo>
                    <a:pt x="166" y="376"/>
                    <a:pt x="105" y="1"/>
                    <a:pt x="73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7" name="Google Shape;1777;p44"/>
            <p:cNvSpPr>
              <a:spLocks/>
            </p:cNvSpPr>
            <p:nvPr/>
          </p:nvSpPr>
          <p:spPr bwMode="auto">
            <a:xfrm>
              <a:off x="1114500" y="3335450"/>
              <a:ext cx="6600" cy="168600"/>
            </a:xfrm>
            <a:custGeom>
              <a:avLst/>
              <a:gdLst>
                <a:gd name="T0" fmla="*/ 70 w 264"/>
                <a:gd name="T1" fmla="*/ 0 h 6744"/>
                <a:gd name="T2" fmla="*/ 70 w 264"/>
                <a:gd name="T3" fmla="*/ 0 h 6744"/>
                <a:gd name="T4" fmla="*/ 32 w 264"/>
                <a:gd name="T5" fmla="*/ 990 h 6744"/>
                <a:gd name="T6" fmla="*/ 33 w 264"/>
                <a:gd name="T7" fmla="*/ 3372 h 6744"/>
                <a:gd name="T8" fmla="*/ 8 w 264"/>
                <a:gd name="T9" fmla="*/ 5754 h 6744"/>
                <a:gd name="T10" fmla="*/ 36 w 264"/>
                <a:gd name="T11" fmla="*/ 6743 h 6744"/>
                <a:gd name="T12" fmla="*/ 36 w 264"/>
                <a:gd name="T13" fmla="*/ 6743 h 6744"/>
                <a:gd name="T14" fmla="*/ 167 w 264"/>
                <a:gd name="T15" fmla="*/ 5759 h 6744"/>
                <a:gd name="T16" fmla="*/ 259 w 264"/>
                <a:gd name="T17" fmla="*/ 3373 h 6744"/>
                <a:gd name="T18" fmla="*/ 190 w 264"/>
                <a:gd name="T19" fmla="*/ 986 h 6744"/>
                <a:gd name="T20" fmla="*/ 70 w 264"/>
                <a:gd name="T21" fmla="*/ 0 h 67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6744"/>
                <a:gd name="T35" fmla="*/ 264 w 264"/>
                <a:gd name="T36" fmla="*/ 6744 h 67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6744" extrusionOk="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8" y="2"/>
                    <a:pt x="32" y="381"/>
                    <a:pt x="32" y="990"/>
                  </a:cubicBezTo>
                  <a:cubicBezTo>
                    <a:pt x="32" y="1688"/>
                    <a:pt x="33" y="2488"/>
                    <a:pt x="33" y="3372"/>
                  </a:cubicBezTo>
                  <a:cubicBezTo>
                    <a:pt x="24" y="4256"/>
                    <a:pt x="16" y="5056"/>
                    <a:pt x="8" y="5754"/>
                  </a:cubicBezTo>
                  <a:cubicBezTo>
                    <a:pt x="1" y="6363"/>
                    <a:pt x="5" y="6742"/>
                    <a:pt x="36" y="6743"/>
                  </a:cubicBezTo>
                  <a:cubicBezTo>
                    <a:pt x="36" y="6743"/>
                    <a:pt x="36" y="6743"/>
                    <a:pt x="36" y="6743"/>
                  </a:cubicBezTo>
                  <a:cubicBezTo>
                    <a:pt x="67" y="6743"/>
                    <a:pt x="120" y="6368"/>
                    <a:pt x="167" y="5759"/>
                  </a:cubicBezTo>
                  <a:cubicBezTo>
                    <a:pt x="215" y="5151"/>
                    <a:pt x="254" y="4307"/>
                    <a:pt x="259" y="3373"/>
                  </a:cubicBezTo>
                  <a:cubicBezTo>
                    <a:pt x="264" y="2439"/>
                    <a:pt x="231" y="1595"/>
                    <a:pt x="190" y="986"/>
                  </a:cubicBezTo>
                  <a:cubicBezTo>
                    <a:pt x="149" y="376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8" name="Google Shape;1778;p44"/>
            <p:cNvSpPr>
              <a:spLocks/>
            </p:cNvSpPr>
            <p:nvPr/>
          </p:nvSpPr>
          <p:spPr bwMode="auto">
            <a:xfrm>
              <a:off x="1377600" y="4606025"/>
              <a:ext cx="313050" cy="293950"/>
            </a:xfrm>
            <a:custGeom>
              <a:avLst/>
              <a:gdLst>
                <a:gd name="T0" fmla="*/ 6497 w 12522"/>
                <a:gd name="T1" fmla="*/ 1 h 11758"/>
                <a:gd name="T2" fmla="*/ 1 w 12522"/>
                <a:gd name="T3" fmla="*/ 167 h 11758"/>
                <a:gd name="T4" fmla="*/ 1416 w 12522"/>
                <a:gd name="T5" fmla="*/ 4227 h 11758"/>
                <a:gd name="T6" fmla="*/ 10917 w 12522"/>
                <a:gd name="T7" fmla="*/ 11758 h 11758"/>
                <a:gd name="T8" fmla="*/ 11177 w 12522"/>
                <a:gd name="T9" fmla="*/ 11721 h 11758"/>
                <a:gd name="T10" fmla="*/ 7324 w 12522"/>
                <a:gd name="T11" fmla="*/ 2717 h 11758"/>
                <a:gd name="T12" fmla="*/ 6497 w 12522"/>
                <a:gd name="T13" fmla="*/ 1 h 11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22"/>
                <a:gd name="T22" fmla="*/ 0 h 11758"/>
                <a:gd name="T23" fmla="*/ 12522 w 12522"/>
                <a:gd name="T24" fmla="*/ 11758 h 117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22" h="11758" extrusionOk="0">
                  <a:moveTo>
                    <a:pt x="6497" y="1"/>
                  </a:moveTo>
                  <a:lnTo>
                    <a:pt x="1" y="167"/>
                  </a:lnTo>
                  <a:lnTo>
                    <a:pt x="1416" y="4227"/>
                  </a:lnTo>
                  <a:cubicBezTo>
                    <a:pt x="1416" y="4227"/>
                    <a:pt x="8545" y="11758"/>
                    <a:pt x="10917" y="11758"/>
                  </a:cubicBezTo>
                  <a:cubicBezTo>
                    <a:pt x="11012" y="11758"/>
                    <a:pt x="11098" y="11746"/>
                    <a:pt x="11177" y="11721"/>
                  </a:cubicBezTo>
                  <a:cubicBezTo>
                    <a:pt x="12522" y="11297"/>
                    <a:pt x="10597" y="9165"/>
                    <a:pt x="7324" y="2717"/>
                  </a:cubicBezTo>
                  <a:lnTo>
                    <a:pt x="6497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29" name="Google Shape;1779;p44"/>
            <p:cNvSpPr>
              <a:spLocks/>
            </p:cNvSpPr>
            <p:nvPr/>
          </p:nvSpPr>
          <p:spPr bwMode="auto">
            <a:xfrm>
              <a:off x="1395775" y="4661325"/>
              <a:ext cx="290875" cy="237050"/>
            </a:xfrm>
            <a:custGeom>
              <a:avLst/>
              <a:gdLst>
                <a:gd name="T0" fmla="*/ 150 w 11635"/>
                <a:gd name="T1" fmla="*/ 0 h 9482"/>
                <a:gd name="T2" fmla="*/ 1 w 11635"/>
                <a:gd name="T3" fmla="*/ 7 h 9482"/>
                <a:gd name="T4" fmla="*/ 541 w 11635"/>
                <a:gd name="T5" fmla="*/ 1830 h 9482"/>
                <a:gd name="T6" fmla="*/ 6345 w 11635"/>
                <a:gd name="T7" fmla="*/ 7279 h 9482"/>
                <a:gd name="T8" fmla="*/ 10160 w 11635"/>
                <a:gd name="T9" fmla="*/ 9481 h 9482"/>
                <a:gd name="T10" fmla="*/ 10444 w 11635"/>
                <a:gd name="T11" fmla="*/ 9453 h 9482"/>
                <a:gd name="T12" fmla="*/ 10588 w 11635"/>
                <a:gd name="T13" fmla="*/ 8120 h 9482"/>
                <a:gd name="T14" fmla="*/ 10588 w 11635"/>
                <a:gd name="T15" fmla="*/ 8120 h 9482"/>
                <a:gd name="T16" fmla="*/ 9858 w 11635"/>
                <a:gd name="T17" fmla="*/ 8763 h 9482"/>
                <a:gd name="T18" fmla="*/ 9695 w 11635"/>
                <a:gd name="T19" fmla="*/ 8738 h 9482"/>
                <a:gd name="T20" fmla="*/ 5591 w 11635"/>
                <a:gd name="T21" fmla="*/ 5901 h 9482"/>
                <a:gd name="T22" fmla="*/ 2730 w 11635"/>
                <a:gd name="T23" fmla="*/ 3169 h 9482"/>
                <a:gd name="T24" fmla="*/ 2374 w 11635"/>
                <a:gd name="T25" fmla="*/ 1421 h 9482"/>
                <a:gd name="T26" fmla="*/ 150 w 11635"/>
                <a:gd name="T27" fmla="*/ 0 h 94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35"/>
                <a:gd name="T43" fmla="*/ 0 h 9482"/>
                <a:gd name="T44" fmla="*/ 11635 w 11635"/>
                <a:gd name="T45" fmla="*/ 9482 h 94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35" h="9482" extrusionOk="0">
                  <a:moveTo>
                    <a:pt x="150" y="0"/>
                  </a:moveTo>
                  <a:cubicBezTo>
                    <a:pt x="100" y="0"/>
                    <a:pt x="50" y="2"/>
                    <a:pt x="1" y="7"/>
                  </a:cubicBezTo>
                  <a:lnTo>
                    <a:pt x="541" y="1830"/>
                  </a:lnTo>
                  <a:cubicBezTo>
                    <a:pt x="541" y="1830"/>
                    <a:pt x="5042" y="6279"/>
                    <a:pt x="6345" y="7279"/>
                  </a:cubicBezTo>
                  <a:cubicBezTo>
                    <a:pt x="7549" y="8200"/>
                    <a:pt x="9007" y="9481"/>
                    <a:pt x="10160" y="9481"/>
                  </a:cubicBezTo>
                  <a:cubicBezTo>
                    <a:pt x="10257" y="9481"/>
                    <a:pt x="10352" y="9472"/>
                    <a:pt x="10444" y="9453"/>
                  </a:cubicBezTo>
                  <a:cubicBezTo>
                    <a:pt x="11635" y="9207"/>
                    <a:pt x="10588" y="8120"/>
                    <a:pt x="10588" y="8120"/>
                  </a:cubicBezTo>
                  <a:cubicBezTo>
                    <a:pt x="10588" y="8120"/>
                    <a:pt x="10328" y="8763"/>
                    <a:pt x="9858" y="8763"/>
                  </a:cubicBezTo>
                  <a:cubicBezTo>
                    <a:pt x="9806" y="8763"/>
                    <a:pt x="9752" y="8756"/>
                    <a:pt x="9695" y="8738"/>
                  </a:cubicBezTo>
                  <a:cubicBezTo>
                    <a:pt x="9124" y="8562"/>
                    <a:pt x="8053" y="8111"/>
                    <a:pt x="5591" y="5901"/>
                  </a:cubicBezTo>
                  <a:cubicBezTo>
                    <a:pt x="3130" y="3692"/>
                    <a:pt x="2730" y="3169"/>
                    <a:pt x="2730" y="3169"/>
                  </a:cubicBezTo>
                  <a:cubicBezTo>
                    <a:pt x="2730" y="3169"/>
                    <a:pt x="2849" y="2040"/>
                    <a:pt x="2374" y="1421"/>
                  </a:cubicBezTo>
                  <a:cubicBezTo>
                    <a:pt x="1920" y="835"/>
                    <a:pt x="10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0" name="Google Shape;1780;p44"/>
            <p:cNvSpPr>
              <a:spLocks/>
            </p:cNvSpPr>
            <p:nvPr/>
          </p:nvSpPr>
          <p:spPr bwMode="auto">
            <a:xfrm>
              <a:off x="1407150" y="4686975"/>
              <a:ext cx="253475" cy="194250"/>
            </a:xfrm>
            <a:custGeom>
              <a:avLst/>
              <a:gdLst>
                <a:gd name="T0" fmla="*/ 4 w 10139"/>
                <a:gd name="T1" fmla="*/ 0 h 7770"/>
                <a:gd name="T2" fmla="*/ 4 w 10139"/>
                <a:gd name="T3" fmla="*/ 0 h 7770"/>
                <a:gd name="T4" fmla="*/ 85 w 10139"/>
                <a:gd name="T5" fmla="*/ 111 h 7770"/>
                <a:gd name="T6" fmla="*/ 334 w 10139"/>
                <a:gd name="T7" fmla="*/ 407 h 7770"/>
                <a:gd name="T8" fmla="*/ 1290 w 10139"/>
                <a:gd name="T9" fmla="*/ 1466 h 7770"/>
                <a:gd name="T10" fmla="*/ 4697 w 10139"/>
                <a:gd name="T11" fmla="*/ 4717 h 7770"/>
                <a:gd name="T12" fmla="*/ 8450 w 10139"/>
                <a:gd name="T13" fmla="*/ 7564 h 7770"/>
                <a:gd name="T14" fmla="*/ 9191 w 10139"/>
                <a:gd name="T15" fmla="*/ 7770 h 7770"/>
                <a:gd name="T16" fmla="*/ 9246 w 10139"/>
                <a:gd name="T17" fmla="*/ 7768 h 7770"/>
                <a:gd name="T18" fmla="*/ 9837 w 10139"/>
                <a:gd name="T19" fmla="*/ 7574 h 7770"/>
                <a:gd name="T20" fmla="*/ 10096 w 10139"/>
                <a:gd name="T21" fmla="*/ 7279 h 7770"/>
                <a:gd name="T22" fmla="*/ 10138 w 10139"/>
                <a:gd name="T23" fmla="*/ 7148 h 7770"/>
                <a:gd name="T24" fmla="*/ 10137 w 10139"/>
                <a:gd name="T25" fmla="*/ 7148 h 7770"/>
                <a:gd name="T26" fmla="*/ 9811 w 10139"/>
                <a:gd name="T27" fmla="*/ 7535 h 7770"/>
                <a:gd name="T28" fmla="*/ 9231 w 10139"/>
                <a:gd name="T29" fmla="*/ 7696 h 7770"/>
                <a:gd name="T30" fmla="*/ 8490 w 10139"/>
                <a:gd name="T31" fmla="*/ 7486 h 7770"/>
                <a:gd name="T32" fmla="*/ 4776 w 10139"/>
                <a:gd name="T33" fmla="*/ 4623 h 7770"/>
                <a:gd name="T34" fmla="*/ 1353 w 10139"/>
                <a:gd name="T35" fmla="*/ 1406 h 7770"/>
                <a:gd name="T36" fmla="*/ 371 w 10139"/>
                <a:gd name="T37" fmla="*/ 373 h 7770"/>
                <a:gd name="T38" fmla="*/ 104 w 10139"/>
                <a:gd name="T39" fmla="*/ 93 h 7770"/>
                <a:gd name="T40" fmla="*/ 4 w 10139"/>
                <a:gd name="T41" fmla="*/ 0 h 77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39"/>
                <a:gd name="T64" fmla="*/ 0 h 7770"/>
                <a:gd name="T65" fmla="*/ 10139 w 10139"/>
                <a:gd name="T66" fmla="*/ 7770 h 77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39" h="7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5"/>
                    <a:pt x="29" y="42"/>
                    <a:pt x="85" y="111"/>
                  </a:cubicBezTo>
                  <a:lnTo>
                    <a:pt x="334" y="407"/>
                  </a:lnTo>
                  <a:cubicBezTo>
                    <a:pt x="554" y="663"/>
                    <a:pt x="879" y="1025"/>
                    <a:pt x="1290" y="1466"/>
                  </a:cubicBezTo>
                  <a:cubicBezTo>
                    <a:pt x="2366" y="2610"/>
                    <a:pt x="3504" y="3695"/>
                    <a:pt x="4697" y="4717"/>
                  </a:cubicBezTo>
                  <a:cubicBezTo>
                    <a:pt x="6100" y="5906"/>
                    <a:pt x="7413" y="6928"/>
                    <a:pt x="8450" y="7564"/>
                  </a:cubicBezTo>
                  <a:cubicBezTo>
                    <a:pt x="8702" y="7693"/>
                    <a:pt x="8958" y="7770"/>
                    <a:pt x="9191" y="7770"/>
                  </a:cubicBezTo>
                  <a:cubicBezTo>
                    <a:pt x="9209" y="7770"/>
                    <a:pt x="9228" y="7769"/>
                    <a:pt x="9246" y="7768"/>
                  </a:cubicBezTo>
                  <a:cubicBezTo>
                    <a:pt x="9494" y="7755"/>
                    <a:pt x="9697" y="7674"/>
                    <a:pt x="9837" y="7574"/>
                  </a:cubicBezTo>
                  <a:cubicBezTo>
                    <a:pt x="9948" y="7499"/>
                    <a:pt x="10037" y="7398"/>
                    <a:pt x="10096" y="7279"/>
                  </a:cubicBezTo>
                  <a:cubicBezTo>
                    <a:pt x="10118" y="7238"/>
                    <a:pt x="10133" y="7194"/>
                    <a:pt x="10138" y="7148"/>
                  </a:cubicBezTo>
                  <a:cubicBezTo>
                    <a:pt x="10138" y="7148"/>
                    <a:pt x="10138" y="7148"/>
                    <a:pt x="10137" y="7148"/>
                  </a:cubicBezTo>
                  <a:cubicBezTo>
                    <a:pt x="10122" y="7148"/>
                    <a:pt x="10084" y="7356"/>
                    <a:pt x="9811" y="7535"/>
                  </a:cubicBezTo>
                  <a:cubicBezTo>
                    <a:pt x="9673" y="7631"/>
                    <a:pt x="9468" y="7696"/>
                    <a:pt x="9231" y="7696"/>
                  </a:cubicBezTo>
                  <a:cubicBezTo>
                    <a:pt x="9003" y="7696"/>
                    <a:pt x="8745" y="7636"/>
                    <a:pt x="8490" y="7486"/>
                  </a:cubicBezTo>
                  <a:cubicBezTo>
                    <a:pt x="7487" y="6846"/>
                    <a:pt x="6172" y="5806"/>
                    <a:pt x="4776" y="4623"/>
                  </a:cubicBezTo>
                  <a:cubicBezTo>
                    <a:pt x="3381" y="3429"/>
                    <a:pt x="2193" y="2266"/>
                    <a:pt x="1353" y="1406"/>
                  </a:cubicBezTo>
                  <a:lnTo>
                    <a:pt x="371" y="373"/>
                  </a:lnTo>
                  <a:lnTo>
                    <a:pt x="104" y="93"/>
                  </a:lnTo>
                  <a:cubicBezTo>
                    <a:pt x="45" y="32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1" name="Google Shape;1781;p44"/>
            <p:cNvSpPr>
              <a:spLocks/>
            </p:cNvSpPr>
            <p:nvPr/>
          </p:nvSpPr>
          <p:spPr bwMode="auto">
            <a:xfrm>
              <a:off x="1560525" y="4796300"/>
              <a:ext cx="68800" cy="56100"/>
            </a:xfrm>
            <a:custGeom>
              <a:avLst/>
              <a:gdLst>
                <a:gd name="T0" fmla="*/ 2498 w 2752"/>
                <a:gd name="T1" fmla="*/ 0 h 2244"/>
                <a:gd name="T2" fmla="*/ 2183 w 2752"/>
                <a:gd name="T3" fmla="*/ 30 h 2244"/>
                <a:gd name="T4" fmla="*/ 946 w 2752"/>
                <a:gd name="T5" fmla="*/ 605 h 2244"/>
                <a:gd name="T6" fmla="*/ 115 w 2752"/>
                <a:gd name="T7" fmla="*/ 1686 h 2244"/>
                <a:gd name="T8" fmla="*/ 23 w 2752"/>
                <a:gd name="T9" fmla="*/ 2244 h 2244"/>
                <a:gd name="T10" fmla="*/ 23 w 2752"/>
                <a:gd name="T11" fmla="*/ 2244 h 2244"/>
                <a:gd name="T12" fmla="*/ 196 w 2752"/>
                <a:gd name="T13" fmla="*/ 1717 h 2244"/>
                <a:gd name="T14" fmla="*/ 1023 w 2752"/>
                <a:gd name="T15" fmla="*/ 704 h 2244"/>
                <a:gd name="T16" fmla="*/ 2202 w 2752"/>
                <a:gd name="T17" fmla="*/ 115 h 2244"/>
                <a:gd name="T18" fmla="*/ 2750 w 2752"/>
                <a:gd name="T19" fmla="*/ 34 h 2244"/>
                <a:gd name="T20" fmla="*/ 2498 w 2752"/>
                <a:gd name="T21" fmla="*/ 0 h 22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2"/>
                <a:gd name="T34" fmla="*/ 0 h 2244"/>
                <a:gd name="T35" fmla="*/ 2752 w 2752"/>
                <a:gd name="T36" fmla="*/ 2244 h 22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2" h="2244" extrusionOk="0">
                  <a:moveTo>
                    <a:pt x="2498" y="0"/>
                  </a:moveTo>
                  <a:cubicBezTo>
                    <a:pt x="2411" y="0"/>
                    <a:pt x="2305" y="8"/>
                    <a:pt x="2183" y="30"/>
                  </a:cubicBezTo>
                  <a:cubicBezTo>
                    <a:pt x="1835" y="88"/>
                    <a:pt x="1372" y="276"/>
                    <a:pt x="946" y="605"/>
                  </a:cubicBezTo>
                  <a:cubicBezTo>
                    <a:pt x="515" y="927"/>
                    <a:pt x="224" y="1348"/>
                    <a:pt x="115" y="1686"/>
                  </a:cubicBezTo>
                  <a:cubicBezTo>
                    <a:pt x="1" y="2022"/>
                    <a:pt x="12" y="2244"/>
                    <a:pt x="23" y="2244"/>
                  </a:cubicBezTo>
                  <a:cubicBezTo>
                    <a:pt x="23" y="2244"/>
                    <a:pt x="23" y="2244"/>
                    <a:pt x="23" y="2244"/>
                  </a:cubicBezTo>
                  <a:cubicBezTo>
                    <a:pt x="45" y="2244"/>
                    <a:pt x="68" y="2028"/>
                    <a:pt x="196" y="1717"/>
                  </a:cubicBezTo>
                  <a:cubicBezTo>
                    <a:pt x="322" y="1403"/>
                    <a:pt x="604" y="1015"/>
                    <a:pt x="1023" y="704"/>
                  </a:cubicBezTo>
                  <a:cubicBezTo>
                    <a:pt x="1434" y="385"/>
                    <a:pt x="1871" y="193"/>
                    <a:pt x="2202" y="115"/>
                  </a:cubicBezTo>
                  <a:cubicBezTo>
                    <a:pt x="2532" y="33"/>
                    <a:pt x="2748" y="56"/>
                    <a:pt x="2750" y="34"/>
                  </a:cubicBezTo>
                  <a:cubicBezTo>
                    <a:pt x="2751" y="26"/>
                    <a:pt x="2659" y="0"/>
                    <a:pt x="249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2" name="Google Shape;1782;p44"/>
            <p:cNvSpPr>
              <a:spLocks/>
            </p:cNvSpPr>
            <p:nvPr/>
          </p:nvSpPr>
          <p:spPr bwMode="auto">
            <a:xfrm>
              <a:off x="1395850" y="4662625"/>
              <a:ext cx="71425" cy="99125"/>
            </a:xfrm>
            <a:custGeom>
              <a:avLst/>
              <a:gdLst>
                <a:gd name="T0" fmla="*/ 125 w 2857"/>
                <a:gd name="T1" fmla="*/ 0 h 3965"/>
                <a:gd name="T2" fmla="*/ 2 w 2857"/>
                <a:gd name="T3" fmla="*/ 11 h 3965"/>
                <a:gd name="T4" fmla="*/ 769 w 2857"/>
                <a:gd name="T5" fmla="*/ 201 h 3965"/>
                <a:gd name="T6" fmla="*/ 2206 w 2857"/>
                <a:gd name="T7" fmla="*/ 1381 h 3965"/>
                <a:gd name="T8" fmla="*/ 2733 w 2857"/>
                <a:gd name="T9" fmla="*/ 3171 h 3965"/>
                <a:gd name="T10" fmla="*/ 2683 w 2857"/>
                <a:gd name="T11" fmla="*/ 3964 h 3965"/>
                <a:gd name="T12" fmla="*/ 2684 w 2857"/>
                <a:gd name="T13" fmla="*/ 3964 h 3965"/>
                <a:gd name="T14" fmla="*/ 2745 w 2857"/>
                <a:gd name="T15" fmla="*/ 3757 h 3965"/>
                <a:gd name="T16" fmla="*/ 2820 w 2857"/>
                <a:gd name="T17" fmla="*/ 3174 h 3965"/>
                <a:gd name="T18" fmla="*/ 2310 w 2857"/>
                <a:gd name="T19" fmla="*/ 1314 h 3965"/>
                <a:gd name="T20" fmla="*/ 798 w 2857"/>
                <a:gd name="T21" fmla="*/ 118 h 3965"/>
                <a:gd name="T22" fmla="*/ 219 w 2857"/>
                <a:gd name="T23" fmla="*/ 2 h 3965"/>
                <a:gd name="T24" fmla="*/ 125 w 2857"/>
                <a:gd name="T25" fmla="*/ 0 h 39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7"/>
                <a:gd name="T40" fmla="*/ 0 h 3965"/>
                <a:gd name="T41" fmla="*/ 2857 w 2857"/>
                <a:gd name="T42" fmla="*/ 3965 h 39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7" h="3965" extrusionOk="0">
                  <a:moveTo>
                    <a:pt x="125" y="0"/>
                  </a:moveTo>
                  <a:cubicBezTo>
                    <a:pt x="46" y="0"/>
                    <a:pt x="3" y="6"/>
                    <a:pt x="2" y="11"/>
                  </a:cubicBezTo>
                  <a:cubicBezTo>
                    <a:pt x="1" y="36"/>
                    <a:pt x="313" y="27"/>
                    <a:pt x="769" y="201"/>
                  </a:cubicBezTo>
                  <a:cubicBezTo>
                    <a:pt x="1221" y="367"/>
                    <a:pt x="1805" y="756"/>
                    <a:pt x="2206" y="1381"/>
                  </a:cubicBezTo>
                  <a:cubicBezTo>
                    <a:pt x="2616" y="2005"/>
                    <a:pt x="2745" y="2687"/>
                    <a:pt x="2733" y="3171"/>
                  </a:cubicBezTo>
                  <a:cubicBezTo>
                    <a:pt x="2727" y="3660"/>
                    <a:pt x="2661" y="3961"/>
                    <a:pt x="2683" y="3964"/>
                  </a:cubicBezTo>
                  <a:cubicBezTo>
                    <a:pt x="2683" y="3964"/>
                    <a:pt x="2684" y="3964"/>
                    <a:pt x="2684" y="3964"/>
                  </a:cubicBezTo>
                  <a:cubicBezTo>
                    <a:pt x="2693" y="3964"/>
                    <a:pt x="2715" y="3891"/>
                    <a:pt x="2745" y="3757"/>
                  </a:cubicBezTo>
                  <a:cubicBezTo>
                    <a:pt x="2786" y="3565"/>
                    <a:pt x="2811" y="3369"/>
                    <a:pt x="2820" y="3174"/>
                  </a:cubicBezTo>
                  <a:cubicBezTo>
                    <a:pt x="2857" y="2678"/>
                    <a:pt x="2735" y="1958"/>
                    <a:pt x="2310" y="1314"/>
                  </a:cubicBezTo>
                  <a:cubicBezTo>
                    <a:pt x="1893" y="662"/>
                    <a:pt x="1272" y="270"/>
                    <a:pt x="798" y="118"/>
                  </a:cubicBezTo>
                  <a:cubicBezTo>
                    <a:pt x="611" y="54"/>
                    <a:pt x="416" y="16"/>
                    <a:pt x="219" y="2"/>
                  </a:cubicBezTo>
                  <a:cubicBezTo>
                    <a:pt x="184" y="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3" name="Google Shape;1783;p44"/>
            <p:cNvSpPr>
              <a:spLocks/>
            </p:cNvSpPr>
            <p:nvPr/>
          </p:nvSpPr>
          <p:spPr bwMode="auto">
            <a:xfrm>
              <a:off x="1389500" y="4626700"/>
              <a:ext cx="23275" cy="64375"/>
            </a:xfrm>
            <a:custGeom>
              <a:avLst/>
              <a:gdLst>
                <a:gd name="T0" fmla="*/ 31 w 931"/>
                <a:gd name="T1" fmla="*/ 0 h 2575"/>
                <a:gd name="T2" fmla="*/ 30 w 931"/>
                <a:gd name="T3" fmla="*/ 0 h 2575"/>
                <a:gd name="T4" fmla="*/ 416 w 931"/>
                <a:gd name="T5" fmla="*/ 1301 h 2575"/>
                <a:gd name="T6" fmla="*/ 902 w 931"/>
                <a:gd name="T7" fmla="*/ 2575 h 2575"/>
                <a:gd name="T8" fmla="*/ 904 w 931"/>
                <a:gd name="T9" fmla="*/ 2574 h 2575"/>
                <a:gd name="T10" fmla="*/ 535 w 931"/>
                <a:gd name="T11" fmla="*/ 1268 h 2575"/>
                <a:gd name="T12" fmla="*/ 31 w 931"/>
                <a:gd name="T13" fmla="*/ 0 h 2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2575"/>
                <a:gd name="T23" fmla="*/ 931 w 931"/>
                <a:gd name="T24" fmla="*/ 2575 h 25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2575" extrusionOk="0">
                  <a:moveTo>
                    <a:pt x="31" y="0"/>
                  </a:moveTo>
                  <a:cubicBezTo>
                    <a:pt x="31" y="0"/>
                    <a:pt x="30" y="0"/>
                    <a:pt x="30" y="0"/>
                  </a:cubicBezTo>
                  <a:cubicBezTo>
                    <a:pt x="1" y="15"/>
                    <a:pt x="215" y="580"/>
                    <a:pt x="416" y="1301"/>
                  </a:cubicBezTo>
                  <a:cubicBezTo>
                    <a:pt x="613" y="2016"/>
                    <a:pt x="861" y="2575"/>
                    <a:pt x="902" y="2575"/>
                  </a:cubicBezTo>
                  <a:cubicBezTo>
                    <a:pt x="902" y="2575"/>
                    <a:pt x="903" y="2575"/>
                    <a:pt x="904" y="2574"/>
                  </a:cubicBezTo>
                  <a:cubicBezTo>
                    <a:pt x="930" y="2561"/>
                    <a:pt x="733" y="1993"/>
                    <a:pt x="535" y="1268"/>
                  </a:cubicBezTo>
                  <a:cubicBezTo>
                    <a:pt x="334" y="550"/>
                    <a:pt x="69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4" name="Google Shape;1784;p44"/>
            <p:cNvSpPr>
              <a:spLocks/>
            </p:cNvSpPr>
            <p:nvPr/>
          </p:nvSpPr>
          <p:spPr bwMode="auto">
            <a:xfrm>
              <a:off x="1524150" y="4687650"/>
              <a:ext cx="41100" cy="14550"/>
            </a:xfrm>
            <a:custGeom>
              <a:avLst/>
              <a:gdLst>
                <a:gd name="T0" fmla="*/ 1471 w 1644"/>
                <a:gd name="T1" fmla="*/ 1 h 582"/>
                <a:gd name="T2" fmla="*/ 771 w 1644"/>
                <a:gd name="T3" fmla="*/ 125 h 582"/>
                <a:gd name="T4" fmla="*/ 21 w 1644"/>
                <a:gd name="T5" fmla="*/ 578 h 582"/>
                <a:gd name="T6" fmla="*/ 28 w 1644"/>
                <a:gd name="T7" fmla="*/ 581 h 582"/>
                <a:gd name="T8" fmla="*/ 811 w 1644"/>
                <a:gd name="T9" fmla="*/ 242 h 582"/>
                <a:gd name="T10" fmla="*/ 1642 w 1644"/>
                <a:gd name="T11" fmla="*/ 26 h 582"/>
                <a:gd name="T12" fmla="*/ 1471 w 1644"/>
                <a:gd name="T13" fmla="*/ 1 h 5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4"/>
                <a:gd name="T22" fmla="*/ 0 h 582"/>
                <a:gd name="T23" fmla="*/ 1644 w 1644"/>
                <a:gd name="T24" fmla="*/ 582 h 5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4" h="582" extrusionOk="0">
                  <a:moveTo>
                    <a:pt x="1471" y="1"/>
                  </a:moveTo>
                  <a:cubicBezTo>
                    <a:pt x="1309" y="1"/>
                    <a:pt x="1051" y="29"/>
                    <a:pt x="771" y="125"/>
                  </a:cubicBezTo>
                  <a:cubicBezTo>
                    <a:pt x="303" y="283"/>
                    <a:pt x="1" y="555"/>
                    <a:pt x="21" y="578"/>
                  </a:cubicBezTo>
                  <a:cubicBezTo>
                    <a:pt x="22" y="580"/>
                    <a:pt x="25" y="581"/>
                    <a:pt x="28" y="581"/>
                  </a:cubicBezTo>
                  <a:cubicBezTo>
                    <a:pt x="82" y="581"/>
                    <a:pt x="393" y="383"/>
                    <a:pt x="811" y="242"/>
                  </a:cubicBezTo>
                  <a:cubicBezTo>
                    <a:pt x="1256" y="88"/>
                    <a:pt x="1644" y="63"/>
                    <a:pt x="1642" y="26"/>
                  </a:cubicBezTo>
                  <a:cubicBezTo>
                    <a:pt x="1643" y="13"/>
                    <a:pt x="1579" y="1"/>
                    <a:pt x="147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5" name="Google Shape;1785;p44"/>
            <p:cNvSpPr>
              <a:spLocks/>
            </p:cNvSpPr>
            <p:nvPr/>
          </p:nvSpPr>
          <p:spPr bwMode="auto">
            <a:xfrm>
              <a:off x="1536225" y="4704750"/>
              <a:ext cx="34400" cy="12775"/>
            </a:xfrm>
            <a:custGeom>
              <a:avLst/>
              <a:gdLst>
                <a:gd name="T0" fmla="*/ 1140 w 1376"/>
                <a:gd name="T1" fmla="*/ 0 h 511"/>
                <a:gd name="T2" fmla="*/ 634 w 1376"/>
                <a:gd name="T3" fmla="*/ 88 h 511"/>
                <a:gd name="T4" fmla="*/ 26 w 1376"/>
                <a:gd name="T5" fmla="*/ 508 h 511"/>
                <a:gd name="T6" fmla="*/ 33 w 1376"/>
                <a:gd name="T7" fmla="*/ 511 h 511"/>
                <a:gd name="T8" fmla="*/ 675 w 1376"/>
                <a:gd name="T9" fmla="*/ 204 h 511"/>
                <a:gd name="T10" fmla="*/ 1372 w 1376"/>
                <a:gd name="T11" fmla="*/ 40 h 511"/>
                <a:gd name="T12" fmla="*/ 1140 w 1376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6"/>
                <a:gd name="T22" fmla="*/ 0 h 511"/>
                <a:gd name="T23" fmla="*/ 1376 w 1376"/>
                <a:gd name="T24" fmla="*/ 511 h 5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6" h="511" extrusionOk="0">
                  <a:moveTo>
                    <a:pt x="1140" y="0"/>
                  </a:moveTo>
                  <a:cubicBezTo>
                    <a:pt x="1006" y="0"/>
                    <a:pt x="826" y="21"/>
                    <a:pt x="634" y="88"/>
                  </a:cubicBezTo>
                  <a:cubicBezTo>
                    <a:pt x="234" y="226"/>
                    <a:pt x="1" y="489"/>
                    <a:pt x="26" y="508"/>
                  </a:cubicBezTo>
                  <a:cubicBezTo>
                    <a:pt x="27" y="510"/>
                    <a:pt x="29" y="511"/>
                    <a:pt x="33" y="511"/>
                  </a:cubicBezTo>
                  <a:cubicBezTo>
                    <a:pt x="81" y="511"/>
                    <a:pt x="326" y="323"/>
                    <a:pt x="675" y="204"/>
                  </a:cubicBezTo>
                  <a:cubicBezTo>
                    <a:pt x="1043" y="74"/>
                    <a:pt x="1371" y="76"/>
                    <a:pt x="1372" y="40"/>
                  </a:cubicBezTo>
                  <a:cubicBezTo>
                    <a:pt x="1375" y="24"/>
                    <a:pt x="1284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6" name="Google Shape;1786;p44"/>
            <p:cNvSpPr>
              <a:spLocks/>
            </p:cNvSpPr>
            <p:nvPr/>
          </p:nvSpPr>
          <p:spPr bwMode="auto">
            <a:xfrm>
              <a:off x="1551275" y="4724525"/>
              <a:ext cx="35400" cy="13825"/>
            </a:xfrm>
            <a:custGeom>
              <a:avLst/>
              <a:gdLst>
                <a:gd name="T0" fmla="*/ 1027 w 1416"/>
                <a:gd name="T1" fmla="*/ 1 h 553"/>
                <a:gd name="T2" fmla="*/ 634 w 1416"/>
                <a:gd name="T3" fmla="*/ 67 h 553"/>
                <a:gd name="T4" fmla="*/ 32 w 1416"/>
                <a:gd name="T5" fmla="*/ 551 h 553"/>
                <a:gd name="T6" fmla="*/ 36 w 1416"/>
                <a:gd name="T7" fmla="*/ 553 h 553"/>
                <a:gd name="T8" fmla="*/ 672 w 1416"/>
                <a:gd name="T9" fmla="*/ 184 h 553"/>
                <a:gd name="T10" fmla="*/ 1236 w 1416"/>
                <a:gd name="T11" fmla="*/ 98 h 553"/>
                <a:gd name="T12" fmla="*/ 1333 w 1416"/>
                <a:gd name="T13" fmla="*/ 99 h 553"/>
                <a:gd name="T14" fmla="*/ 1404 w 1416"/>
                <a:gd name="T15" fmla="*/ 87 h 553"/>
                <a:gd name="T16" fmla="*/ 1027 w 1416"/>
                <a:gd name="T17" fmla="*/ 1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6"/>
                <a:gd name="T28" fmla="*/ 0 h 553"/>
                <a:gd name="T29" fmla="*/ 1416 w 1416"/>
                <a:gd name="T30" fmla="*/ 553 h 5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6" h="553" extrusionOk="0">
                  <a:moveTo>
                    <a:pt x="1027" y="1"/>
                  </a:moveTo>
                  <a:cubicBezTo>
                    <a:pt x="911" y="1"/>
                    <a:pt x="776" y="18"/>
                    <a:pt x="634" y="67"/>
                  </a:cubicBezTo>
                  <a:cubicBezTo>
                    <a:pt x="203" y="209"/>
                    <a:pt x="1" y="539"/>
                    <a:pt x="32" y="551"/>
                  </a:cubicBezTo>
                  <a:cubicBezTo>
                    <a:pt x="33" y="552"/>
                    <a:pt x="34" y="553"/>
                    <a:pt x="36" y="553"/>
                  </a:cubicBezTo>
                  <a:cubicBezTo>
                    <a:pt x="78" y="553"/>
                    <a:pt x="301" y="305"/>
                    <a:pt x="672" y="184"/>
                  </a:cubicBezTo>
                  <a:cubicBezTo>
                    <a:pt x="893" y="107"/>
                    <a:pt x="1099" y="98"/>
                    <a:pt x="1236" y="98"/>
                  </a:cubicBezTo>
                  <a:cubicBezTo>
                    <a:pt x="1274" y="98"/>
                    <a:pt x="1307" y="99"/>
                    <a:pt x="1333" y="99"/>
                  </a:cubicBezTo>
                  <a:cubicBezTo>
                    <a:pt x="1377" y="99"/>
                    <a:pt x="1402" y="97"/>
                    <a:pt x="1404" y="87"/>
                  </a:cubicBezTo>
                  <a:cubicBezTo>
                    <a:pt x="1415" y="69"/>
                    <a:pt x="1259" y="1"/>
                    <a:pt x="102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7" name="Google Shape;1787;p44"/>
            <p:cNvSpPr>
              <a:spLocks/>
            </p:cNvSpPr>
            <p:nvPr/>
          </p:nvSpPr>
          <p:spPr bwMode="auto">
            <a:xfrm>
              <a:off x="1486950" y="4644425"/>
              <a:ext cx="65850" cy="38400"/>
            </a:xfrm>
            <a:custGeom>
              <a:avLst/>
              <a:gdLst>
                <a:gd name="T0" fmla="*/ 427 w 2634"/>
                <a:gd name="T1" fmla="*/ 123 h 1536"/>
                <a:gd name="T2" fmla="*/ 475 w 2634"/>
                <a:gd name="T3" fmla="*/ 127 h 1536"/>
                <a:gd name="T4" fmla="*/ 925 w 2634"/>
                <a:gd name="T5" fmla="*/ 365 h 1536"/>
                <a:gd name="T6" fmla="*/ 1630 w 2634"/>
                <a:gd name="T7" fmla="*/ 954 h 1536"/>
                <a:gd name="T8" fmla="*/ 2081 w 2634"/>
                <a:gd name="T9" fmla="*/ 1384 h 1536"/>
                <a:gd name="T10" fmla="*/ 2081 w 2634"/>
                <a:gd name="T11" fmla="*/ 1384 h 1536"/>
                <a:gd name="T12" fmla="*/ 1804 w 2634"/>
                <a:gd name="T13" fmla="*/ 1313 h 1536"/>
                <a:gd name="T14" fmla="*/ 944 w 2634"/>
                <a:gd name="T15" fmla="*/ 1002 h 1536"/>
                <a:gd name="T16" fmla="*/ 462 w 2634"/>
                <a:gd name="T17" fmla="*/ 758 h 1536"/>
                <a:gd name="T18" fmla="*/ 133 w 2634"/>
                <a:gd name="T19" fmla="*/ 374 h 1536"/>
                <a:gd name="T20" fmla="*/ 427 w 2634"/>
                <a:gd name="T21" fmla="*/ 123 h 1536"/>
                <a:gd name="T22" fmla="*/ 424 w 2634"/>
                <a:gd name="T23" fmla="*/ 1 h 1536"/>
                <a:gd name="T24" fmla="*/ 11 w 2634"/>
                <a:gd name="T25" fmla="*/ 379 h 1536"/>
                <a:gd name="T26" fmla="*/ 402 w 2634"/>
                <a:gd name="T27" fmla="*/ 863 h 1536"/>
                <a:gd name="T28" fmla="*/ 1782 w 2634"/>
                <a:gd name="T29" fmla="*/ 1397 h 1536"/>
                <a:gd name="T30" fmla="*/ 2171 w 2634"/>
                <a:gd name="T31" fmla="*/ 1471 h 1536"/>
                <a:gd name="T32" fmla="*/ 2171 w 2634"/>
                <a:gd name="T33" fmla="*/ 1471 h 1536"/>
                <a:gd name="T34" fmla="*/ 2249 w 2634"/>
                <a:gd name="T35" fmla="*/ 1536 h 1536"/>
                <a:gd name="T36" fmla="*/ 2251 w 2634"/>
                <a:gd name="T37" fmla="*/ 1535 h 1536"/>
                <a:gd name="T38" fmla="*/ 2216 w 2634"/>
                <a:gd name="T39" fmla="*/ 1477 h 1536"/>
                <a:gd name="T40" fmla="*/ 2216 w 2634"/>
                <a:gd name="T41" fmla="*/ 1477 h 1536"/>
                <a:gd name="T42" fmla="*/ 2400 w 2634"/>
                <a:gd name="T43" fmla="*/ 1498 h 1536"/>
                <a:gd name="T44" fmla="*/ 2583 w 2634"/>
                <a:gd name="T45" fmla="*/ 1510 h 1536"/>
                <a:gd name="T46" fmla="*/ 2631 w 2634"/>
                <a:gd name="T47" fmla="*/ 1504 h 1536"/>
                <a:gd name="T48" fmla="*/ 2157 w 2634"/>
                <a:gd name="T49" fmla="*/ 1401 h 1536"/>
                <a:gd name="T50" fmla="*/ 2157 w 2634"/>
                <a:gd name="T51" fmla="*/ 1401 h 1536"/>
                <a:gd name="T52" fmla="*/ 2116 w 2634"/>
                <a:gd name="T53" fmla="*/ 1350 h 1536"/>
                <a:gd name="T54" fmla="*/ 1690 w 2634"/>
                <a:gd name="T55" fmla="*/ 890 h 1536"/>
                <a:gd name="T56" fmla="*/ 994 w 2634"/>
                <a:gd name="T57" fmla="*/ 274 h 1536"/>
                <a:gd name="T58" fmla="*/ 490 w 2634"/>
                <a:gd name="T59" fmla="*/ 6 h 1536"/>
                <a:gd name="T60" fmla="*/ 424 w 2634"/>
                <a:gd name="T61" fmla="*/ 1 h 1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4"/>
                <a:gd name="T94" fmla="*/ 0 h 1536"/>
                <a:gd name="T95" fmla="*/ 2634 w 2634"/>
                <a:gd name="T96" fmla="*/ 1536 h 1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4" h="1536" extrusionOk="0">
                  <a:moveTo>
                    <a:pt x="427" y="123"/>
                  </a:moveTo>
                  <a:cubicBezTo>
                    <a:pt x="444" y="123"/>
                    <a:pt x="460" y="124"/>
                    <a:pt x="475" y="127"/>
                  </a:cubicBezTo>
                  <a:cubicBezTo>
                    <a:pt x="643" y="149"/>
                    <a:pt x="788" y="260"/>
                    <a:pt x="925" y="365"/>
                  </a:cubicBezTo>
                  <a:cubicBezTo>
                    <a:pt x="1199" y="575"/>
                    <a:pt x="1436" y="777"/>
                    <a:pt x="1630" y="954"/>
                  </a:cubicBezTo>
                  <a:cubicBezTo>
                    <a:pt x="1824" y="1131"/>
                    <a:pt x="1976" y="1281"/>
                    <a:pt x="2081" y="1384"/>
                  </a:cubicBezTo>
                  <a:cubicBezTo>
                    <a:pt x="1996" y="1364"/>
                    <a:pt x="1904" y="1341"/>
                    <a:pt x="1804" y="1313"/>
                  </a:cubicBezTo>
                  <a:cubicBezTo>
                    <a:pt x="1509" y="1231"/>
                    <a:pt x="1221" y="1127"/>
                    <a:pt x="944" y="1002"/>
                  </a:cubicBezTo>
                  <a:cubicBezTo>
                    <a:pt x="787" y="932"/>
                    <a:pt x="624" y="851"/>
                    <a:pt x="462" y="758"/>
                  </a:cubicBezTo>
                  <a:cubicBezTo>
                    <a:pt x="312" y="670"/>
                    <a:pt x="145" y="535"/>
                    <a:pt x="133" y="374"/>
                  </a:cubicBezTo>
                  <a:cubicBezTo>
                    <a:pt x="121" y="224"/>
                    <a:pt x="279" y="123"/>
                    <a:pt x="427" y="123"/>
                  </a:cubicBezTo>
                  <a:close/>
                  <a:moveTo>
                    <a:pt x="424" y="1"/>
                  </a:moveTo>
                  <a:cubicBezTo>
                    <a:pt x="232" y="1"/>
                    <a:pt x="1" y="137"/>
                    <a:pt x="11" y="379"/>
                  </a:cubicBezTo>
                  <a:cubicBezTo>
                    <a:pt x="41" y="633"/>
                    <a:pt x="242" y="761"/>
                    <a:pt x="402" y="863"/>
                  </a:cubicBezTo>
                  <a:cubicBezTo>
                    <a:pt x="835" y="1103"/>
                    <a:pt x="1301" y="1282"/>
                    <a:pt x="1782" y="1397"/>
                  </a:cubicBezTo>
                  <a:cubicBezTo>
                    <a:pt x="1911" y="1427"/>
                    <a:pt x="2041" y="1452"/>
                    <a:pt x="2171" y="1471"/>
                  </a:cubicBezTo>
                  <a:cubicBezTo>
                    <a:pt x="2215" y="1513"/>
                    <a:pt x="2241" y="1536"/>
                    <a:pt x="2249" y="1536"/>
                  </a:cubicBezTo>
                  <a:cubicBezTo>
                    <a:pt x="2250" y="1536"/>
                    <a:pt x="2250" y="1535"/>
                    <a:pt x="2251" y="1535"/>
                  </a:cubicBezTo>
                  <a:cubicBezTo>
                    <a:pt x="2254" y="1533"/>
                    <a:pt x="2242" y="1513"/>
                    <a:pt x="2216" y="1477"/>
                  </a:cubicBezTo>
                  <a:cubicBezTo>
                    <a:pt x="2277" y="1486"/>
                    <a:pt x="2339" y="1493"/>
                    <a:pt x="2400" y="1498"/>
                  </a:cubicBezTo>
                  <a:cubicBezTo>
                    <a:pt x="2482" y="1506"/>
                    <a:pt x="2544" y="1510"/>
                    <a:pt x="2583" y="1510"/>
                  </a:cubicBezTo>
                  <a:cubicBezTo>
                    <a:pt x="2614" y="1510"/>
                    <a:pt x="2631" y="1507"/>
                    <a:pt x="2631" y="1504"/>
                  </a:cubicBezTo>
                  <a:cubicBezTo>
                    <a:pt x="2633" y="1489"/>
                    <a:pt x="2455" y="1467"/>
                    <a:pt x="2157" y="1401"/>
                  </a:cubicBezTo>
                  <a:cubicBezTo>
                    <a:pt x="2145" y="1385"/>
                    <a:pt x="2131" y="1368"/>
                    <a:pt x="2116" y="1350"/>
                  </a:cubicBezTo>
                  <a:cubicBezTo>
                    <a:pt x="2020" y="1235"/>
                    <a:pt x="1876" y="1077"/>
                    <a:pt x="1690" y="890"/>
                  </a:cubicBezTo>
                  <a:cubicBezTo>
                    <a:pt x="1469" y="673"/>
                    <a:pt x="1237" y="468"/>
                    <a:pt x="994" y="274"/>
                  </a:cubicBezTo>
                  <a:cubicBezTo>
                    <a:pt x="859" y="169"/>
                    <a:pt x="704" y="39"/>
                    <a:pt x="490" y="6"/>
                  </a:cubicBezTo>
                  <a:cubicBezTo>
                    <a:pt x="469" y="3"/>
                    <a:pt x="447" y="1"/>
                    <a:pt x="42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8" name="Google Shape;1788;p44"/>
            <p:cNvSpPr>
              <a:spLocks/>
            </p:cNvSpPr>
            <p:nvPr/>
          </p:nvSpPr>
          <p:spPr bwMode="auto">
            <a:xfrm>
              <a:off x="1542400" y="4622475"/>
              <a:ext cx="28075" cy="58325"/>
            </a:xfrm>
            <a:custGeom>
              <a:avLst/>
              <a:gdLst>
                <a:gd name="T0" fmla="*/ 756 w 1123"/>
                <a:gd name="T1" fmla="*/ 123 h 2333"/>
                <a:gd name="T2" fmla="*/ 834 w 1123"/>
                <a:gd name="T3" fmla="*/ 140 h 2333"/>
                <a:gd name="T4" fmla="*/ 1002 w 1123"/>
                <a:gd name="T5" fmla="*/ 541 h 2333"/>
                <a:gd name="T6" fmla="*/ 917 w 1123"/>
                <a:gd name="T7" fmla="*/ 1011 h 2333"/>
                <a:gd name="T8" fmla="*/ 542 w 1123"/>
                <a:gd name="T9" fmla="*/ 1742 h 2333"/>
                <a:gd name="T10" fmla="*/ 57 w 1123"/>
                <a:gd name="T11" fmla="*/ 2313 h 2333"/>
                <a:gd name="T12" fmla="*/ 57 w 1123"/>
                <a:gd name="T13" fmla="*/ 2313 h 2333"/>
                <a:gd name="T14" fmla="*/ 96 w 1123"/>
                <a:gd name="T15" fmla="*/ 1560 h 2333"/>
                <a:gd name="T16" fmla="*/ 247 w 1123"/>
                <a:gd name="T17" fmla="*/ 749 h 2333"/>
                <a:gd name="T18" fmla="*/ 458 w 1123"/>
                <a:gd name="T19" fmla="*/ 324 h 2333"/>
                <a:gd name="T20" fmla="*/ 756 w 1123"/>
                <a:gd name="T21" fmla="*/ 123 h 2333"/>
                <a:gd name="T22" fmla="*/ 755 w 1123"/>
                <a:gd name="T23" fmla="*/ 0 h 2333"/>
                <a:gd name="T24" fmla="*/ 362 w 1123"/>
                <a:gd name="T25" fmla="*/ 252 h 2333"/>
                <a:gd name="T26" fmla="*/ 138 w 1123"/>
                <a:gd name="T27" fmla="*/ 714 h 2333"/>
                <a:gd name="T28" fmla="*/ 8 w 1123"/>
                <a:gd name="T29" fmla="*/ 1556 h 2333"/>
                <a:gd name="T30" fmla="*/ 21 w 1123"/>
                <a:gd name="T31" fmla="*/ 2125 h 2333"/>
                <a:gd name="T32" fmla="*/ 47 w 1123"/>
                <a:gd name="T33" fmla="*/ 2331 h 2333"/>
                <a:gd name="T34" fmla="*/ 47 w 1123"/>
                <a:gd name="T35" fmla="*/ 2331 h 2333"/>
                <a:gd name="T36" fmla="*/ 47 w 1123"/>
                <a:gd name="T37" fmla="*/ 2332 h 2333"/>
                <a:gd name="T38" fmla="*/ 49 w 1123"/>
                <a:gd name="T39" fmla="*/ 2333 h 2333"/>
                <a:gd name="T40" fmla="*/ 218 w 1123"/>
                <a:gd name="T41" fmla="*/ 2209 h 2333"/>
                <a:gd name="T42" fmla="*/ 611 w 1123"/>
                <a:gd name="T43" fmla="*/ 1793 h 2333"/>
                <a:gd name="T44" fmla="*/ 1024 w 1123"/>
                <a:gd name="T45" fmla="*/ 1046 h 2333"/>
                <a:gd name="T46" fmla="*/ 1122 w 1123"/>
                <a:gd name="T47" fmla="*/ 544 h 2333"/>
                <a:gd name="T48" fmla="*/ 881 w 1123"/>
                <a:gd name="T49" fmla="*/ 25 h 2333"/>
                <a:gd name="T50" fmla="*/ 755 w 1123"/>
                <a:gd name="T51" fmla="*/ 0 h 23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3"/>
                <a:gd name="T79" fmla="*/ 0 h 2333"/>
                <a:gd name="T80" fmla="*/ 1123 w 1123"/>
                <a:gd name="T81" fmla="*/ 2333 h 23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3" h="2333" extrusionOk="0">
                  <a:moveTo>
                    <a:pt x="756" y="123"/>
                  </a:moveTo>
                  <a:cubicBezTo>
                    <a:pt x="782" y="123"/>
                    <a:pt x="808" y="128"/>
                    <a:pt x="834" y="140"/>
                  </a:cubicBezTo>
                  <a:cubicBezTo>
                    <a:pt x="965" y="196"/>
                    <a:pt x="1005" y="385"/>
                    <a:pt x="1002" y="541"/>
                  </a:cubicBezTo>
                  <a:cubicBezTo>
                    <a:pt x="993" y="701"/>
                    <a:pt x="965" y="860"/>
                    <a:pt x="917" y="1011"/>
                  </a:cubicBezTo>
                  <a:cubicBezTo>
                    <a:pt x="824" y="1306"/>
                    <a:pt x="677" y="1550"/>
                    <a:pt x="542" y="1742"/>
                  </a:cubicBezTo>
                  <a:cubicBezTo>
                    <a:pt x="304" y="2066"/>
                    <a:pt x="103" y="2254"/>
                    <a:pt x="57" y="2313"/>
                  </a:cubicBezTo>
                  <a:cubicBezTo>
                    <a:pt x="69" y="2240"/>
                    <a:pt x="71" y="1964"/>
                    <a:pt x="96" y="1560"/>
                  </a:cubicBezTo>
                  <a:cubicBezTo>
                    <a:pt x="113" y="1324"/>
                    <a:pt x="146" y="1042"/>
                    <a:pt x="247" y="749"/>
                  </a:cubicBezTo>
                  <a:cubicBezTo>
                    <a:pt x="298" y="605"/>
                    <a:pt x="364" y="453"/>
                    <a:pt x="458" y="324"/>
                  </a:cubicBezTo>
                  <a:cubicBezTo>
                    <a:pt x="536" y="218"/>
                    <a:pt x="645" y="123"/>
                    <a:pt x="756" y="123"/>
                  </a:cubicBezTo>
                  <a:close/>
                  <a:moveTo>
                    <a:pt x="755" y="0"/>
                  </a:moveTo>
                  <a:cubicBezTo>
                    <a:pt x="580" y="0"/>
                    <a:pt x="439" y="142"/>
                    <a:pt x="362" y="252"/>
                  </a:cubicBezTo>
                  <a:cubicBezTo>
                    <a:pt x="256" y="403"/>
                    <a:pt x="191" y="560"/>
                    <a:pt x="138" y="714"/>
                  </a:cubicBezTo>
                  <a:cubicBezTo>
                    <a:pt x="39" y="1024"/>
                    <a:pt x="15" y="1315"/>
                    <a:pt x="8" y="1556"/>
                  </a:cubicBezTo>
                  <a:cubicBezTo>
                    <a:pt x="0" y="1796"/>
                    <a:pt x="12" y="1992"/>
                    <a:pt x="21" y="2125"/>
                  </a:cubicBezTo>
                  <a:cubicBezTo>
                    <a:pt x="29" y="2250"/>
                    <a:pt x="37" y="2322"/>
                    <a:pt x="47" y="2331"/>
                  </a:cubicBezTo>
                  <a:cubicBezTo>
                    <a:pt x="47" y="2332"/>
                    <a:pt x="47" y="2332"/>
                    <a:pt x="47" y="2332"/>
                  </a:cubicBezTo>
                  <a:cubicBezTo>
                    <a:pt x="48" y="2333"/>
                    <a:pt x="48" y="2333"/>
                    <a:pt x="49" y="2333"/>
                  </a:cubicBezTo>
                  <a:cubicBezTo>
                    <a:pt x="61" y="2333"/>
                    <a:pt x="121" y="2292"/>
                    <a:pt x="218" y="2209"/>
                  </a:cubicBezTo>
                  <a:cubicBezTo>
                    <a:pt x="360" y="2083"/>
                    <a:pt x="492" y="1943"/>
                    <a:pt x="611" y="1793"/>
                  </a:cubicBezTo>
                  <a:cubicBezTo>
                    <a:pt x="759" y="1602"/>
                    <a:pt x="921" y="1356"/>
                    <a:pt x="1024" y="1046"/>
                  </a:cubicBezTo>
                  <a:cubicBezTo>
                    <a:pt x="1080" y="884"/>
                    <a:pt x="1112" y="716"/>
                    <a:pt x="1122" y="544"/>
                  </a:cubicBezTo>
                  <a:cubicBezTo>
                    <a:pt x="1122" y="373"/>
                    <a:pt x="1102" y="134"/>
                    <a:pt x="881" y="25"/>
                  </a:cubicBezTo>
                  <a:cubicBezTo>
                    <a:pt x="838" y="8"/>
                    <a:pt x="795" y="0"/>
                    <a:pt x="75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39" name="Google Shape;1789;p44"/>
            <p:cNvSpPr>
              <a:spLocks/>
            </p:cNvSpPr>
            <p:nvPr/>
          </p:nvSpPr>
          <p:spPr bwMode="auto">
            <a:xfrm>
              <a:off x="1659125" y="4566050"/>
              <a:ext cx="369925" cy="125950"/>
            </a:xfrm>
            <a:custGeom>
              <a:avLst/>
              <a:gdLst>
                <a:gd name="T0" fmla="*/ 7752 w 14797"/>
                <a:gd name="T1" fmla="*/ 1 h 5038"/>
                <a:gd name="T2" fmla="*/ 1 w 14797"/>
                <a:gd name="T3" fmla="*/ 143 h 5038"/>
                <a:gd name="T4" fmla="*/ 26 w 14797"/>
                <a:gd name="T5" fmla="*/ 4710 h 5038"/>
                <a:gd name="T6" fmla="*/ 519 w 14797"/>
                <a:gd name="T7" fmla="*/ 4745 h 5038"/>
                <a:gd name="T8" fmla="*/ 9718 w 14797"/>
                <a:gd name="T9" fmla="*/ 5038 h 5038"/>
                <a:gd name="T10" fmla="*/ 13154 w 14797"/>
                <a:gd name="T11" fmla="*/ 4845 h 5038"/>
                <a:gd name="T12" fmla="*/ 8046 w 14797"/>
                <a:gd name="T13" fmla="*/ 2835 h 5038"/>
                <a:gd name="T14" fmla="*/ 7752 w 14797"/>
                <a:gd name="T15" fmla="*/ 1 h 50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7"/>
                <a:gd name="T25" fmla="*/ 0 h 5038"/>
                <a:gd name="T26" fmla="*/ 14797 w 14797"/>
                <a:gd name="T27" fmla="*/ 5038 h 50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7" h="5038" extrusionOk="0">
                  <a:moveTo>
                    <a:pt x="7752" y="1"/>
                  </a:moveTo>
                  <a:lnTo>
                    <a:pt x="1" y="143"/>
                  </a:lnTo>
                  <a:lnTo>
                    <a:pt x="26" y="4710"/>
                  </a:lnTo>
                  <a:lnTo>
                    <a:pt x="519" y="4745"/>
                  </a:lnTo>
                  <a:cubicBezTo>
                    <a:pt x="1982" y="4833"/>
                    <a:pt x="6461" y="5038"/>
                    <a:pt x="9718" y="5038"/>
                  </a:cubicBezTo>
                  <a:cubicBezTo>
                    <a:pt x="11344" y="5038"/>
                    <a:pt x="12665" y="4987"/>
                    <a:pt x="13154" y="4845"/>
                  </a:cubicBezTo>
                  <a:cubicBezTo>
                    <a:pt x="14796" y="4368"/>
                    <a:pt x="8046" y="2835"/>
                    <a:pt x="8046" y="2835"/>
                  </a:cubicBezTo>
                  <a:lnTo>
                    <a:pt x="7752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0" name="Google Shape;1790;p44"/>
            <p:cNvSpPr>
              <a:spLocks/>
            </p:cNvSpPr>
            <p:nvPr/>
          </p:nvSpPr>
          <p:spPr bwMode="auto">
            <a:xfrm>
              <a:off x="1659450" y="4625725"/>
              <a:ext cx="72475" cy="57025"/>
            </a:xfrm>
            <a:custGeom>
              <a:avLst/>
              <a:gdLst>
                <a:gd name="T0" fmla="*/ 419 w 2899"/>
                <a:gd name="T1" fmla="*/ 1 h 2281"/>
                <a:gd name="T2" fmla="*/ 1 w 2899"/>
                <a:gd name="T3" fmla="*/ 26 h 2281"/>
                <a:gd name="T4" fmla="*/ 23 w 2899"/>
                <a:gd name="T5" fmla="*/ 2213 h 2281"/>
                <a:gd name="T6" fmla="*/ 2898 w 2899"/>
                <a:gd name="T7" fmla="*/ 2280 h 2281"/>
                <a:gd name="T8" fmla="*/ 1945 w 2899"/>
                <a:gd name="T9" fmla="*/ 564 h 2281"/>
                <a:gd name="T10" fmla="*/ 419 w 2899"/>
                <a:gd name="T11" fmla="*/ 1 h 2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9"/>
                <a:gd name="T19" fmla="*/ 0 h 2281"/>
                <a:gd name="T20" fmla="*/ 2899 w 2899"/>
                <a:gd name="T21" fmla="*/ 2281 h 2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9" h="2281" extrusionOk="0">
                  <a:moveTo>
                    <a:pt x="419" y="1"/>
                  </a:moveTo>
                  <a:cubicBezTo>
                    <a:pt x="290" y="1"/>
                    <a:pt x="151" y="9"/>
                    <a:pt x="1" y="26"/>
                  </a:cubicBezTo>
                  <a:lnTo>
                    <a:pt x="23" y="2213"/>
                  </a:lnTo>
                  <a:lnTo>
                    <a:pt x="2898" y="2280"/>
                  </a:lnTo>
                  <a:cubicBezTo>
                    <a:pt x="2789" y="1628"/>
                    <a:pt x="2475" y="972"/>
                    <a:pt x="1945" y="564"/>
                  </a:cubicBezTo>
                  <a:cubicBezTo>
                    <a:pt x="1501" y="220"/>
                    <a:pt x="1086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1" name="Google Shape;1791;p44"/>
            <p:cNvSpPr>
              <a:spLocks/>
            </p:cNvSpPr>
            <p:nvPr/>
          </p:nvSpPr>
          <p:spPr bwMode="auto">
            <a:xfrm>
              <a:off x="1659800" y="4658525"/>
              <a:ext cx="342050" cy="33050"/>
            </a:xfrm>
            <a:custGeom>
              <a:avLst/>
              <a:gdLst>
                <a:gd name="T0" fmla="*/ 11317 w 13682"/>
                <a:gd name="T1" fmla="*/ 0 h 1322"/>
                <a:gd name="T2" fmla="*/ 10606 w 13682"/>
                <a:gd name="T3" fmla="*/ 999 h 1322"/>
                <a:gd name="T4" fmla="*/ 13 w 13682"/>
                <a:gd name="T5" fmla="*/ 837 h 1322"/>
                <a:gd name="T6" fmla="*/ 0 w 13682"/>
                <a:gd name="T7" fmla="*/ 1011 h 1322"/>
                <a:gd name="T8" fmla="*/ 8725 w 13682"/>
                <a:gd name="T9" fmla="*/ 1321 h 1322"/>
                <a:gd name="T10" fmla="*/ 13383 w 13682"/>
                <a:gd name="T11" fmla="*/ 1065 h 1322"/>
                <a:gd name="T12" fmla="*/ 11317 w 13682"/>
                <a:gd name="T13" fmla="*/ 0 h 1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82"/>
                <a:gd name="T22" fmla="*/ 0 h 1322"/>
                <a:gd name="T23" fmla="*/ 13682 w 13682"/>
                <a:gd name="T24" fmla="*/ 1322 h 1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82" h="1322" extrusionOk="0">
                  <a:moveTo>
                    <a:pt x="11317" y="0"/>
                  </a:moveTo>
                  <a:cubicBezTo>
                    <a:pt x="10853" y="17"/>
                    <a:pt x="10606" y="999"/>
                    <a:pt x="10606" y="999"/>
                  </a:cubicBezTo>
                  <a:lnTo>
                    <a:pt x="13" y="837"/>
                  </a:lnTo>
                  <a:lnTo>
                    <a:pt x="0" y="1011"/>
                  </a:lnTo>
                  <a:cubicBezTo>
                    <a:pt x="2157" y="1211"/>
                    <a:pt x="5788" y="1321"/>
                    <a:pt x="8725" y="1321"/>
                  </a:cubicBezTo>
                  <a:cubicBezTo>
                    <a:pt x="11240" y="1321"/>
                    <a:pt x="13245" y="1240"/>
                    <a:pt x="13383" y="1065"/>
                  </a:cubicBezTo>
                  <a:cubicBezTo>
                    <a:pt x="13681" y="685"/>
                    <a:pt x="11317" y="0"/>
                    <a:pt x="113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2" name="Google Shape;1792;p44"/>
            <p:cNvSpPr>
              <a:spLocks/>
            </p:cNvSpPr>
            <p:nvPr/>
          </p:nvSpPr>
          <p:spPr bwMode="auto">
            <a:xfrm>
              <a:off x="1657000" y="4679200"/>
              <a:ext cx="337450" cy="5925"/>
            </a:xfrm>
            <a:custGeom>
              <a:avLst/>
              <a:gdLst>
                <a:gd name="T0" fmla="*/ 137 w 13498"/>
                <a:gd name="T1" fmla="*/ 0 h 237"/>
                <a:gd name="T2" fmla="*/ 1 w 13498"/>
                <a:gd name="T3" fmla="*/ 5 h 237"/>
                <a:gd name="T4" fmla="*/ 137 w 13498"/>
                <a:gd name="T5" fmla="*/ 19 h 237"/>
                <a:gd name="T6" fmla="*/ 529 w 13498"/>
                <a:gd name="T7" fmla="*/ 46 h 237"/>
                <a:gd name="T8" fmla="*/ 1976 w 13498"/>
                <a:gd name="T9" fmla="*/ 116 h 237"/>
                <a:gd name="T10" fmla="*/ 6748 w 13498"/>
                <a:gd name="T11" fmla="*/ 232 h 237"/>
                <a:gd name="T12" fmla="*/ 7886 w 13498"/>
                <a:gd name="T13" fmla="*/ 237 h 237"/>
                <a:gd name="T14" fmla="*/ 11521 w 13498"/>
                <a:gd name="T15" fmla="*/ 190 h 237"/>
                <a:gd name="T16" fmla="*/ 12968 w 13498"/>
                <a:gd name="T17" fmla="*/ 141 h 237"/>
                <a:gd name="T18" fmla="*/ 13361 w 13498"/>
                <a:gd name="T19" fmla="*/ 122 h 237"/>
                <a:gd name="T20" fmla="*/ 13498 w 13498"/>
                <a:gd name="T21" fmla="*/ 107 h 237"/>
                <a:gd name="T22" fmla="*/ 13360 w 13498"/>
                <a:gd name="T23" fmla="*/ 103 h 237"/>
                <a:gd name="T24" fmla="*/ 12968 w 13498"/>
                <a:gd name="T25" fmla="*/ 104 h 237"/>
                <a:gd name="T26" fmla="*/ 11520 w 13498"/>
                <a:gd name="T27" fmla="*/ 123 h 237"/>
                <a:gd name="T28" fmla="*/ 8413 w 13498"/>
                <a:gd name="T29" fmla="*/ 143 h 237"/>
                <a:gd name="T30" fmla="*/ 6748 w 13498"/>
                <a:gd name="T31" fmla="*/ 137 h 237"/>
                <a:gd name="T32" fmla="*/ 1977 w 13498"/>
                <a:gd name="T33" fmla="*/ 50 h 237"/>
                <a:gd name="T34" fmla="*/ 531 w 13498"/>
                <a:gd name="T35" fmla="*/ 9 h 237"/>
                <a:gd name="T36" fmla="*/ 137 w 13498"/>
                <a:gd name="T37" fmla="*/ 0 h 2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98"/>
                <a:gd name="T58" fmla="*/ 0 h 237"/>
                <a:gd name="T59" fmla="*/ 13498 w 13498"/>
                <a:gd name="T60" fmla="*/ 237 h 2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98" h="237" extrusionOk="0">
                  <a:moveTo>
                    <a:pt x="137" y="0"/>
                  </a:moveTo>
                  <a:cubicBezTo>
                    <a:pt x="48" y="0"/>
                    <a:pt x="1" y="2"/>
                    <a:pt x="1" y="5"/>
                  </a:cubicBezTo>
                  <a:cubicBezTo>
                    <a:pt x="1" y="7"/>
                    <a:pt x="48" y="13"/>
                    <a:pt x="137" y="19"/>
                  </a:cubicBezTo>
                  <a:lnTo>
                    <a:pt x="529" y="46"/>
                  </a:lnTo>
                  <a:lnTo>
                    <a:pt x="1976" y="116"/>
                  </a:lnTo>
                  <a:cubicBezTo>
                    <a:pt x="3196" y="169"/>
                    <a:pt x="4883" y="217"/>
                    <a:pt x="6748" y="232"/>
                  </a:cubicBezTo>
                  <a:cubicBezTo>
                    <a:pt x="7136" y="235"/>
                    <a:pt x="7516" y="237"/>
                    <a:pt x="7886" y="237"/>
                  </a:cubicBezTo>
                  <a:cubicBezTo>
                    <a:pt x="9294" y="237"/>
                    <a:pt x="10555" y="216"/>
                    <a:pt x="11521" y="190"/>
                  </a:cubicBezTo>
                  <a:lnTo>
                    <a:pt x="12968" y="141"/>
                  </a:lnTo>
                  <a:lnTo>
                    <a:pt x="13361" y="122"/>
                  </a:lnTo>
                  <a:cubicBezTo>
                    <a:pt x="13451" y="116"/>
                    <a:pt x="13498" y="112"/>
                    <a:pt x="13498" y="107"/>
                  </a:cubicBezTo>
                  <a:cubicBezTo>
                    <a:pt x="13498" y="104"/>
                    <a:pt x="13451" y="103"/>
                    <a:pt x="13360" y="103"/>
                  </a:cubicBezTo>
                  <a:lnTo>
                    <a:pt x="12968" y="104"/>
                  </a:lnTo>
                  <a:lnTo>
                    <a:pt x="11520" y="123"/>
                  </a:lnTo>
                  <a:cubicBezTo>
                    <a:pt x="10676" y="134"/>
                    <a:pt x="9608" y="143"/>
                    <a:pt x="8413" y="143"/>
                  </a:cubicBezTo>
                  <a:cubicBezTo>
                    <a:pt x="7880" y="143"/>
                    <a:pt x="7322" y="141"/>
                    <a:pt x="6748" y="137"/>
                  </a:cubicBezTo>
                  <a:cubicBezTo>
                    <a:pt x="4884" y="123"/>
                    <a:pt x="3199" y="84"/>
                    <a:pt x="1977" y="50"/>
                  </a:cubicBezTo>
                  <a:lnTo>
                    <a:pt x="531" y="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3" name="Google Shape;1793;p44"/>
            <p:cNvSpPr>
              <a:spLocks/>
            </p:cNvSpPr>
            <p:nvPr/>
          </p:nvSpPr>
          <p:spPr bwMode="auto">
            <a:xfrm>
              <a:off x="1923850" y="4656125"/>
              <a:ext cx="20750" cy="30400"/>
            </a:xfrm>
            <a:custGeom>
              <a:avLst/>
              <a:gdLst>
                <a:gd name="T0" fmla="*/ 808 w 830"/>
                <a:gd name="T1" fmla="*/ 0 h 1216"/>
                <a:gd name="T2" fmla="*/ 235 w 830"/>
                <a:gd name="T3" fmla="*/ 491 h 1216"/>
                <a:gd name="T4" fmla="*/ 41 w 830"/>
                <a:gd name="T5" fmla="*/ 1215 h 1216"/>
                <a:gd name="T6" fmla="*/ 41 w 830"/>
                <a:gd name="T7" fmla="*/ 1215 h 1216"/>
                <a:gd name="T8" fmla="*/ 42 w 830"/>
                <a:gd name="T9" fmla="*/ 1215 h 1216"/>
                <a:gd name="T10" fmla="*/ 316 w 830"/>
                <a:gd name="T11" fmla="*/ 541 h 1216"/>
                <a:gd name="T12" fmla="*/ 814 w 830"/>
                <a:gd name="T13" fmla="*/ 2 h 1216"/>
                <a:gd name="T14" fmla="*/ 808 w 830"/>
                <a:gd name="T15" fmla="*/ 0 h 1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0"/>
                <a:gd name="T25" fmla="*/ 0 h 1216"/>
                <a:gd name="T26" fmla="*/ 830 w 830"/>
                <a:gd name="T27" fmla="*/ 1216 h 1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0" h="1216" extrusionOk="0">
                  <a:moveTo>
                    <a:pt x="808" y="0"/>
                  </a:moveTo>
                  <a:cubicBezTo>
                    <a:pt x="761" y="0"/>
                    <a:pt x="450" y="150"/>
                    <a:pt x="235" y="491"/>
                  </a:cubicBezTo>
                  <a:cubicBezTo>
                    <a:pt x="1" y="854"/>
                    <a:pt x="18" y="1215"/>
                    <a:pt x="41" y="1215"/>
                  </a:cubicBezTo>
                  <a:cubicBezTo>
                    <a:pt x="41" y="1215"/>
                    <a:pt x="41" y="1215"/>
                    <a:pt x="41" y="1215"/>
                  </a:cubicBezTo>
                  <a:cubicBezTo>
                    <a:pt x="42" y="1215"/>
                    <a:pt x="42" y="1215"/>
                    <a:pt x="42" y="1215"/>
                  </a:cubicBezTo>
                  <a:cubicBezTo>
                    <a:pt x="71" y="1215"/>
                    <a:pt x="97" y="880"/>
                    <a:pt x="316" y="541"/>
                  </a:cubicBezTo>
                  <a:cubicBezTo>
                    <a:pt x="530" y="198"/>
                    <a:pt x="830" y="27"/>
                    <a:pt x="814" y="2"/>
                  </a:cubicBezTo>
                  <a:cubicBezTo>
                    <a:pt x="813" y="1"/>
                    <a:pt x="811" y="0"/>
                    <a:pt x="80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4" name="Google Shape;1794;p44"/>
            <p:cNvSpPr>
              <a:spLocks/>
            </p:cNvSpPr>
            <p:nvPr/>
          </p:nvSpPr>
          <p:spPr bwMode="auto">
            <a:xfrm>
              <a:off x="1865850" y="4640775"/>
              <a:ext cx="11775" cy="16225"/>
            </a:xfrm>
            <a:custGeom>
              <a:avLst/>
              <a:gdLst>
                <a:gd name="T0" fmla="*/ 443 w 471"/>
                <a:gd name="T1" fmla="*/ 0 h 649"/>
                <a:gd name="T2" fmla="*/ 194 w 471"/>
                <a:gd name="T3" fmla="*/ 298 h 649"/>
                <a:gd name="T4" fmla="*/ 22 w 471"/>
                <a:gd name="T5" fmla="*/ 647 h 649"/>
                <a:gd name="T6" fmla="*/ 26 w 471"/>
                <a:gd name="T7" fmla="*/ 648 h 649"/>
                <a:gd name="T8" fmla="*/ 275 w 471"/>
                <a:gd name="T9" fmla="*/ 349 h 649"/>
                <a:gd name="T10" fmla="*/ 447 w 471"/>
                <a:gd name="T11" fmla="*/ 1 h 649"/>
                <a:gd name="T12" fmla="*/ 443 w 471"/>
                <a:gd name="T13" fmla="*/ 0 h 6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1"/>
                <a:gd name="T22" fmla="*/ 0 h 649"/>
                <a:gd name="T23" fmla="*/ 471 w 471"/>
                <a:gd name="T24" fmla="*/ 649 h 6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1" h="649" extrusionOk="0">
                  <a:moveTo>
                    <a:pt x="443" y="0"/>
                  </a:moveTo>
                  <a:cubicBezTo>
                    <a:pt x="413" y="0"/>
                    <a:pt x="306" y="129"/>
                    <a:pt x="194" y="298"/>
                  </a:cubicBezTo>
                  <a:cubicBezTo>
                    <a:pt x="77" y="477"/>
                    <a:pt x="0" y="634"/>
                    <a:pt x="22" y="647"/>
                  </a:cubicBezTo>
                  <a:cubicBezTo>
                    <a:pt x="23" y="648"/>
                    <a:pt x="24" y="648"/>
                    <a:pt x="26" y="648"/>
                  </a:cubicBezTo>
                  <a:cubicBezTo>
                    <a:pt x="55" y="648"/>
                    <a:pt x="163" y="520"/>
                    <a:pt x="275" y="349"/>
                  </a:cubicBezTo>
                  <a:cubicBezTo>
                    <a:pt x="392" y="172"/>
                    <a:pt x="470" y="16"/>
                    <a:pt x="447" y="1"/>
                  </a:cubicBezTo>
                  <a:cubicBezTo>
                    <a:pt x="445" y="0"/>
                    <a:pt x="444" y="0"/>
                    <a:pt x="44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5" name="Google Shape;1795;p44"/>
            <p:cNvSpPr>
              <a:spLocks/>
            </p:cNvSpPr>
            <p:nvPr/>
          </p:nvSpPr>
          <p:spPr bwMode="auto">
            <a:xfrm>
              <a:off x="1849900" y="4637575"/>
              <a:ext cx="13400" cy="11025"/>
            </a:xfrm>
            <a:custGeom>
              <a:avLst/>
              <a:gdLst>
                <a:gd name="T0" fmla="*/ 509 w 536"/>
                <a:gd name="T1" fmla="*/ 0 h 441"/>
                <a:gd name="T2" fmla="*/ 236 w 536"/>
                <a:gd name="T3" fmla="*/ 185 h 441"/>
                <a:gd name="T4" fmla="*/ 19 w 536"/>
                <a:gd name="T5" fmla="*/ 438 h 441"/>
                <a:gd name="T6" fmla="*/ 27 w 536"/>
                <a:gd name="T7" fmla="*/ 440 h 441"/>
                <a:gd name="T8" fmla="*/ 300 w 536"/>
                <a:gd name="T9" fmla="*/ 256 h 441"/>
                <a:gd name="T10" fmla="*/ 518 w 536"/>
                <a:gd name="T11" fmla="*/ 3 h 441"/>
                <a:gd name="T12" fmla="*/ 509 w 536"/>
                <a:gd name="T13" fmla="*/ 0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6"/>
                <a:gd name="T22" fmla="*/ 0 h 441"/>
                <a:gd name="T23" fmla="*/ 536 w 536"/>
                <a:gd name="T24" fmla="*/ 441 h 4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6" h="441" extrusionOk="0">
                  <a:moveTo>
                    <a:pt x="509" y="0"/>
                  </a:moveTo>
                  <a:cubicBezTo>
                    <a:pt x="475" y="0"/>
                    <a:pt x="360" y="76"/>
                    <a:pt x="236" y="185"/>
                  </a:cubicBezTo>
                  <a:cubicBezTo>
                    <a:pt x="98" y="304"/>
                    <a:pt x="1" y="417"/>
                    <a:pt x="19" y="438"/>
                  </a:cubicBezTo>
                  <a:cubicBezTo>
                    <a:pt x="20" y="439"/>
                    <a:pt x="23" y="440"/>
                    <a:pt x="27" y="440"/>
                  </a:cubicBezTo>
                  <a:cubicBezTo>
                    <a:pt x="62" y="440"/>
                    <a:pt x="176" y="363"/>
                    <a:pt x="300" y="256"/>
                  </a:cubicBezTo>
                  <a:cubicBezTo>
                    <a:pt x="438" y="137"/>
                    <a:pt x="535" y="23"/>
                    <a:pt x="518" y="3"/>
                  </a:cubicBezTo>
                  <a:cubicBezTo>
                    <a:pt x="516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6" name="Google Shape;1796;p44"/>
            <p:cNvSpPr>
              <a:spLocks/>
            </p:cNvSpPr>
            <p:nvPr/>
          </p:nvSpPr>
          <p:spPr bwMode="auto">
            <a:xfrm>
              <a:off x="1840300" y="4629025"/>
              <a:ext cx="20825" cy="2400"/>
            </a:xfrm>
            <a:custGeom>
              <a:avLst/>
              <a:gdLst>
                <a:gd name="T0" fmla="*/ 347 w 833"/>
                <a:gd name="T1" fmla="*/ 1 h 96"/>
                <a:gd name="T2" fmla="*/ 0 w 833"/>
                <a:gd name="T3" fmla="*/ 41 h 96"/>
                <a:gd name="T4" fmla="*/ 416 w 833"/>
                <a:gd name="T5" fmla="*/ 95 h 96"/>
                <a:gd name="T6" fmla="*/ 485 w 833"/>
                <a:gd name="T7" fmla="*/ 96 h 96"/>
                <a:gd name="T8" fmla="*/ 831 w 833"/>
                <a:gd name="T9" fmla="*/ 56 h 96"/>
                <a:gd name="T10" fmla="*/ 417 w 833"/>
                <a:gd name="T11" fmla="*/ 1 h 96"/>
                <a:gd name="T12" fmla="*/ 347 w 833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3"/>
                <a:gd name="T22" fmla="*/ 0 h 96"/>
                <a:gd name="T23" fmla="*/ 833 w 83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3" h="96" extrusionOk="0">
                  <a:moveTo>
                    <a:pt x="347" y="1"/>
                  </a:moveTo>
                  <a:cubicBezTo>
                    <a:pt x="150" y="1"/>
                    <a:pt x="2" y="17"/>
                    <a:pt x="0" y="41"/>
                  </a:cubicBezTo>
                  <a:cubicBezTo>
                    <a:pt x="0" y="67"/>
                    <a:pt x="185" y="91"/>
                    <a:pt x="416" y="95"/>
                  </a:cubicBezTo>
                  <a:cubicBezTo>
                    <a:pt x="439" y="96"/>
                    <a:pt x="463" y="96"/>
                    <a:pt x="485" y="96"/>
                  </a:cubicBezTo>
                  <a:cubicBezTo>
                    <a:pt x="681" y="96"/>
                    <a:pt x="831" y="79"/>
                    <a:pt x="831" y="56"/>
                  </a:cubicBezTo>
                  <a:cubicBezTo>
                    <a:pt x="833" y="31"/>
                    <a:pt x="646" y="6"/>
                    <a:pt x="417" y="1"/>
                  </a:cubicBezTo>
                  <a:cubicBezTo>
                    <a:pt x="393" y="1"/>
                    <a:pt x="370" y="1"/>
                    <a:pt x="34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7" name="Google Shape;1797;p44"/>
            <p:cNvSpPr>
              <a:spLocks/>
            </p:cNvSpPr>
            <p:nvPr/>
          </p:nvSpPr>
          <p:spPr bwMode="auto">
            <a:xfrm>
              <a:off x="1836650" y="4616850"/>
              <a:ext cx="23900" cy="3700"/>
            </a:xfrm>
            <a:custGeom>
              <a:avLst/>
              <a:gdLst>
                <a:gd name="T0" fmla="*/ 42 w 956"/>
                <a:gd name="T1" fmla="*/ 0 h 148"/>
                <a:gd name="T2" fmla="*/ 11 w 956"/>
                <a:gd name="T3" fmla="*/ 8 h 148"/>
                <a:gd name="T4" fmla="*/ 472 w 956"/>
                <a:gd name="T5" fmla="*/ 143 h 148"/>
                <a:gd name="T6" fmla="*/ 590 w 956"/>
                <a:gd name="T7" fmla="*/ 148 h 148"/>
                <a:gd name="T8" fmla="*/ 951 w 956"/>
                <a:gd name="T9" fmla="*/ 85 h 148"/>
                <a:gd name="T10" fmla="*/ 481 w 956"/>
                <a:gd name="T11" fmla="*/ 49 h 148"/>
                <a:gd name="T12" fmla="*/ 42 w 956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6"/>
                <a:gd name="T22" fmla="*/ 0 h 148"/>
                <a:gd name="T23" fmla="*/ 956 w 956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6" h="148" extrusionOk="0">
                  <a:moveTo>
                    <a:pt x="42" y="0"/>
                  </a:moveTo>
                  <a:cubicBezTo>
                    <a:pt x="24" y="0"/>
                    <a:pt x="13" y="3"/>
                    <a:pt x="11" y="8"/>
                  </a:cubicBezTo>
                  <a:cubicBezTo>
                    <a:pt x="1" y="32"/>
                    <a:pt x="203" y="123"/>
                    <a:pt x="472" y="143"/>
                  </a:cubicBezTo>
                  <a:cubicBezTo>
                    <a:pt x="513" y="146"/>
                    <a:pt x="552" y="148"/>
                    <a:pt x="590" y="148"/>
                  </a:cubicBezTo>
                  <a:cubicBezTo>
                    <a:pt x="802" y="148"/>
                    <a:pt x="956" y="104"/>
                    <a:pt x="951" y="85"/>
                  </a:cubicBezTo>
                  <a:cubicBezTo>
                    <a:pt x="946" y="60"/>
                    <a:pt x="736" y="71"/>
                    <a:pt x="481" y="49"/>
                  </a:cubicBezTo>
                  <a:cubicBezTo>
                    <a:pt x="280" y="32"/>
                    <a:pt x="110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8" name="Google Shape;1798;p44"/>
            <p:cNvSpPr>
              <a:spLocks/>
            </p:cNvSpPr>
            <p:nvPr/>
          </p:nvSpPr>
          <p:spPr bwMode="auto">
            <a:xfrm>
              <a:off x="1873250" y="4622625"/>
              <a:ext cx="37925" cy="20800"/>
            </a:xfrm>
            <a:custGeom>
              <a:avLst/>
              <a:gdLst>
                <a:gd name="T0" fmla="*/ 1024 w 1517"/>
                <a:gd name="T1" fmla="*/ 92 h 832"/>
                <a:gd name="T2" fmla="*/ 1359 w 1517"/>
                <a:gd name="T3" fmla="*/ 175 h 832"/>
                <a:gd name="T4" fmla="*/ 1316 w 1517"/>
                <a:gd name="T5" fmla="*/ 381 h 832"/>
                <a:gd name="T6" fmla="*/ 1029 w 1517"/>
                <a:gd name="T7" fmla="*/ 498 h 832"/>
                <a:gd name="T8" fmla="*/ 502 w 1517"/>
                <a:gd name="T9" fmla="*/ 629 h 832"/>
                <a:gd name="T10" fmla="*/ 139 w 1517"/>
                <a:gd name="T11" fmla="*/ 675 h 832"/>
                <a:gd name="T12" fmla="*/ 139 w 1517"/>
                <a:gd name="T13" fmla="*/ 675 h 832"/>
                <a:gd name="T14" fmla="*/ 312 w 1517"/>
                <a:gd name="T15" fmla="*/ 406 h 832"/>
                <a:gd name="T16" fmla="*/ 751 w 1517"/>
                <a:gd name="T17" fmla="*/ 130 h 832"/>
                <a:gd name="T18" fmla="*/ 1024 w 1517"/>
                <a:gd name="T19" fmla="*/ 92 h 832"/>
                <a:gd name="T20" fmla="*/ 1010 w 1517"/>
                <a:gd name="T21" fmla="*/ 1 h 832"/>
                <a:gd name="T22" fmla="*/ 259 w 1517"/>
                <a:gd name="T23" fmla="*/ 363 h 832"/>
                <a:gd name="T24" fmla="*/ 95 w 1517"/>
                <a:gd name="T25" fmla="*/ 680 h 832"/>
                <a:gd name="T26" fmla="*/ 95 w 1517"/>
                <a:gd name="T27" fmla="*/ 680 h 832"/>
                <a:gd name="T28" fmla="*/ 1 w 1517"/>
                <a:gd name="T29" fmla="*/ 695 h 832"/>
                <a:gd name="T30" fmla="*/ 87 w 1517"/>
                <a:gd name="T31" fmla="*/ 709 h 832"/>
                <a:gd name="T32" fmla="*/ 87 w 1517"/>
                <a:gd name="T33" fmla="*/ 709 h 832"/>
                <a:gd name="T34" fmla="*/ 76 w 1517"/>
                <a:gd name="T35" fmla="*/ 831 h 832"/>
                <a:gd name="T36" fmla="*/ 76 w 1517"/>
                <a:gd name="T37" fmla="*/ 832 h 832"/>
                <a:gd name="T38" fmla="*/ 124 w 1517"/>
                <a:gd name="T39" fmla="*/ 711 h 832"/>
                <a:gd name="T40" fmla="*/ 124 w 1517"/>
                <a:gd name="T41" fmla="*/ 711 h 832"/>
                <a:gd name="T42" fmla="*/ 205 w 1517"/>
                <a:gd name="T43" fmla="*/ 713 h 832"/>
                <a:gd name="T44" fmla="*/ 512 w 1517"/>
                <a:gd name="T45" fmla="*/ 695 h 832"/>
                <a:gd name="T46" fmla="*/ 1057 w 1517"/>
                <a:gd name="T47" fmla="*/ 582 h 832"/>
                <a:gd name="T48" fmla="*/ 1369 w 1517"/>
                <a:gd name="T49" fmla="*/ 457 h 832"/>
                <a:gd name="T50" fmla="*/ 1497 w 1517"/>
                <a:gd name="T51" fmla="*/ 303 h 832"/>
                <a:gd name="T52" fmla="*/ 1421 w 1517"/>
                <a:gd name="T53" fmla="*/ 102 h 832"/>
                <a:gd name="T54" fmla="*/ 1010 w 1517"/>
                <a:gd name="T55" fmla="*/ 1 h 8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17"/>
                <a:gd name="T85" fmla="*/ 0 h 832"/>
                <a:gd name="T86" fmla="*/ 1517 w 1517"/>
                <a:gd name="T87" fmla="*/ 832 h 8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17" h="832" extrusionOk="0">
                  <a:moveTo>
                    <a:pt x="1024" y="92"/>
                  </a:moveTo>
                  <a:cubicBezTo>
                    <a:pt x="1144" y="92"/>
                    <a:pt x="1265" y="115"/>
                    <a:pt x="1359" y="175"/>
                  </a:cubicBezTo>
                  <a:cubicBezTo>
                    <a:pt x="1440" y="234"/>
                    <a:pt x="1407" y="328"/>
                    <a:pt x="1316" y="381"/>
                  </a:cubicBezTo>
                  <a:cubicBezTo>
                    <a:pt x="1233" y="432"/>
                    <a:pt x="1124" y="464"/>
                    <a:pt x="1029" y="498"/>
                  </a:cubicBezTo>
                  <a:cubicBezTo>
                    <a:pt x="857" y="555"/>
                    <a:pt x="681" y="598"/>
                    <a:pt x="502" y="629"/>
                  </a:cubicBezTo>
                  <a:cubicBezTo>
                    <a:pt x="350" y="654"/>
                    <a:pt x="226" y="667"/>
                    <a:pt x="139" y="675"/>
                  </a:cubicBezTo>
                  <a:cubicBezTo>
                    <a:pt x="172" y="601"/>
                    <a:pt x="225" y="506"/>
                    <a:pt x="312" y="406"/>
                  </a:cubicBezTo>
                  <a:cubicBezTo>
                    <a:pt x="430" y="273"/>
                    <a:pt x="581" y="178"/>
                    <a:pt x="751" y="130"/>
                  </a:cubicBezTo>
                  <a:cubicBezTo>
                    <a:pt x="832" y="107"/>
                    <a:pt x="927" y="92"/>
                    <a:pt x="1024" y="92"/>
                  </a:cubicBezTo>
                  <a:close/>
                  <a:moveTo>
                    <a:pt x="1010" y="1"/>
                  </a:moveTo>
                  <a:cubicBezTo>
                    <a:pt x="679" y="1"/>
                    <a:pt x="390" y="187"/>
                    <a:pt x="259" y="363"/>
                  </a:cubicBezTo>
                  <a:cubicBezTo>
                    <a:pt x="184" y="456"/>
                    <a:pt x="128" y="564"/>
                    <a:pt x="95" y="680"/>
                  </a:cubicBezTo>
                  <a:cubicBezTo>
                    <a:pt x="34" y="685"/>
                    <a:pt x="1" y="689"/>
                    <a:pt x="1" y="695"/>
                  </a:cubicBezTo>
                  <a:cubicBezTo>
                    <a:pt x="1" y="699"/>
                    <a:pt x="31" y="705"/>
                    <a:pt x="87" y="709"/>
                  </a:cubicBezTo>
                  <a:cubicBezTo>
                    <a:pt x="70" y="786"/>
                    <a:pt x="70" y="830"/>
                    <a:pt x="76" y="831"/>
                  </a:cubicBezTo>
                  <a:cubicBezTo>
                    <a:pt x="76" y="832"/>
                    <a:pt x="76" y="832"/>
                    <a:pt x="76" y="832"/>
                  </a:cubicBezTo>
                  <a:cubicBezTo>
                    <a:pt x="86" y="832"/>
                    <a:pt x="95" y="785"/>
                    <a:pt x="124" y="711"/>
                  </a:cubicBezTo>
                  <a:cubicBezTo>
                    <a:pt x="148" y="712"/>
                    <a:pt x="175" y="713"/>
                    <a:pt x="205" y="713"/>
                  </a:cubicBezTo>
                  <a:cubicBezTo>
                    <a:pt x="287" y="713"/>
                    <a:pt x="390" y="708"/>
                    <a:pt x="512" y="695"/>
                  </a:cubicBezTo>
                  <a:cubicBezTo>
                    <a:pt x="697" y="674"/>
                    <a:pt x="879" y="636"/>
                    <a:pt x="1057" y="582"/>
                  </a:cubicBezTo>
                  <a:cubicBezTo>
                    <a:pt x="1156" y="547"/>
                    <a:pt x="1262" y="522"/>
                    <a:pt x="1369" y="457"/>
                  </a:cubicBezTo>
                  <a:cubicBezTo>
                    <a:pt x="1419" y="425"/>
                    <a:pt x="1477" y="379"/>
                    <a:pt x="1497" y="303"/>
                  </a:cubicBezTo>
                  <a:cubicBezTo>
                    <a:pt x="1516" y="228"/>
                    <a:pt x="1478" y="143"/>
                    <a:pt x="1421" y="102"/>
                  </a:cubicBezTo>
                  <a:cubicBezTo>
                    <a:pt x="1282" y="30"/>
                    <a:pt x="1143" y="1"/>
                    <a:pt x="101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49" name="Google Shape;1799;p44"/>
            <p:cNvSpPr>
              <a:spLocks/>
            </p:cNvSpPr>
            <p:nvPr/>
          </p:nvSpPr>
          <p:spPr bwMode="auto">
            <a:xfrm>
              <a:off x="1859650" y="4616300"/>
              <a:ext cx="19025" cy="24375"/>
            </a:xfrm>
            <a:custGeom>
              <a:avLst/>
              <a:gdLst>
                <a:gd name="T0" fmla="*/ 193 w 761"/>
                <a:gd name="T1" fmla="*/ 1 h 975"/>
                <a:gd name="T2" fmla="*/ 178 w 761"/>
                <a:gd name="T3" fmla="*/ 1 h 975"/>
                <a:gd name="T4" fmla="*/ 19 w 761"/>
                <a:gd name="T5" fmla="*/ 231 h 975"/>
                <a:gd name="T6" fmla="*/ 104 w 761"/>
                <a:gd name="T7" fmla="*/ 456 h 975"/>
                <a:gd name="T8" fmla="*/ 342 w 761"/>
                <a:gd name="T9" fmla="*/ 760 h 975"/>
                <a:gd name="T10" fmla="*/ 631 w 761"/>
                <a:gd name="T11" fmla="*/ 966 h 975"/>
                <a:gd name="T12" fmla="*/ 633 w 761"/>
                <a:gd name="T13" fmla="*/ 966 h 975"/>
                <a:gd name="T14" fmla="*/ 392 w 761"/>
                <a:gd name="T15" fmla="*/ 714 h 975"/>
                <a:gd name="T16" fmla="*/ 181 w 761"/>
                <a:gd name="T17" fmla="*/ 413 h 975"/>
                <a:gd name="T18" fmla="*/ 192 w 761"/>
                <a:gd name="T19" fmla="*/ 95 h 975"/>
                <a:gd name="T20" fmla="*/ 209 w 761"/>
                <a:gd name="T21" fmla="*/ 94 h 975"/>
                <a:gd name="T22" fmla="*/ 529 w 761"/>
                <a:gd name="T23" fmla="*/ 309 h 975"/>
                <a:gd name="T24" fmla="*/ 671 w 761"/>
                <a:gd name="T25" fmla="*/ 635 h 975"/>
                <a:gd name="T26" fmla="*/ 677 w 761"/>
                <a:gd name="T27" fmla="*/ 974 h 975"/>
                <a:gd name="T28" fmla="*/ 677 w 761"/>
                <a:gd name="T29" fmla="*/ 974 h 975"/>
                <a:gd name="T30" fmla="*/ 739 w 761"/>
                <a:gd name="T31" fmla="*/ 626 h 975"/>
                <a:gd name="T32" fmla="*/ 602 w 761"/>
                <a:gd name="T33" fmla="*/ 259 h 975"/>
                <a:gd name="T34" fmla="*/ 193 w 761"/>
                <a:gd name="T35" fmla="*/ 1 h 9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1"/>
                <a:gd name="T55" fmla="*/ 0 h 975"/>
                <a:gd name="T56" fmla="*/ 761 w 761"/>
                <a:gd name="T57" fmla="*/ 975 h 9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1" h="975" extrusionOk="0">
                  <a:moveTo>
                    <a:pt x="193" y="1"/>
                  </a:moveTo>
                  <a:cubicBezTo>
                    <a:pt x="188" y="1"/>
                    <a:pt x="183" y="1"/>
                    <a:pt x="178" y="1"/>
                  </a:cubicBezTo>
                  <a:cubicBezTo>
                    <a:pt x="59" y="16"/>
                    <a:pt x="0" y="148"/>
                    <a:pt x="19" y="231"/>
                  </a:cubicBezTo>
                  <a:cubicBezTo>
                    <a:pt x="28" y="319"/>
                    <a:pt x="68" y="394"/>
                    <a:pt x="104" y="456"/>
                  </a:cubicBezTo>
                  <a:cubicBezTo>
                    <a:pt x="170" y="568"/>
                    <a:pt x="250" y="669"/>
                    <a:pt x="342" y="760"/>
                  </a:cubicBezTo>
                  <a:cubicBezTo>
                    <a:pt x="492" y="906"/>
                    <a:pt x="612" y="966"/>
                    <a:pt x="631" y="966"/>
                  </a:cubicBezTo>
                  <a:cubicBezTo>
                    <a:pt x="632" y="966"/>
                    <a:pt x="633" y="966"/>
                    <a:pt x="633" y="966"/>
                  </a:cubicBezTo>
                  <a:cubicBezTo>
                    <a:pt x="643" y="954"/>
                    <a:pt x="533" y="874"/>
                    <a:pt x="392" y="714"/>
                  </a:cubicBezTo>
                  <a:cubicBezTo>
                    <a:pt x="311" y="622"/>
                    <a:pt x="241" y="521"/>
                    <a:pt x="181" y="413"/>
                  </a:cubicBezTo>
                  <a:cubicBezTo>
                    <a:pt x="112" y="306"/>
                    <a:pt x="65" y="117"/>
                    <a:pt x="192" y="95"/>
                  </a:cubicBezTo>
                  <a:cubicBezTo>
                    <a:pt x="198" y="94"/>
                    <a:pt x="204" y="94"/>
                    <a:pt x="209" y="94"/>
                  </a:cubicBezTo>
                  <a:cubicBezTo>
                    <a:pt x="333" y="94"/>
                    <a:pt x="453" y="214"/>
                    <a:pt x="529" y="309"/>
                  </a:cubicBezTo>
                  <a:cubicBezTo>
                    <a:pt x="599" y="406"/>
                    <a:pt x="648" y="518"/>
                    <a:pt x="671" y="635"/>
                  </a:cubicBezTo>
                  <a:cubicBezTo>
                    <a:pt x="709" y="841"/>
                    <a:pt x="661" y="970"/>
                    <a:pt x="677" y="974"/>
                  </a:cubicBezTo>
                  <a:cubicBezTo>
                    <a:pt x="677" y="974"/>
                    <a:pt x="677" y="974"/>
                    <a:pt x="677" y="974"/>
                  </a:cubicBezTo>
                  <a:cubicBezTo>
                    <a:pt x="687" y="974"/>
                    <a:pt x="760" y="849"/>
                    <a:pt x="739" y="626"/>
                  </a:cubicBezTo>
                  <a:cubicBezTo>
                    <a:pt x="724" y="494"/>
                    <a:pt x="677" y="369"/>
                    <a:pt x="602" y="259"/>
                  </a:cubicBezTo>
                  <a:cubicBezTo>
                    <a:pt x="515" y="150"/>
                    <a:pt x="402" y="1"/>
                    <a:pt x="19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0" name="Google Shape;1800;p44"/>
            <p:cNvSpPr>
              <a:spLocks/>
            </p:cNvSpPr>
            <p:nvPr/>
          </p:nvSpPr>
          <p:spPr bwMode="auto">
            <a:xfrm>
              <a:off x="1661400" y="4624775"/>
              <a:ext cx="70450" cy="56875"/>
            </a:xfrm>
            <a:custGeom>
              <a:avLst/>
              <a:gdLst>
                <a:gd name="T0" fmla="*/ 413 w 2818"/>
                <a:gd name="T1" fmla="*/ 0 h 2275"/>
                <a:gd name="T2" fmla="*/ 158 w 2818"/>
                <a:gd name="T3" fmla="*/ 16 h 2275"/>
                <a:gd name="T4" fmla="*/ 2 w 2818"/>
                <a:gd name="T5" fmla="*/ 49 h 2275"/>
                <a:gd name="T6" fmla="*/ 39 w 2818"/>
                <a:gd name="T7" fmla="*/ 55 h 2275"/>
                <a:gd name="T8" fmla="*/ 220 w 2818"/>
                <a:gd name="T9" fmla="*/ 52 h 2275"/>
                <a:gd name="T10" fmla="*/ 590 w 2818"/>
                <a:gd name="T11" fmla="*/ 74 h 2275"/>
                <a:gd name="T12" fmla="*/ 1867 w 2818"/>
                <a:gd name="T13" fmla="*/ 602 h 2275"/>
                <a:gd name="T14" fmla="*/ 2661 w 2818"/>
                <a:gd name="T15" fmla="*/ 1716 h 2275"/>
                <a:gd name="T16" fmla="*/ 2808 w 2818"/>
                <a:gd name="T17" fmla="*/ 2274 h 2275"/>
                <a:gd name="T18" fmla="*/ 2808 w 2818"/>
                <a:gd name="T19" fmla="*/ 2274 h 2275"/>
                <a:gd name="T20" fmla="*/ 2810 w 2818"/>
                <a:gd name="T21" fmla="*/ 2117 h 2275"/>
                <a:gd name="T22" fmla="*/ 2726 w 2818"/>
                <a:gd name="T23" fmla="*/ 1696 h 2275"/>
                <a:gd name="T24" fmla="*/ 1927 w 2818"/>
                <a:gd name="T25" fmla="*/ 528 h 2275"/>
                <a:gd name="T26" fmla="*/ 595 w 2818"/>
                <a:gd name="T27" fmla="*/ 8 h 2275"/>
                <a:gd name="T28" fmla="*/ 413 w 2818"/>
                <a:gd name="T29" fmla="*/ 0 h 2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18"/>
                <a:gd name="T46" fmla="*/ 0 h 2275"/>
                <a:gd name="T47" fmla="*/ 2818 w 2818"/>
                <a:gd name="T48" fmla="*/ 2275 h 22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18" h="2275" extrusionOk="0">
                  <a:moveTo>
                    <a:pt x="413" y="0"/>
                  </a:moveTo>
                  <a:cubicBezTo>
                    <a:pt x="328" y="0"/>
                    <a:pt x="243" y="5"/>
                    <a:pt x="158" y="16"/>
                  </a:cubicBezTo>
                  <a:cubicBezTo>
                    <a:pt x="57" y="30"/>
                    <a:pt x="1" y="44"/>
                    <a:pt x="2" y="49"/>
                  </a:cubicBezTo>
                  <a:cubicBezTo>
                    <a:pt x="3" y="54"/>
                    <a:pt x="15" y="55"/>
                    <a:pt x="39" y="55"/>
                  </a:cubicBezTo>
                  <a:cubicBezTo>
                    <a:pt x="75" y="55"/>
                    <a:pt x="136" y="52"/>
                    <a:pt x="220" y="52"/>
                  </a:cubicBezTo>
                  <a:cubicBezTo>
                    <a:pt x="316" y="52"/>
                    <a:pt x="442" y="56"/>
                    <a:pt x="590" y="74"/>
                  </a:cubicBezTo>
                  <a:cubicBezTo>
                    <a:pt x="945" y="116"/>
                    <a:pt x="1440" y="262"/>
                    <a:pt x="1867" y="602"/>
                  </a:cubicBezTo>
                  <a:cubicBezTo>
                    <a:pt x="2230" y="892"/>
                    <a:pt x="2504" y="1278"/>
                    <a:pt x="2661" y="1716"/>
                  </a:cubicBezTo>
                  <a:cubicBezTo>
                    <a:pt x="2780" y="2050"/>
                    <a:pt x="2789" y="2274"/>
                    <a:pt x="2808" y="2274"/>
                  </a:cubicBezTo>
                  <a:cubicBezTo>
                    <a:pt x="2808" y="2274"/>
                    <a:pt x="2808" y="2274"/>
                    <a:pt x="2808" y="2274"/>
                  </a:cubicBezTo>
                  <a:cubicBezTo>
                    <a:pt x="2814" y="2274"/>
                    <a:pt x="2817" y="2217"/>
                    <a:pt x="2810" y="2117"/>
                  </a:cubicBezTo>
                  <a:cubicBezTo>
                    <a:pt x="2797" y="1973"/>
                    <a:pt x="2769" y="1832"/>
                    <a:pt x="2726" y="1696"/>
                  </a:cubicBezTo>
                  <a:cubicBezTo>
                    <a:pt x="2623" y="1349"/>
                    <a:pt x="2374" y="882"/>
                    <a:pt x="1927" y="528"/>
                  </a:cubicBezTo>
                  <a:cubicBezTo>
                    <a:pt x="1544" y="227"/>
                    <a:pt x="1082" y="47"/>
                    <a:pt x="595" y="8"/>
                  </a:cubicBezTo>
                  <a:cubicBezTo>
                    <a:pt x="535" y="3"/>
                    <a:pt x="474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1" name="Google Shape;1801;p44"/>
            <p:cNvSpPr>
              <a:spLocks/>
            </p:cNvSpPr>
            <p:nvPr/>
          </p:nvSpPr>
          <p:spPr bwMode="auto">
            <a:xfrm>
              <a:off x="1756950" y="4663675"/>
              <a:ext cx="58300" cy="3300"/>
            </a:xfrm>
            <a:custGeom>
              <a:avLst/>
              <a:gdLst>
                <a:gd name="T0" fmla="*/ 84 w 2332"/>
                <a:gd name="T1" fmla="*/ 0 h 132"/>
                <a:gd name="T2" fmla="*/ 4 w 2332"/>
                <a:gd name="T3" fmla="*/ 9 h 132"/>
                <a:gd name="T4" fmla="*/ 1164 w 2332"/>
                <a:gd name="T5" fmla="*/ 131 h 132"/>
                <a:gd name="T6" fmla="*/ 1280 w 2332"/>
                <a:gd name="T7" fmla="*/ 131 h 132"/>
                <a:gd name="T8" fmla="*/ 2328 w 2332"/>
                <a:gd name="T9" fmla="*/ 47 h 132"/>
                <a:gd name="T10" fmla="*/ 2141 w 2332"/>
                <a:gd name="T11" fmla="*/ 34 h 132"/>
                <a:gd name="T12" fmla="*/ 1520 w 2332"/>
                <a:gd name="T13" fmla="*/ 38 h 132"/>
                <a:gd name="T14" fmla="*/ 1165 w 2332"/>
                <a:gd name="T15" fmla="*/ 35 h 132"/>
                <a:gd name="T16" fmla="*/ 84 w 2332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2"/>
                <a:gd name="T28" fmla="*/ 0 h 132"/>
                <a:gd name="T29" fmla="*/ 2332 w 2332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2" h="132" extrusionOk="0">
                  <a:moveTo>
                    <a:pt x="84" y="0"/>
                  </a:moveTo>
                  <a:cubicBezTo>
                    <a:pt x="33" y="0"/>
                    <a:pt x="5" y="3"/>
                    <a:pt x="4" y="9"/>
                  </a:cubicBezTo>
                  <a:cubicBezTo>
                    <a:pt x="1" y="34"/>
                    <a:pt x="518" y="120"/>
                    <a:pt x="1164" y="131"/>
                  </a:cubicBezTo>
                  <a:cubicBezTo>
                    <a:pt x="1203" y="131"/>
                    <a:pt x="1242" y="131"/>
                    <a:pt x="1280" y="131"/>
                  </a:cubicBezTo>
                  <a:cubicBezTo>
                    <a:pt x="1873" y="131"/>
                    <a:pt x="2331" y="70"/>
                    <a:pt x="2328" y="47"/>
                  </a:cubicBezTo>
                  <a:cubicBezTo>
                    <a:pt x="2327" y="37"/>
                    <a:pt x="2259" y="34"/>
                    <a:pt x="2141" y="34"/>
                  </a:cubicBezTo>
                  <a:cubicBezTo>
                    <a:pt x="1996" y="34"/>
                    <a:pt x="1778" y="38"/>
                    <a:pt x="1520" y="38"/>
                  </a:cubicBezTo>
                  <a:cubicBezTo>
                    <a:pt x="1408" y="38"/>
                    <a:pt x="1289" y="38"/>
                    <a:pt x="1165" y="35"/>
                  </a:cubicBezTo>
                  <a:cubicBezTo>
                    <a:pt x="673" y="27"/>
                    <a:pt x="253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2" name="Google Shape;1802;p44"/>
            <p:cNvSpPr>
              <a:spLocks/>
            </p:cNvSpPr>
            <p:nvPr/>
          </p:nvSpPr>
          <p:spPr bwMode="auto">
            <a:xfrm>
              <a:off x="1717575" y="4663475"/>
              <a:ext cx="6625" cy="11250"/>
            </a:xfrm>
            <a:custGeom>
              <a:avLst/>
              <a:gdLst>
                <a:gd name="T0" fmla="*/ 28 w 265"/>
                <a:gd name="T1" fmla="*/ 1 h 450"/>
                <a:gd name="T2" fmla="*/ 21 w 265"/>
                <a:gd name="T3" fmla="*/ 4 h 450"/>
                <a:gd name="T4" fmla="*/ 113 w 265"/>
                <a:gd name="T5" fmla="*/ 230 h 450"/>
                <a:gd name="T6" fmla="*/ 222 w 265"/>
                <a:gd name="T7" fmla="*/ 450 h 450"/>
                <a:gd name="T8" fmla="*/ 203 w 265"/>
                <a:gd name="T9" fmla="*/ 193 h 450"/>
                <a:gd name="T10" fmla="*/ 28 w 265"/>
                <a:gd name="T11" fmla="*/ 1 h 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450"/>
                <a:gd name="T20" fmla="*/ 265 w 265"/>
                <a:gd name="T21" fmla="*/ 450 h 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450" extrusionOk="0">
                  <a:moveTo>
                    <a:pt x="28" y="1"/>
                  </a:moveTo>
                  <a:cubicBezTo>
                    <a:pt x="25" y="1"/>
                    <a:pt x="23" y="2"/>
                    <a:pt x="21" y="4"/>
                  </a:cubicBezTo>
                  <a:cubicBezTo>
                    <a:pt x="0" y="23"/>
                    <a:pt x="62" y="112"/>
                    <a:pt x="113" y="230"/>
                  </a:cubicBezTo>
                  <a:cubicBezTo>
                    <a:pt x="166" y="347"/>
                    <a:pt x="194" y="450"/>
                    <a:pt x="222" y="450"/>
                  </a:cubicBezTo>
                  <a:cubicBezTo>
                    <a:pt x="250" y="450"/>
                    <a:pt x="265" y="327"/>
                    <a:pt x="203" y="193"/>
                  </a:cubicBezTo>
                  <a:cubicBezTo>
                    <a:pt x="148" y="7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3" name="Google Shape;1803;p44"/>
            <p:cNvSpPr>
              <a:spLocks/>
            </p:cNvSpPr>
            <p:nvPr/>
          </p:nvSpPr>
          <p:spPr bwMode="auto">
            <a:xfrm>
              <a:off x="1703025" y="4645475"/>
              <a:ext cx="8450" cy="7650"/>
            </a:xfrm>
            <a:custGeom>
              <a:avLst/>
              <a:gdLst>
                <a:gd name="T0" fmla="*/ 31 w 338"/>
                <a:gd name="T1" fmla="*/ 0 h 306"/>
                <a:gd name="T2" fmla="*/ 20 w 338"/>
                <a:gd name="T3" fmla="*/ 4 h 306"/>
                <a:gd name="T4" fmla="*/ 133 w 338"/>
                <a:gd name="T5" fmla="*/ 186 h 306"/>
                <a:gd name="T6" fmla="*/ 305 w 338"/>
                <a:gd name="T7" fmla="*/ 306 h 306"/>
                <a:gd name="T8" fmla="*/ 317 w 338"/>
                <a:gd name="T9" fmla="*/ 302 h 306"/>
                <a:gd name="T10" fmla="*/ 204 w 338"/>
                <a:gd name="T11" fmla="*/ 120 h 306"/>
                <a:gd name="T12" fmla="*/ 31 w 338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"/>
                <a:gd name="T22" fmla="*/ 0 h 306"/>
                <a:gd name="T23" fmla="*/ 338 w 338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8" h="306" extrusionOk="0">
                  <a:moveTo>
                    <a:pt x="31" y="0"/>
                  </a:moveTo>
                  <a:cubicBezTo>
                    <a:pt x="27" y="0"/>
                    <a:pt x="23" y="1"/>
                    <a:pt x="20" y="4"/>
                  </a:cubicBezTo>
                  <a:cubicBezTo>
                    <a:pt x="1" y="22"/>
                    <a:pt x="52" y="104"/>
                    <a:pt x="133" y="186"/>
                  </a:cubicBezTo>
                  <a:cubicBezTo>
                    <a:pt x="204" y="258"/>
                    <a:pt x="275" y="306"/>
                    <a:pt x="305" y="306"/>
                  </a:cubicBezTo>
                  <a:cubicBezTo>
                    <a:pt x="310" y="306"/>
                    <a:pt x="314" y="305"/>
                    <a:pt x="317" y="302"/>
                  </a:cubicBezTo>
                  <a:cubicBezTo>
                    <a:pt x="337" y="283"/>
                    <a:pt x="284" y="202"/>
                    <a:pt x="204" y="120"/>
                  </a:cubicBezTo>
                  <a:cubicBezTo>
                    <a:pt x="133" y="49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4" name="Google Shape;1804;p44"/>
            <p:cNvSpPr>
              <a:spLocks/>
            </p:cNvSpPr>
            <p:nvPr/>
          </p:nvSpPr>
          <p:spPr bwMode="auto">
            <a:xfrm>
              <a:off x="1682425" y="4636150"/>
              <a:ext cx="11900" cy="5000"/>
            </a:xfrm>
            <a:custGeom>
              <a:avLst/>
              <a:gdLst>
                <a:gd name="T0" fmla="*/ 136 w 476"/>
                <a:gd name="T1" fmla="*/ 0 h 200"/>
                <a:gd name="T2" fmla="*/ 6 w 476"/>
                <a:gd name="T3" fmla="*/ 44 h 200"/>
                <a:gd name="T4" fmla="*/ 233 w 476"/>
                <a:gd name="T5" fmla="*/ 111 h 200"/>
                <a:gd name="T6" fmla="*/ 444 w 476"/>
                <a:gd name="T7" fmla="*/ 200 h 200"/>
                <a:gd name="T8" fmla="*/ 455 w 476"/>
                <a:gd name="T9" fmla="*/ 197 h 200"/>
                <a:gd name="T10" fmla="*/ 264 w 476"/>
                <a:gd name="T11" fmla="*/ 22 h 200"/>
                <a:gd name="T12" fmla="*/ 136 w 476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"/>
                <a:gd name="T22" fmla="*/ 0 h 200"/>
                <a:gd name="T23" fmla="*/ 476 w 476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" h="200" extrusionOk="0">
                  <a:moveTo>
                    <a:pt x="136" y="0"/>
                  </a:moveTo>
                  <a:cubicBezTo>
                    <a:pt x="55" y="0"/>
                    <a:pt x="1" y="27"/>
                    <a:pt x="6" y="44"/>
                  </a:cubicBezTo>
                  <a:cubicBezTo>
                    <a:pt x="11" y="70"/>
                    <a:pt x="117" y="70"/>
                    <a:pt x="233" y="111"/>
                  </a:cubicBezTo>
                  <a:cubicBezTo>
                    <a:pt x="335" y="148"/>
                    <a:pt x="412" y="200"/>
                    <a:pt x="444" y="200"/>
                  </a:cubicBezTo>
                  <a:cubicBezTo>
                    <a:pt x="449" y="200"/>
                    <a:pt x="452" y="199"/>
                    <a:pt x="455" y="197"/>
                  </a:cubicBezTo>
                  <a:cubicBezTo>
                    <a:pt x="475" y="182"/>
                    <a:pt x="409" y="70"/>
                    <a:pt x="264" y="22"/>
                  </a:cubicBezTo>
                  <a:cubicBezTo>
                    <a:pt x="218" y="6"/>
                    <a:pt x="174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5" name="Google Shape;1805;p44"/>
            <p:cNvSpPr>
              <a:spLocks/>
            </p:cNvSpPr>
            <p:nvPr/>
          </p:nvSpPr>
          <p:spPr bwMode="auto">
            <a:xfrm>
              <a:off x="1667350" y="4632825"/>
              <a:ext cx="6500" cy="3200"/>
            </a:xfrm>
            <a:custGeom>
              <a:avLst/>
              <a:gdLst>
                <a:gd name="T0" fmla="*/ 56 w 260"/>
                <a:gd name="T1" fmla="*/ 0 h 128"/>
                <a:gd name="T2" fmla="*/ 11 w 260"/>
                <a:gd name="T3" fmla="*/ 18 h 128"/>
                <a:gd name="T4" fmla="*/ 112 w 260"/>
                <a:gd name="T5" fmla="*/ 108 h 128"/>
                <a:gd name="T6" fmla="*/ 204 w 260"/>
                <a:gd name="T7" fmla="*/ 128 h 128"/>
                <a:gd name="T8" fmla="*/ 249 w 260"/>
                <a:gd name="T9" fmla="*/ 111 h 128"/>
                <a:gd name="T10" fmla="*/ 148 w 260"/>
                <a:gd name="T11" fmla="*/ 20 h 128"/>
                <a:gd name="T12" fmla="*/ 56 w 260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128"/>
                <a:gd name="T23" fmla="*/ 260 w 260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128" extrusionOk="0">
                  <a:moveTo>
                    <a:pt x="56" y="0"/>
                  </a:moveTo>
                  <a:cubicBezTo>
                    <a:pt x="33" y="0"/>
                    <a:pt x="16" y="6"/>
                    <a:pt x="11" y="18"/>
                  </a:cubicBezTo>
                  <a:cubicBezTo>
                    <a:pt x="1" y="42"/>
                    <a:pt x="46" y="83"/>
                    <a:pt x="112" y="108"/>
                  </a:cubicBezTo>
                  <a:cubicBezTo>
                    <a:pt x="146" y="121"/>
                    <a:pt x="179" y="128"/>
                    <a:pt x="204" y="128"/>
                  </a:cubicBezTo>
                  <a:cubicBezTo>
                    <a:pt x="228" y="128"/>
                    <a:pt x="245" y="122"/>
                    <a:pt x="249" y="111"/>
                  </a:cubicBezTo>
                  <a:cubicBezTo>
                    <a:pt x="259" y="86"/>
                    <a:pt x="214" y="46"/>
                    <a:pt x="148" y="20"/>
                  </a:cubicBezTo>
                  <a:cubicBezTo>
                    <a:pt x="114" y="7"/>
                    <a:pt x="81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56" name="Google Shape;1806;p44"/>
            <p:cNvSpPr>
              <a:spLocks/>
            </p:cNvSpPr>
            <p:nvPr/>
          </p:nvSpPr>
          <p:spPr bwMode="auto">
            <a:xfrm>
              <a:off x="1659175" y="4566050"/>
              <a:ext cx="198175" cy="42175"/>
            </a:xfrm>
            <a:custGeom>
              <a:avLst/>
              <a:gdLst>
                <a:gd name="T0" fmla="*/ 7752 w 7927"/>
                <a:gd name="T1" fmla="*/ 1 h 1687"/>
                <a:gd name="T2" fmla="*/ 0 w 7927"/>
                <a:gd name="T3" fmla="*/ 143 h 1687"/>
                <a:gd name="T4" fmla="*/ 9 w 7927"/>
                <a:gd name="T5" fmla="*/ 1663 h 1687"/>
                <a:gd name="T6" fmla="*/ 7927 w 7927"/>
                <a:gd name="T7" fmla="*/ 1686 h 1687"/>
                <a:gd name="T8" fmla="*/ 7752 w 7927"/>
                <a:gd name="T9" fmla="*/ 1 h 1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27"/>
                <a:gd name="T16" fmla="*/ 0 h 1687"/>
                <a:gd name="T17" fmla="*/ 7927 w 7927"/>
                <a:gd name="T18" fmla="*/ 1687 h 16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27" h="1687" extrusionOk="0">
                  <a:moveTo>
                    <a:pt x="7752" y="1"/>
                  </a:moveTo>
                  <a:lnTo>
                    <a:pt x="0" y="143"/>
                  </a:lnTo>
                  <a:lnTo>
                    <a:pt x="9" y="1663"/>
                  </a:lnTo>
                  <a:lnTo>
                    <a:pt x="7927" y="1686"/>
                  </a:lnTo>
                  <a:lnTo>
                    <a:pt x="77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218139" y="3652580"/>
              <a:ext cx="654413" cy="931264"/>
            </a:xfrm>
            <a:custGeom>
              <a:avLst/>
              <a:gdLst/>
              <a:ahLst/>
              <a:cxnLst/>
              <a:rect l="l" t="t" r="r" b="b"/>
              <a:pathLst>
                <a:path w="26131" h="37293" extrusionOk="0">
                  <a:moveTo>
                    <a:pt x="18616" y="1"/>
                  </a:moveTo>
                  <a:cubicBezTo>
                    <a:pt x="18358" y="1"/>
                    <a:pt x="18098" y="14"/>
                    <a:pt x="17835" y="41"/>
                  </a:cubicBezTo>
                  <a:cubicBezTo>
                    <a:pt x="10167" y="834"/>
                    <a:pt x="0" y="1876"/>
                    <a:pt x="0" y="1876"/>
                  </a:cubicBezTo>
                  <a:lnTo>
                    <a:pt x="1386" y="14359"/>
                  </a:lnTo>
                  <a:cubicBezTo>
                    <a:pt x="1386" y="14359"/>
                    <a:pt x="15181" y="10714"/>
                    <a:pt x="16162" y="10714"/>
                  </a:cubicBezTo>
                  <a:cubicBezTo>
                    <a:pt x="16202" y="10714"/>
                    <a:pt x="16221" y="10720"/>
                    <a:pt x="16217" y="10732"/>
                  </a:cubicBezTo>
                  <a:cubicBezTo>
                    <a:pt x="16111" y="11052"/>
                    <a:pt x="16908" y="37292"/>
                    <a:pt x="16908" y="37292"/>
                  </a:cubicBezTo>
                  <a:lnTo>
                    <a:pt x="25904" y="37292"/>
                  </a:lnTo>
                  <a:lnTo>
                    <a:pt x="26073" y="7575"/>
                  </a:lnTo>
                  <a:cubicBezTo>
                    <a:pt x="26131" y="3368"/>
                    <a:pt x="22724" y="1"/>
                    <a:pt x="18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759409" y="3598075"/>
              <a:ext cx="850095" cy="1071420"/>
            </a:xfrm>
            <a:custGeom>
              <a:avLst/>
              <a:gdLst/>
              <a:ahLst/>
              <a:cxnLst/>
              <a:rect l="l" t="t" r="r" b="b"/>
              <a:pathLst>
                <a:path w="33954" h="42845" extrusionOk="0">
                  <a:moveTo>
                    <a:pt x="15404" y="1"/>
                  </a:moveTo>
                  <a:cubicBezTo>
                    <a:pt x="14549" y="1"/>
                    <a:pt x="13680" y="139"/>
                    <a:pt x="12825" y="432"/>
                  </a:cubicBezTo>
                  <a:cubicBezTo>
                    <a:pt x="12677" y="483"/>
                    <a:pt x="12526" y="539"/>
                    <a:pt x="12376" y="599"/>
                  </a:cubicBezTo>
                  <a:cubicBezTo>
                    <a:pt x="7576" y="2520"/>
                    <a:pt x="0" y="7214"/>
                    <a:pt x="0" y="7214"/>
                  </a:cubicBezTo>
                  <a:lnTo>
                    <a:pt x="0" y="11085"/>
                  </a:lnTo>
                  <a:cubicBezTo>
                    <a:pt x="0" y="13719"/>
                    <a:pt x="3002" y="16514"/>
                    <a:pt x="5637" y="16514"/>
                  </a:cubicBezTo>
                  <a:lnTo>
                    <a:pt x="7674" y="16514"/>
                  </a:lnTo>
                  <a:cubicBezTo>
                    <a:pt x="9281" y="16514"/>
                    <a:pt x="11796" y="15345"/>
                    <a:pt x="13091" y="14398"/>
                  </a:cubicBezTo>
                  <a:lnTo>
                    <a:pt x="13871" y="13829"/>
                  </a:lnTo>
                  <a:lnTo>
                    <a:pt x="23236" y="42844"/>
                  </a:lnTo>
                  <a:cubicBezTo>
                    <a:pt x="23236" y="42844"/>
                    <a:pt x="33954" y="40924"/>
                    <a:pt x="33954" y="40586"/>
                  </a:cubicBezTo>
                  <a:cubicBezTo>
                    <a:pt x="33954" y="40248"/>
                    <a:pt x="26695" y="16821"/>
                    <a:pt x="23345" y="5946"/>
                  </a:cubicBezTo>
                  <a:cubicBezTo>
                    <a:pt x="22242" y="2371"/>
                    <a:pt x="18943" y="1"/>
                    <a:pt x="15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9" name="Google Shape;1809;p44"/>
            <p:cNvSpPr>
              <a:spLocks/>
            </p:cNvSpPr>
            <p:nvPr/>
          </p:nvSpPr>
          <p:spPr bwMode="auto">
            <a:xfrm>
              <a:off x="1218700" y="3612400"/>
              <a:ext cx="390250" cy="1000675"/>
            </a:xfrm>
            <a:custGeom>
              <a:avLst/>
              <a:gdLst>
                <a:gd name="T0" fmla="*/ 4 w 15610"/>
                <a:gd name="T1" fmla="*/ 1 h 40027"/>
                <a:gd name="T2" fmla="*/ 3 w 15610"/>
                <a:gd name="T3" fmla="*/ 1 h 40027"/>
                <a:gd name="T4" fmla="*/ 94 w 15610"/>
                <a:gd name="T5" fmla="*/ 67 h 40027"/>
                <a:gd name="T6" fmla="*/ 376 w 15610"/>
                <a:gd name="T7" fmla="*/ 244 h 40027"/>
                <a:gd name="T8" fmla="*/ 1451 w 15610"/>
                <a:gd name="T9" fmla="*/ 931 h 40027"/>
                <a:gd name="T10" fmla="*/ 3035 w 15610"/>
                <a:gd name="T11" fmla="*/ 2164 h 40027"/>
                <a:gd name="T12" fmla="*/ 4548 w 15610"/>
                <a:gd name="T13" fmla="*/ 4307 h 40027"/>
                <a:gd name="T14" fmla="*/ 5035 w 15610"/>
                <a:gd name="T15" fmla="*/ 5775 h 40027"/>
                <a:gd name="T16" fmla="*/ 5517 w 15610"/>
                <a:gd name="T17" fmla="*/ 7392 h 40027"/>
                <a:gd name="T18" fmla="*/ 6579 w 15610"/>
                <a:gd name="T19" fmla="*/ 10958 h 40027"/>
                <a:gd name="T20" fmla="*/ 9023 w 15610"/>
                <a:gd name="T21" fmla="*/ 19130 h 40027"/>
                <a:gd name="T22" fmla="*/ 13564 w 15610"/>
                <a:gd name="T23" fmla="*/ 33941 h 40027"/>
                <a:gd name="T24" fmla="*/ 15014 w 15610"/>
                <a:gd name="T25" fmla="*/ 38408 h 40027"/>
                <a:gd name="T26" fmla="*/ 15439 w 15610"/>
                <a:gd name="T27" fmla="*/ 39612 h 40027"/>
                <a:gd name="T28" fmla="*/ 15558 w 15610"/>
                <a:gd name="T29" fmla="*/ 39922 h 40027"/>
                <a:gd name="T30" fmla="*/ 15604 w 15610"/>
                <a:gd name="T31" fmla="*/ 40026 h 40027"/>
                <a:gd name="T32" fmla="*/ 15605 w 15610"/>
                <a:gd name="T33" fmla="*/ 40026 h 40027"/>
                <a:gd name="T34" fmla="*/ 15580 w 15610"/>
                <a:gd name="T35" fmla="*/ 39916 h 40027"/>
                <a:gd name="T36" fmla="*/ 15481 w 15610"/>
                <a:gd name="T37" fmla="*/ 39597 h 40027"/>
                <a:gd name="T38" fmla="*/ 15098 w 15610"/>
                <a:gd name="T39" fmla="*/ 38382 h 40027"/>
                <a:gd name="T40" fmla="*/ 13716 w 15610"/>
                <a:gd name="T41" fmla="*/ 33894 h 40027"/>
                <a:gd name="T42" fmla="*/ 9239 w 15610"/>
                <a:gd name="T43" fmla="*/ 19064 h 40027"/>
                <a:gd name="T44" fmla="*/ 6777 w 15610"/>
                <a:gd name="T45" fmla="*/ 10898 h 40027"/>
                <a:gd name="T46" fmla="*/ 5696 w 15610"/>
                <a:gd name="T47" fmla="*/ 7337 h 40027"/>
                <a:gd name="T48" fmla="*/ 5203 w 15610"/>
                <a:gd name="T49" fmla="*/ 5724 h 40027"/>
                <a:gd name="T50" fmla="*/ 4696 w 15610"/>
                <a:gd name="T51" fmla="*/ 4245 h 40027"/>
                <a:gd name="T52" fmla="*/ 3122 w 15610"/>
                <a:gd name="T53" fmla="*/ 2072 h 40027"/>
                <a:gd name="T54" fmla="*/ 1499 w 15610"/>
                <a:gd name="T55" fmla="*/ 857 h 40027"/>
                <a:gd name="T56" fmla="*/ 400 w 15610"/>
                <a:gd name="T57" fmla="*/ 204 h 40027"/>
                <a:gd name="T58" fmla="*/ 106 w 15610"/>
                <a:gd name="T59" fmla="*/ 48 h 40027"/>
                <a:gd name="T60" fmla="*/ 4 w 15610"/>
                <a:gd name="T61" fmla="*/ 1 h 400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610"/>
                <a:gd name="T94" fmla="*/ 0 h 40027"/>
                <a:gd name="T95" fmla="*/ 15610 w 15610"/>
                <a:gd name="T96" fmla="*/ 40027 h 400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610" h="40027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4"/>
                    <a:pt x="31" y="28"/>
                    <a:pt x="94" y="67"/>
                  </a:cubicBezTo>
                  <a:cubicBezTo>
                    <a:pt x="169" y="114"/>
                    <a:pt x="262" y="172"/>
                    <a:pt x="376" y="244"/>
                  </a:cubicBezTo>
                  <a:cubicBezTo>
                    <a:pt x="626" y="395"/>
                    <a:pt x="991" y="621"/>
                    <a:pt x="1451" y="931"/>
                  </a:cubicBezTo>
                  <a:cubicBezTo>
                    <a:pt x="2010" y="1299"/>
                    <a:pt x="2540" y="1712"/>
                    <a:pt x="3035" y="2164"/>
                  </a:cubicBezTo>
                  <a:cubicBezTo>
                    <a:pt x="3604" y="2697"/>
                    <a:pt x="4181" y="3395"/>
                    <a:pt x="4548" y="4307"/>
                  </a:cubicBezTo>
                  <a:cubicBezTo>
                    <a:pt x="4739" y="4759"/>
                    <a:pt x="4881" y="5255"/>
                    <a:pt x="5035" y="5775"/>
                  </a:cubicBezTo>
                  <a:lnTo>
                    <a:pt x="5517" y="7392"/>
                  </a:lnTo>
                  <a:cubicBezTo>
                    <a:pt x="5850" y="8509"/>
                    <a:pt x="6204" y="9703"/>
                    <a:pt x="6579" y="10958"/>
                  </a:cubicBezTo>
                  <a:cubicBezTo>
                    <a:pt x="7330" y="13472"/>
                    <a:pt x="8156" y="16231"/>
                    <a:pt x="9023" y="19130"/>
                  </a:cubicBezTo>
                  <a:cubicBezTo>
                    <a:pt x="10768" y="24922"/>
                    <a:pt x="12368" y="30160"/>
                    <a:pt x="13564" y="33941"/>
                  </a:cubicBezTo>
                  <a:cubicBezTo>
                    <a:pt x="14163" y="35831"/>
                    <a:pt x="14655" y="37358"/>
                    <a:pt x="15014" y="38408"/>
                  </a:cubicBezTo>
                  <a:cubicBezTo>
                    <a:pt x="15189" y="38934"/>
                    <a:pt x="15337" y="39339"/>
                    <a:pt x="15439" y="39612"/>
                  </a:cubicBezTo>
                  <a:lnTo>
                    <a:pt x="15558" y="39922"/>
                  </a:lnTo>
                  <a:cubicBezTo>
                    <a:pt x="15585" y="39991"/>
                    <a:pt x="15601" y="40026"/>
                    <a:pt x="15604" y="40026"/>
                  </a:cubicBezTo>
                  <a:cubicBezTo>
                    <a:pt x="15604" y="40026"/>
                    <a:pt x="15605" y="40026"/>
                    <a:pt x="15605" y="40026"/>
                  </a:cubicBezTo>
                  <a:cubicBezTo>
                    <a:pt x="15609" y="40025"/>
                    <a:pt x="15600" y="39986"/>
                    <a:pt x="15580" y="39916"/>
                  </a:cubicBezTo>
                  <a:lnTo>
                    <a:pt x="15481" y="39597"/>
                  </a:lnTo>
                  <a:lnTo>
                    <a:pt x="15098" y="38382"/>
                  </a:lnTo>
                  <a:cubicBezTo>
                    <a:pt x="14766" y="37304"/>
                    <a:pt x="14295" y="35775"/>
                    <a:pt x="13716" y="33894"/>
                  </a:cubicBezTo>
                  <a:lnTo>
                    <a:pt x="9239" y="19064"/>
                  </a:lnTo>
                  <a:cubicBezTo>
                    <a:pt x="8366" y="16167"/>
                    <a:pt x="7534" y="13409"/>
                    <a:pt x="6777" y="10898"/>
                  </a:cubicBezTo>
                  <a:lnTo>
                    <a:pt x="5696" y="7337"/>
                  </a:lnTo>
                  <a:cubicBezTo>
                    <a:pt x="5526" y="6779"/>
                    <a:pt x="5361" y="6239"/>
                    <a:pt x="5203" y="5724"/>
                  </a:cubicBezTo>
                  <a:cubicBezTo>
                    <a:pt x="5044" y="5208"/>
                    <a:pt x="4894" y="4706"/>
                    <a:pt x="4696" y="4245"/>
                  </a:cubicBezTo>
                  <a:cubicBezTo>
                    <a:pt x="4310" y="3312"/>
                    <a:pt x="3706" y="2602"/>
                    <a:pt x="3122" y="2072"/>
                  </a:cubicBezTo>
                  <a:cubicBezTo>
                    <a:pt x="2615" y="1622"/>
                    <a:pt x="2074" y="1216"/>
                    <a:pt x="1499" y="857"/>
                  </a:cubicBezTo>
                  <a:cubicBezTo>
                    <a:pt x="1031" y="558"/>
                    <a:pt x="657" y="343"/>
                    <a:pt x="400" y="204"/>
                  </a:cubicBezTo>
                  <a:lnTo>
                    <a:pt x="106" y="48"/>
                  </a:lnTo>
                  <a:cubicBezTo>
                    <a:pt x="45" y="16"/>
                    <a:pt x="11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0" name="Google Shape;1810;p44"/>
            <p:cNvSpPr>
              <a:spLocks/>
            </p:cNvSpPr>
            <p:nvPr/>
          </p:nvSpPr>
          <p:spPr bwMode="auto">
            <a:xfrm>
              <a:off x="1624800" y="3826475"/>
              <a:ext cx="41925" cy="94325"/>
            </a:xfrm>
            <a:custGeom>
              <a:avLst/>
              <a:gdLst>
                <a:gd name="T0" fmla="*/ 1618 w 1677"/>
                <a:gd name="T1" fmla="*/ 0 h 3773"/>
                <a:gd name="T2" fmla="*/ 532 w 1677"/>
                <a:gd name="T3" fmla="*/ 1761 h 3773"/>
                <a:gd name="T4" fmla="*/ 58 w 1677"/>
                <a:gd name="T5" fmla="*/ 3773 h 3773"/>
                <a:gd name="T6" fmla="*/ 59 w 1677"/>
                <a:gd name="T7" fmla="*/ 3773 h 3773"/>
                <a:gd name="T8" fmla="*/ 741 w 1677"/>
                <a:gd name="T9" fmla="*/ 1846 h 3773"/>
                <a:gd name="T10" fmla="*/ 1622 w 1677"/>
                <a:gd name="T11" fmla="*/ 2 h 3773"/>
                <a:gd name="T12" fmla="*/ 1618 w 1677"/>
                <a:gd name="T13" fmla="*/ 0 h 37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7"/>
                <a:gd name="T22" fmla="*/ 0 h 3773"/>
                <a:gd name="T23" fmla="*/ 1677 w 1677"/>
                <a:gd name="T24" fmla="*/ 3773 h 37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7" h="3773" extrusionOk="0">
                  <a:moveTo>
                    <a:pt x="1618" y="0"/>
                  </a:moveTo>
                  <a:cubicBezTo>
                    <a:pt x="1549" y="0"/>
                    <a:pt x="961" y="718"/>
                    <a:pt x="532" y="1761"/>
                  </a:cubicBezTo>
                  <a:cubicBezTo>
                    <a:pt x="86" y="2827"/>
                    <a:pt x="1" y="3768"/>
                    <a:pt x="58" y="3773"/>
                  </a:cubicBezTo>
                  <a:cubicBezTo>
                    <a:pt x="59" y="3773"/>
                    <a:pt x="59" y="3773"/>
                    <a:pt x="59" y="3773"/>
                  </a:cubicBezTo>
                  <a:cubicBezTo>
                    <a:pt x="127" y="3773"/>
                    <a:pt x="309" y="2876"/>
                    <a:pt x="741" y="1846"/>
                  </a:cubicBezTo>
                  <a:cubicBezTo>
                    <a:pt x="1167" y="806"/>
                    <a:pt x="1676" y="40"/>
                    <a:pt x="1622" y="2"/>
                  </a:cubicBezTo>
                  <a:cubicBezTo>
                    <a:pt x="1621" y="1"/>
                    <a:pt x="161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1" name="Google Shape;1811;p44"/>
            <p:cNvSpPr>
              <a:spLocks/>
            </p:cNvSpPr>
            <p:nvPr/>
          </p:nvSpPr>
          <p:spPr bwMode="auto">
            <a:xfrm>
              <a:off x="1633800" y="3856500"/>
              <a:ext cx="75175" cy="57800"/>
            </a:xfrm>
            <a:custGeom>
              <a:avLst/>
              <a:gdLst>
                <a:gd name="T0" fmla="*/ 2958 w 3007"/>
                <a:gd name="T1" fmla="*/ 1 h 2312"/>
                <a:gd name="T2" fmla="*/ 1288 w 3007"/>
                <a:gd name="T3" fmla="*/ 870 h 2312"/>
                <a:gd name="T4" fmla="*/ 51 w 3007"/>
                <a:gd name="T5" fmla="*/ 2310 h 2312"/>
                <a:gd name="T6" fmla="*/ 56 w 3007"/>
                <a:gd name="T7" fmla="*/ 2312 h 2312"/>
                <a:gd name="T8" fmla="*/ 1428 w 3007"/>
                <a:gd name="T9" fmla="*/ 1047 h 2312"/>
                <a:gd name="T10" fmla="*/ 2980 w 3007"/>
                <a:gd name="T11" fmla="*/ 8 h 2312"/>
                <a:gd name="T12" fmla="*/ 2958 w 3007"/>
                <a:gd name="T13" fmla="*/ 1 h 2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7"/>
                <a:gd name="T22" fmla="*/ 0 h 2312"/>
                <a:gd name="T23" fmla="*/ 3007 w 3007"/>
                <a:gd name="T24" fmla="*/ 2312 h 2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7" h="2312" extrusionOk="0">
                  <a:moveTo>
                    <a:pt x="2958" y="1"/>
                  </a:moveTo>
                  <a:cubicBezTo>
                    <a:pt x="2819" y="1"/>
                    <a:pt x="2053" y="265"/>
                    <a:pt x="1288" y="870"/>
                  </a:cubicBezTo>
                  <a:cubicBezTo>
                    <a:pt x="447" y="1526"/>
                    <a:pt x="1" y="2282"/>
                    <a:pt x="51" y="2310"/>
                  </a:cubicBezTo>
                  <a:cubicBezTo>
                    <a:pt x="52" y="2311"/>
                    <a:pt x="54" y="2312"/>
                    <a:pt x="56" y="2312"/>
                  </a:cubicBezTo>
                  <a:cubicBezTo>
                    <a:pt x="134" y="2312"/>
                    <a:pt x="640" y="1661"/>
                    <a:pt x="1428" y="1047"/>
                  </a:cubicBezTo>
                  <a:cubicBezTo>
                    <a:pt x="2233" y="409"/>
                    <a:pt x="3006" y="71"/>
                    <a:pt x="2980" y="8"/>
                  </a:cubicBezTo>
                  <a:cubicBezTo>
                    <a:pt x="2979" y="3"/>
                    <a:pt x="297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62" name="Google Shape;1812;p44"/>
            <p:cNvSpPr>
              <a:spLocks/>
            </p:cNvSpPr>
            <p:nvPr/>
          </p:nvSpPr>
          <p:spPr bwMode="auto">
            <a:xfrm>
              <a:off x="1064700" y="3800700"/>
              <a:ext cx="280200" cy="868825"/>
            </a:xfrm>
            <a:custGeom>
              <a:avLst/>
              <a:gdLst>
                <a:gd name="T0" fmla="*/ 61 w 11208"/>
                <a:gd name="T1" fmla="*/ 1 h 34753"/>
                <a:gd name="T2" fmla="*/ 61 w 11208"/>
                <a:gd name="T3" fmla="*/ 1 h 34753"/>
                <a:gd name="T4" fmla="*/ 5497 w 11208"/>
                <a:gd name="T5" fmla="*/ 17411 h 34753"/>
                <a:gd name="T6" fmla="*/ 11148 w 11208"/>
                <a:gd name="T7" fmla="*/ 34753 h 34753"/>
                <a:gd name="T8" fmla="*/ 11148 w 11208"/>
                <a:gd name="T9" fmla="*/ 34752 h 34753"/>
                <a:gd name="T10" fmla="*/ 5712 w 11208"/>
                <a:gd name="T11" fmla="*/ 17343 h 34753"/>
                <a:gd name="T12" fmla="*/ 61 w 11208"/>
                <a:gd name="T13" fmla="*/ 1 h 347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08"/>
                <a:gd name="T22" fmla="*/ 0 h 34753"/>
                <a:gd name="T23" fmla="*/ 11208 w 11208"/>
                <a:gd name="T24" fmla="*/ 34753 h 347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08" h="34753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18"/>
                    <a:pt x="2435" y="7812"/>
                    <a:pt x="5497" y="17411"/>
                  </a:cubicBezTo>
                  <a:cubicBezTo>
                    <a:pt x="8554" y="26995"/>
                    <a:pt x="11083" y="34753"/>
                    <a:pt x="11148" y="34753"/>
                  </a:cubicBezTo>
                  <a:cubicBezTo>
                    <a:pt x="11148" y="34753"/>
                    <a:pt x="11148" y="34753"/>
                    <a:pt x="11148" y="34752"/>
                  </a:cubicBezTo>
                  <a:cubicBezTo>
                    <a:pt x="11207" y="34733"/>
                    <a:pt x="8772" y="26938"/>
                    <a:pt x="5712" y="17343"/>
                  </a:cubicBezTo>
                  <a:cubicBezTo>
                    <a:pt x="2653" y="7757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890933" y="2408300"/>
              <a:ext cx="344850" cy="211792"/>
            </a:xfrm>
            <a:custGeom>
              <a:avLst/>
              <a:gdLst/>
              <a:ahLst/>
              <a:cxnLst/>
              <a:rect l="l" t="t" r="r" b="b"/>
              <a:pathLst>
                <a:path w="13809" h="8449" extrusionOk="0">
                  <a:moveTo>
                    <a:pt x="7083" y="1"/>
                  </a:moveTo>
                  <a:cubicBezTo>
                    <a:pt x="6971" y="1"/>
                    <a:pt x="6859" y="7"/>
                    <a:pt x="6748" y="19"/>
                  </a:cubicBezTo>
                  <a:cubicBezTo>
                    <a:pt x="5910" y="108"/>
                    <a:pt x="5123" y="467"/>
                    <a:pt x="4506" y="1041"/>
                  </a:cubicBezTo>
                  <a:cubicBezTo>
                    <a:pt x="4114" y="1408"/>
                    <a:pt x="3778" y="1869"/>
                    <a:pt x="3275" y="2054"/>
                  </a:cubicBezTo>
                  <a:cubicBezTo>
                    <a:pt x="2842" y="2214"/>
                    <a:pt x="2358" y="2138"/>
                    <a:pt x="1903" y="2227"/>
                  </a:cubicBezTo>
                  <a:cubicBezTo>
                    <a:pt x="1168" y="2373"/>
                    <a:pt x="568" y="2960"/>
                    <a:pt x="284" y="3653"/>
                  </a:cubicBezTo>
                  <a:cubicBezTo>
                    <a:pt x="1" y="4346"/>
                    <a:pt x="2" y="5130"/>
                    <a:pt x="154" y="5864"/>
                  </a:cubicBezTo>
                  <a:cubicBezTo>
                    <a:pt x="306" y="6597"/>
                    <a:pt x="933" y="7760"/>
                    <a:pt x="1227" y="8449"/>
                  </a:cubicBezTo>
                  <a:lnTo>
                    <a:pt x="10393" y="5384"/>
                  </a:lnTo>
                  <a:cubicBezTo>
                    <a:pt x="10632" y="5465"/>
                    <a:pt x="10897" y="5494"/>
                    <a:pt x="11164" y="5494"/>
                  </a:cubicBezTo>
                  <a:cubicBezTo>
                    <a:pt x="11437" y="5494"/>
                    <a:pt x="11713" y="5464"/>
                    <a:pt x="11968" y="5430"/>
                  </a:cubicBezTo>
                  <a:cubicBezTo>
                    <a:pt x="12473" y="5361"/>
                    <a:pt x="13158" y="4989"/>
                    <a:pt x="13453" y="4574"/>
                  </a:cubicBezTo>
                  <a:cubicBezTo>
                    <a:pt x="13748" y="4158"/>
                    <a:pt x="13808" y="3566"/>
                    <a:pt x="13538" y="3135"/>
                  </a:cubicBezTo>
                  <a:cubicBezTo>
                    <a:pt x="13350" y="2834"/>
                    <a:pt x="12993" y="2647"/>
                    <a:pt x="12644" y="2647"/>
                  </a:cubicBezTo>
                  <a:cubicBezTo>
                    <a:pt x="12492" y="2647"/>
                    <a:pt x="12341" y="2683"/>
                    <a:pt x="12208" y="2760"/>
                  </a:cubicBezTo>
                  <a:cubicBezTo>
                    <a:pt x="12450" y="2277"/>
                    <a:pt x="12260" y="1653"/>
                    <a:pt x="11857" y="1293"/>
                  </a:cubicBezTo>
                  <a:cubicBezTo>
                    <a:pt x="11494" y="972"/>
                    <a:pt x="10996" y="841"/>
                    <a:pt x="10508" y="841"/>
                  </a:cubicBezTo>
                  <a:cubicBezTo>
                    <a:pt x="10453" y="841"/>
                    <a:pt x="10398" y="842"/>
                    <a:pt x="10343" y="846"/>
                  </a:cubicBezTo>
                  <a:cubicBezTo>
                    <a:pt x="9804" y="879"/>
                    <a:pt x="9284" y="1053"/>
                    <a:pt x="8773" y="1224"/>
                  </a:cubicBezTo>
                  <a:cubicBezTo>
                    <a:pt x="8741" y="787"/>
                    <a:pt x="8425" y="402"/>
                    <a:pt x="8033" y="204"/>
                  </a:cubicBezTo>
                  <a:cubicBezTo>
                    <a:pt x="7741" y="57"/>
                    <a:pt x="7413" y="1"/>
                    <a:pt x="7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927825" y="2458134"/>
              <a:ext cx="256632" cy="543496"/>
            </a:xfrm>
            <a:custGeom>
              <a:avLst/>
              <a:gdLst/>
              <a:ahLst/>
              <a:cxnLst/>
              <a:rect l="l" t="t" r="r" b="b"/>
              <a:pathLst>
                <a:path w="10254" h="21749" extrusionOk="0">
                  <a:moveTo>
                    <a:pt x="5110" y="1"/>
                  </a:moveTo>
                  <a:cubicBezTo>
                    <a:pt x="2283" y="1"/>
                    <a:pt x="0" y="2311"/>
                    <a:pt x="31" y="5137"/>
                  </a:cubicBezTo>
                  <a:lnTo>
                    <a:pt x="179" y="18613"/>
                  </a:lnTo>
                  <a:cubicBezTo>
                    <a:pt x="204" y="20366"/>
                    <a:pt x="1709" y="21748"/>
                    <a:pt x="3579" y="21748"/>
                  </a:cubicBezTo>
                  <a:cubicBezTo>
                    <a:pt x="3605" y="21748"/>
                    <a:pt x="3631" y="21748"/>
                    <a:pt x="3658" y="21747"/>
                  </a:cubicBezTo>
                  <a:cubicBezTo>
                    <a:pt x="5581" y="21706"/>
                    <a:pt x="7144" y="20217"/>
                    <a:pt x="7150" y="18420"/>
                  </a:cubicBezTo>
                  <a:cubicBezTo>
                    <a:pt x="7155" y="16533"/>
                    <a:pt x="7195" y="14548"/>
                    <a:pt x="7195" y="14548"/>
                  </a:cubicBezTo>
                  <a:cubicBezTo>
                    <a:pt x="7195" y="14548"/>
                    <a:pt x="9627" y="14144"/>
                    <a:pt x="10130" y="10973"/>
                  </a:cubicBezTo>
                  <a:cubicBezTo>
                    <a:pt x="10254" y="10193"/>
                    <a:pt x="10238" y="7506"/>
                    <a:pt x="10189" y="4986"/>
                  </a:cubicBezTo>
                  <a:cubicBezTo>
                    <a:pt x="10135" y="2218"/>
                    <a:pt x="7878" y="2"/>
                    <a:pt x="5110" y="2"/>
                  </a:cubicBezTo>
                  <a:lnTo>
                    <a:pt x="5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144358" y="2607634"/>
              <a:ext cx="20852" cy="20244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3" y="0"/>
                  </a:moveTo>
                  <a:cubicBezTo>
                    <a:pt x="415" y="0"/>
                    <a:pt x="408" y="0"/>
                    <a:pt x="400" y="1"/>
                  </a:cubicBezTo>
                  <a:cubicBezTo>
                    <a:pt x="177" y="14"/>
                    <a:pt x="1" y="198"/>
                    <a:pt x="9" y="412"/>
                  </a:cubicBezTo>
                  <a:cubicBezTo>
                    <a:pt x="17" y="621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3" y="767"/>
                    <a:pt x="827" y="584"/>
                    <a:pt x="820" y="369"/>
                  </a:cubicBezTo>
                  <a:cubicBezTo>
                    <a:pt x="813" y="161"/>
                    <a:pt x="637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126715" y="2598290"/>
              <a:ext cx="41703" cy="10901"/>
            </a:xfrm>
            <a:custGeom>
              <a:avLst/>
              <a:gdLst/>
              <a:ahLst/>
              <a:cxnLst/>
              <a:rect l="l" t="t" r="r" b="b"/>
              <a:pathLst>
                <a:path w="1651" h="436" extrusionOk="0">
                  <a:moveTo>
                    <a:pt x="831" y="0"/>
                  </a:moveTo>
                  <a:cubicBezTo>
                    <a:pt x="561" y="0"/>
                    <a:pt x="329" y="98"/>
                    <a:pt x="191" y="198"/>
                  </a:cubicBezTo>
                  <a:cubicBezTo>
                    <a:pt x="51" y="301"/>
                    <a:pt x="0" y="396"/>
                    <a:pt x="24" y="420"/>
                  </a:cubicBezTo>
                  <a:cubicBezTo>
                    <a:pt x="29" y="426"/>
                    <a:pt x="37" y="428"/>
                    <a:pt x="48" y="428"/>
                  </a:cubicBezTo>
                  <a:cubicBezTo>
                    <a:pt x="140" y="428"/>
                    <a:pt x="431" y="254"/>
                    <a:pt x="813" y="254"/>
                  </a:cubicBezTo>
                  <a:cubicBezTo>
                    <a:pt x="818" y="254"/>
                    <a:pt x="824" y="254"/>
                    <a:pt x="830" y="254"/>
                  </a:cubicBezTo>
                  <a:cubicBezTo>
                    <a:pt x="831" y="254"/>
                    <a:pt x="833" y="254"/>
                    <a:pt x="834" y="254"/>
                  </a:cubicBezTo>
                  <a:cubicBezTo>
                    <a:pt x="1224" y="254"/>
                    <a:pt x="1510" y="435"/>
                    <a:pt x="1602" y="435"/>
                  </a:cubicBezTo>
                  <a:cubicBezTo>
                    <a:pt x="1612" y="435"/>
                    <a:pt x="1620" y="433"/>
                    <a:pt x="1626" y="427"/>
                  </a:cubicBezTo>
                  <a:cubicBezTo>
                    <a:pt x="1651" y="402"/>
                    <a:pt x="1605" y="307"/>
                    <a:pt x="1470" y="204"/>
                  </a:cubicBezTo>
                  <a:cubicBezTo>
                    <a:pt x="1338" y="101"/>
                    <a:pt x="1109" y="2"/>
                    <a:pt x="837" y="0"/>
                  </a:cubicBezTo>
                  <a:cubicBezTo>
                    <a:pt x="835" y="0"/>
                    <a:pt x="833" y="0"/>
                    <a:pt x="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035289" y="2609191"/>
              <a:ext cx="20852" cy="20245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2" y="0"/>
                  </a:moveTo>
                  <a:cubicBezTo>
                    <a:pt x="415" y="0"/>
                    <a:pt x="407" y="0"/>
                    <a:pt x="400" y="1"/>
                  </a:cubicBezTo>
                  <a:cubicBezTo>
                    <a:pt x="177" y="12"/>
                    <a:pt x="0" y="196"/>
                    <a:pt x="8" y="412"/>
                  </a:cubicBezTo>
                  <a:cubicBezTo>
                    <a:pt x="15" y="619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1" y="767"/>
                    <a:pt x="827" y="584"/>
                    <a:pt x="820" y="368"/>
                  </a:cubicBezTo>
                  <a:cubicBezTo>
                    <a:pt x="811" y="161"/>
                    <a:pt x="63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019249" y="2601405"/>
              <a:ext cx="41703" cy="10901"/>
            </a:xfrm>
            <a:custGeom>
              <a:avLst/>
              <a:gdLst/>
              <a:ahLst/>
              <a:cxnLst/>
              <a:rect l="l" t="t" r="r" b="b"/>
              <a:pathLst>
                <a:path w="1651" h="437" extrusionOk="0">
                  <a:moveTo>
                    <a:pt x="831" y="1"/>
                  </a:moveTo>
                  <a:cubicBezTo>
                    <a:pt x="561" y="1"/>
                    <a:pt x="328" y="98"/>
                    <a:pt x="193" y="199"/>
                  </a:cubicBezTo>
                  <a:cubicBezTo>
                    <a:pt x="52" y="302"/>
                    <a:pt x="0" y="397"/>
                    <a:pt x="24" y="421"/>
                  </a:cubicBezTo>
                  <a:cubicBezTo>
                    <a:pt x="29" y="427"/>
                    <a:pt x="37" y="429"/>
                    <a:pt x="49" y="429"/>
                  </a:cubicBezTo>
                  <a:cubicBezTo>
                    <a:pt x="141" y="429"/>
                    <a:pt x="432" y="255"/>
                    <a:pt x="813" y="255"/>
                  </a:cubicBezTo>
                  <a:cubicBezTo>
                    <a:pt x="819" y="255"/>
                    <a:pt x="824" y="255"/>
                    <a:pt x="830" y="255"/>
                  </a:cubicBezTo>
                  <a:cubicBezTo>
                    <a:pt x="831" y="255"/>
                    <a:pt x="833" y="255"/>
                    <a:pt x="834" y="255"/>
                  </a:cubicBezTo>
                  <a:cubicBezTo>
                    <a:pt x="1224" y="255"/>
                    <a:pt x="1511" y="436"/>
                    <a:pt x="1603" y="436"/>
                  </a:cubicBezTo>
                  <a:cubicBezTo>
                    <a:pt x="1614" y="436"/>
                    <a:pt x="1622" y="434"/>
                    <a:pt x="1627" y="428"/>
                  </a:cubicBezTo>
                  <a:cubicBezTo>
                    <a:pt x="1651" y="405"/>
                    <a:pt x="1604" y="308"/>
                    <a:pt x="1472" y="205"/>
                  </a:cubicBezTo>
                  <a:cubicBezTo>
                    <a:pt x="1339" y="102"/>
                    <a:pt x="1110" y="2"/>
                    <a:pt x="837" y="1"/>
                  </a:cubicBezTo>
                  <a:cubicBezTo>
                    <a:pt x="835" y="1"/>
                    <a:pt x="833" y="1"/>
                    <a:pt x="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093031" y="2601405"/>
              <a:ext cx="35287" cy="91880"/>
            </a:xfrm>
            <a:custGeom>
              <a:avLst/>
              <a:gdLst/>
              <a:ahLst/>
              <a:cxnLst/>
              <a:rect l="l" t="t" r="r" b="b"/>
              <a:pathLst>
                <a:path w="1402" h="3667" extrusionOk="0">
                  <a:moveTo>
                    <a:pt x="50" y="1"/>
                  </a:moveTo>
                  <a:cubicBezTo>
                    <a:pt x="50" y="1"/>
                    <a:pt x="49" y="1"/>
                    <a:pt x="49" y="1"/>
                  </a:cubicBezTo>
                  <a:cubicBezTo>
                    <a:pt x="0" y="19"/>
                    <a:pt x="332" y="1016"/>
                    <a:pt x="792" y="2227"/>
                  </a:cubicBezTo>
                  <a:lnTo>
                    <a:pt x="1122" y="3079"/>
                  </a:lnTo>
                  <a:cubicBezTo>
                    <a:pt x="1177" y="3208"/>
                    <a:pt x="1222" y="3329"/>
                    <a:pt x="1197" y="3409"/>
                  </a:cubicBezTo>
                  <a:cubicBezTo>
                    <a:pt x="1178" y="3486"/>
                    <a:pt x="1072" y="3508"/>
                    <a:pt x="961" y="3519"/>
                  </a:cubicBezTo>
                  <a:cubicBezTo>
                    <a:pt x="519" y="3577"/>
                    <a:pt x="247" y="3624"/>
                    <a:pt x="249" y="3649"/>
                  </a:cubicBezTo>
                  <a:cubicBezTo>
                    <a:pt x="250" y="3661"/>
                    <a:pt x="313" y="3666"/>
                    <a:pt x="427" y="3666"/>
                  </a:cubicBezTo>
                  <a:cubicBezTo>
                    <a:pt x="552" y="3666"/>
                    <a:pt x="738" y="3659"/>
                    <a:pt x="970" y="3647"/>
                  </a:cubicBezTo>
                  <a:cubicBezTo>
                    <a:pt x="1034" y="3646"/>
                    <a:pt x="1097" y="3637"/>
                    <a:pt x="1160" y="3621"/>
                  </a:cubicBezTo>
                  <a:cubicBezTo>
                    <a:pt x="1231" y="3602"/>
                    <a:pt x="1313" y="3540"/>
                    <a:pt x="1344" y="3458"/>
                  </a:cubicBezTo>
                  <a:cubicBezTo>
                    <a:pt x="1401" y="3290"/>
                    <a:pt x="1328" y="3145"/>
                    <a:pt x="1285" y="3019"/>
                  </a:cubicBezTo>
                  <a:cubicBezTo>
                    <a:pt x="1185" y="2746"/>
                    <a:pt x="1080" y="2461"/>
                    <a:pt x="970" y="2163"/>
                  </a:cubicBezTo>
                  <a:cubicBezTo>
                    <a:pt x="514" y="962"/>
                    <a:pt x="105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001606" y="2794510"/>
              <a:ext cx="105861" cy="46719"/>
            </a:xfrm>
            <a:custGeom>
              <a:avLst/>
              <a:gdLst/>
              <a:ahLst/>
              <a:cxnLst/>
              <a:rect l="l" t="t" r="r" b="b"/>
              <a:pathLst>
                <a:path w="4248" h="1911" extrusionOk="0">
                  <a:moveTo>
                    <a:pt x="0" y="0"/>
                  </a:moveTo>
                  <a:cubicBezTo>
                    <a:pt x="1" y="0"/>
                    <a:pt x="903" y="1910"/>
                    <a:pt x="3623" y="1910"/>
                  </a:cubicBezTo>
                  <a:cubicBezTo>
                    <a:pt x="3809" y="1910"/>
                    <a:pt x="4002" y="1901"/>
                    <a:pt x="4204" y="1882"/>
                  </a:cubicBezTo>
                  <a:lnTo>
                    <a:pt x="4247" y="1134"/>
                  </a:lnTo>
                  <a:lnTo>
                    <a:pt x="4247" y="1134"/>
                  </a:lnTo>
                  <a:cubicBezTo>
                    <a:pt x="4247" y="1134"/>
                    <a:pt x="4179" y="1138"/>
                    <a:pt x="4056" y="1138"/>
                  </a:cubicBezTo>
                  <a:cubicBezTo>
                    <a:pt x="3487" y="1138"/>
                    <a:pt x="1737" y="104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065764" y="2701072"/>
              <a:ext cx="36890" cy="31146"/>
            </a:xfrm>
            <a:custGeom>
              <a:avLst/>
              <a:gdLst/>
              <a:ahLst/>
              <a:cxnLst/>
              <a:rect l="l" t="t" r="r" b="b"/>
              <a:pathLst>
                <a:path w="1489" h="1258" extrusionOk="0">
                  <a:moveTo>
                    <a:pt x="85" y="0"/>
                  </a:moveTo>
                  <a:cubicBezTo>
                    <a:pt x="52" y="0"/>
                    <a:pt x="1" y="117"/>
                    <a:pt x="18" y="313"/>
                  </a:cubicBezTo>
                  <a:cubicBezTo>
                    <a:pt x="34" y="508"/>
                    <a:pt x="142" y="784"/>
                    <a:pt x="390" y="991"/>
                  </a:cubicBezTo>
                  <a:cubicBezTo>
                    <a:pt x="601" y="1162"/>
                    <a:pt x="864" y="1257"/>
                    <a:pt x="1136" y="1257"/>
                  </a:cubicBezTo>
                  <a:cubicBezTo>
                    <a:pt x="1142" y="1257"/>
                    <a:pt x="1149" y="1257"/>
                    <a:pt x="1155" y="1257"/>
                  </a:cubicBezTo>
                  <a:cubicBezTo>
                    <a:pt x="1368" y="1251"/>
                    <a:pt x="1488" y="1190"/>
                    <a:pt x="1481" y="1159"/>
                  </a:cubicBezTo>
                  <a:cubicBezTo>
                    <a:pt x="1478" y="1093"/>
                    <a:pt x="971" y="1144"/>
                    <a:pt x="564" y="808"/>
                  </a:cubicBezTo>
                  <a:cubicBezTo>
                    <a:pt x="160" y="473"/>
                    <a:pt x="158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012834" y="2560915"/>
              <a:ext cx="51326" cy="14015"/>
            </a:xfrm>
            <a:custGeom>
              <a:avLst/>
              <a:gdLst/>
              <a:ahLst/>
              <a:cxnLst/>
              <a:rect l="l" t="t" r="r" b="b"/>
              <a:pathLst>
                <a:path w="2040" h="586" extrusionOk="0">
                  <a:moveTo>
                    <a:pt x="1177" y="0"/>
                  </a:moveTo>
                  <a:cubicBezTo>
                    <a:pt x="1113" y="0"/>
                    <a:pt x="1047" y="4"/>
                    <a:pt x="980" y="11"/>
                  </a:cubicBezTo>
                  <a:cubicBezTo>
                    <a:pt x="671" y="46"/>
                    <a:pt x="407" y="155"/>
                    <a:pt x="240" y="271"/>
                  </a:cubicBezTo>
                  <a:cubicBezTo>
                    <a:pt x="72" y="385"/>
                    <a:pt x="0" y="497"/>
                    <a:pt x="31" y="548"/>
                  </a:cubicBezTo>
                  <a:cubicBezTo>
                    <a:pt x="48" y="575"/>
                    <a:pt x="87" y="586"/>
                    <a:pt x="144" y="586"/>
                  </a:cubicBezTo>
                  <a:cubicBezTo>
                    <a:pt x="314" y="586"/>
                    <a:pt x="643" y="491"/>
                    <a:pt x="1028" y="453"/>
                  </a:cubicBezTo>
                  <a:cubicBezTo>
                    <a:pt x="1542" y="391"/>
                    <a:pt x="1978" y="448"/>
                    <a:pt x="2022" y="330"/>
                  </a:cubicBezTo>
                  <a:cubicBezTo>
                    <a:pt x="2040" y="272"/>
                    <a:pt x="1943" y="180"/>
                    <a:pt x="1757" y="103"/>
                  </a:cubicBezTo>
                  <a:cubicBezTo>
                    <a:pt x="1611" y="44"/>
                    <a:pt x="1407" y="0"/>
                    <a:pt x="1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126715" y="2567144"/>
              <a:ext cx="38495" cy="12458"/>
            </a:xfrm>
            <a:custGeom>
              <a:avLst/>
              <a:gdLst/>
              <a:ahLst/>
              <a:cxnLst/>
              <a:rect l="l" t="t" r="r" b="b"/>
              <a:pathLst>
                <a:path w="1547" h="498" extrusionOk="0">
                  <a:moveTo>
                    <a:pt x="753" y="0"/>
                  </a:moveTo>
                  <a:cubicBezTo>
                    <a:pt x="517" y="0"/>
                    <a:pt x="310" y="74"/>
                    <a:pt x="183" y="164"/>
                  </a:cubicBezTo>
                  <a:cubicBezTo>
                    <a:pt x="51" y="259"/>
                    <a:pt x="1" y="358"/>
                    <a:pt x="31" y="409"/>
                  </a:cubicBezTo>
                  <a:cubicBezTo>
                    <a:pt x="59" y="450"/>
                    <a:pt x="124" y="461"/>
                    <a:pt x="214" y="461"/>
                  </a:cubicBezTo>
                  <a:cubicBezTo>
                    <a:pt x="329" y="461"/>
                    <a:pt x="484" y="443"/>
                    <a:pt x="657" y="443"/>
                  </a:cubicBezTo>
                  <a:cubicBezTo>
                    <a:pt x="694" y="443"/>
                    <a:pt x="733" y="444"/>
                    <a:pt x="772" y="446"/>
                  </a:cubicBezTo>
                  <a:cubicBezTo>
                    <a:pt x="1018" y="449"/>
                    <a:pt x="1236" y="497"/>
                    <a:pt x="1375" y="497"/>
                  </a:cubicBezTo>
                  <a:cubicBezTo>
                    <a:pt x="1441" y="497"/>
                    <a:pt x="1489" y="486"/>
                    <a:pt x="1513" y="455"/>
                  </a:cubicBezTo>
                  <a:cubicBezTo>
                    <a:pt x="1547" y="405"/>
                    <a:pt x="1503" y="303"/>
                    <a:pt x="1376" y="202"/>
                  </a:cubicBezTo>
                  <a:cubicBezTo>
                    <a:pt x="1250" y="99"/>
                    <a:pt x="1034" y="8"/>
                    <a:pt x="786" y="1"/>
                  </a:cubicBezTo>
                  <a:cubicBezTo>
                    <a:pt x="775" y="1"/>
                    <a:pt x="764" y="0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892538" y="2612305"/>
              <a:ext cx="46514" cy="70079"/>
            </a:xfrm>
            <a:custGeom>
              <a:avLst/>
              <a:gdLst/>
              <a:ahLst/>
              <a:cxnLst/>
              <a:rect l="l" t="t" r="r" b="b"/>
              <a:pathLst>
                <a:path w="1867" h="2833" extrusionOk="0">
                  <a:moveTo>
                    <a:pt x="1194" y="1"/>
                  </a:moveTo>
                  <a:cubicBezTo>
                    <a:pt x="668" y="1"/>
                    <a:pt x="25" y="229"/>
                    <a:pt x="14" y="1335"/>
                  </a:cubicBezTo>
                  <a:cubicBezTo>
                    <a:pt x="0" y="2606"/>
                    <a:pt x="876" y="2832"/>
                    <a:pt x="1426" y="2832"/>
                  </a:cubicBezTo>
                  <a:cubicBezTo>
                    <a:pt x="1676" y="2832"/>
                    <a:pt x="1858" y="2786"/>
                    <a:pt x="1859" y="2769"/>
                  </a:cubicBezTo>
                  <a:cubicBezTo>
                    <a:pt x="1864" y="2718"/>
                    <a:pt x="1867" y="113"/>
                    <a:pt x="1867" y="113"/>
                  </a:cubicBezTo>
                  <a:cubicBezTo>
                    <a:pt x="1848" y="104"/>
                    <a:pt x="1548" y="1"/>
                    <a:pt x="1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903765" y="2626322"/>
              <a:ext cx="20852" cy="40490"/>
            </a:xfrm>
            <a:custGeom>
              <a:avLst/>
              <a:gdLst/>
              <a:ahLst/>
              <a:cxnLst/>
              <a:rect l="l" t="t" r="r" b="b"/>
              <a:pathLst>
                <a:path w="829" h="1618" extrusionOk="0">
                  <a:moveTo>
                    <a:pt x="488" y="0"/>
                  </a:moveTo>
                  <a:cubicBezTo>
                    <a:pt x="479" y="0"/>
                    <a:pt x="469" y="1"/>
                    <a:pt x="460" y="2"/>
                  </a:cubicBezTo>
                  <a:cubicBezTo>
                    <a:pt x="318" y="11"/>
                    <a:pt x="187" y="141"/>
                    <a:pt x="121" y="285"/>
                  </a:cubicBezTo>
                  <a:cubicBezTo>
                    <a:pt x="40" y="445"/>
                    <a:pt x="0" y="622"/>
                    <a:pt x="3" y="799"/>
                  </a:cubicBezTo>
                  <a:cubicBezTo>
                    <a:pt x="11" y="1172"/>
                    <a:pt x="199" y="1523"/>
                    <a:pt x="465" y="1604"/>
                  </a:cubicBezTo>
                  <a:cubicBezTo>
                    <a:pt x="501" y="1614"/>
                    <a:pt x="535" y="1618"/>
                    <a:pt x="567" y="1618"/>
                  </a:cubicBezTo>
                  <a:cubicBezTo>
                    <a:pt x="651" y="1618"/>
                    <a:pt x="720" y="1589"/>
                    <a:pt x="761" y="1558"/>
                  </a:cubicBezTo>
                  <a:cubicBezTo>
                    <a:pt x="817" y="1514"/>
                    <a:pt x="829" y="1472"/>
                    <a:pt x="823" y="1469"/>
                  </a:cubicBezTo>
                  <a:cubicBezTo>
                    <a:pt x="822" y="1468"/>
                    <a:pt x="821" y="1468"/>
                    <a:pt x="820" y="1468"/>
                  </a:cubicBezTo>
                  <a:cubicBezTo>
                    <a:pt x="809" y="1468"/>
                    <a:pt x="784" y="1493"/>
                    <a:pt x="735" y="1516"/>
                  </a:cubicBezTo>
                  <a:cubicBezTo>
                    <a:pt x="696" y="1532"/>
                    <a:pt x="654" y="1540"/>
                    <a:pt x="612" y="1540"/>
                  </a:cubicBezTo>
                  <a:cubicBezTo>
                    <a:pt x="572" y="1540"/>
                    <a:pt x="532" y="1532"/>
                    <a:pt x="494" y="1517"/>
                  </a:cubicBezTo>
                  <a:cubicBezTo>
                    <a:pt x="299" y="1444"/>
                    <a:pt x="137" y="1133"/>
                    <a:pt x="133" y="799"/>
                  </a:cubicBezTo>
                  <a:cubicBezTo>
                    <a:pt x="130" y="639"/>
                    <a:pt x="162" y="482"/>
                    <a:pt x="228" y="338"/>
                  </a:cubicBezTo>
                  <a:cubicBezTo>
                    <a:pt x="285" y="203"/>
                    <a:pt x="375" y="109"/>
                    <a:pt x="472" y="93"/>
                  </a:cubicBezTo>
                  <a:cubicBezTo>
                    <a:pt x="485" y="90"/>
                    <a:pt x="498" y="88"/>
                    <a:pt x="511" y="88"/>
                  </a:cubicBezTo>
                  <a:cubicBezTo>
                    <a:pt x="574" y="88"/>
                    <a:pt x="633" y="124"/>
                    <a:pt x="661" y="184"/>
                  </a:cubicBezTo>
                  <a:cubicBezTo>
                    <a:pt x="686" y="235"/>
                    <a:pt x="674" y="272"/>
                    <a:pt x="683" y="275"/>
                  </a:cubicBezTo>
                  <a:cubicBezTo>
                    <a:pt x="684" y="275"/>
                    <a:pt x="684" y="275"/>
                    <a:pt x="685" y="275"/>
                  </a:cubicBezTo>
                  <a:cubicBezTo>
                    <a:pt x="693" y="275"/>
                    <a:pt x="722" y="240"/>
                    <a:pt x="710" y="168"/>
                  </a:cubicBezTo>
                  <a:cubicBezTo>
                    <a:pt x="699" y="122"/>
                    <a:pt x="674" y="81"/>
                    <a:pt x="638" y="52"/>
                  </a:cubicBezTo>
                  <a:cubicBezTo>
                    <a:pt x="595" y="18"/>
                    <a:pt x="542" y="0"/>
                    <a:pt x="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910181" y="2451904"/>
              <a:ext cx="279088" cy="189990"/>
            </a:xfrm>
            <a:custGeom>
              <a:avLst/>
              <a:gdLst/>
              <a:ahLst/>
              <a:cxnLst/>
              <a:rect l="l" t="t" r="r" b="b"/>
              <a:pathLst>
                <a:path w="11155" h="7585" extrusionOk="0">
                  <a:moveTo>
                    <a:pt x="5422" y="1"/>
                  </a:moveTo>
                  <a:lnTo>
                    <a:pt x="2521" y="1012"/>
                  </a:lnTo>
                  <a:lnTo>
                    <a:pt x="256" y="3227"/>
                  </a:lnTo>
                  <a:cubicBezTo>
                    <a:pt x="256" y="3227"/>
                    <a:pt x="0" y="7585"/>
                    <a:pt x="1112" y="7585"/>
                  </a:cubicBezTo>
                  <a:cubicBezTo>
                    <a:pt x="1114" y="7585"/>
                    <a:pt x="1115" y="7585"/>
                    <a:pt x="1117" y="7585"/>
                  </a:cubicBezTo>
                  <a:cubicBezTo>
                    <a:pt x="2233" y="7571"/>
                    <a:pt x="1857" y="4805"/>
                    <a:pt x="1857" y="4805"/>
                  </a:cubicBezTo>
                  <a:cubicBezTo>
                    <a:pt x="3214" y="4238"/>
                    <a:pt x="3143" y="2776"/>
                    <a:pt x="3477" y="2456"/>
                  </a:cubicBezTo>
                  <a:cubicBezTo>
                    <a:pt x="3588" y="2348"/>
                    <a:pt x="3851" y="2297"/>
                    <a:pt x="4206" y="2297"/>
                  </a:cubicBezTo>
                  <a:cubicBezTo>
                    <a:pt x="4913" y="2297"/>
                    <a:pt x="5988" y="2501"/>
                    <a:pt x="6976" y="2876"/>
                  </a:cubicBezTo>
                  <a:cubicBezTo>
                    <a:pt x="7878" y="3217"/>
                    <a:pt x="8726" y="3320"/>
                    <a:pt x="9419" y="3320"/>
                  </a:cubicBezTo>
                  <a:cubicBezTo>
                    <a:pt x="10462" y="3320"/>
                    <a:pt x="11155" y="3087"/>
                    <a:pt x="11155" y="3087"/>
                  </a:cubicBezTo>
                  <a:lnTo>
                    <a:pt x="11155" y="1027"/>
                  </a:lnTo>
                  <a:lnTo>
                    <a:pt x="8500" y="494"/>
                  </a:lnTo>
                  <a:lnTo>
                    <a:pt x="5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7" name="Google Shape;1827;p44"/>
            <p:cNvSpPr>
              <a:spLocks/>
            </p:cNvSpPr>
            <p:nvPr/>
          </p:nvSpPr>
          <p:spPr bwMode="auto">
            <a:xfrm>
              <a:off x="1056025" y="3141250"/>
              <a:ext cx="909400" cy="404025"/>
            </a:xfrm>
            <a:custGeom>
              <a:avLst/>
              <a:gdLst>
                <a:gd name="T0" fmla="*/ 36375 w 36376"/>
                <a:gd name="T1" fmla="*/ 1 h 16161"/>
                <a:gd name="T2" fmla="*/ 14077 w 36376"/>
                <a:gd name="T3" fmla="*/ 152 h 16161"/>
                <a:gd name="T4" fmla="*/ 8901 w 36376"/>
                <a:gd name="T5" fmla="*/ 14683 h 16161"/>
                <a:gd name="T6" fmla="*/ 1 w 36376"/>
                <a:gd name="T7" fmla="*/ 14817 h 16161"/>
                <a:gd name="T8" fmla="*/ 1 w 36376"/>
                <a:gd name="T9" fmla="*/ 15865 h 16161"/>
                <a:gd name="T10" fmla="*/ 30659 w 36376"/>
                <a:gd name="T11" fmla="*/ 16160 h 16161"/>
                <a:gd name="T12" fmla="*/ 36375 w 36376"/>
                <a:gd name="T13" fmla="*/ 1 h 16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76"/>
                <a:gd name="T22" fmla="*/ 0 h 16161"/>
                <a:gd name="T23" fmla="*/ 36376 w 36376"/>
                <a:gd name="T24" fmla="*/ 16161 h 16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76" h="16161" extrusionOk="0">
                  <a:moveTo>
                    <a:pt x="36375" y="1"/>
                  </a:moveTo>
                  <a:lnTo>
                    <a:pt x="14077" y="152"/>
                  </a:lnTo>
                  <a:lnTo>
                    <a:pt x="8901" y="14683"/>
                  </a:lnTo>
                  <a:lnTo>
                    <a:pt x="1" y="14817"/>
                  </a:lnTo>
                  <a:lnTo>
                    <a:pt x="1" y="15865"/>
                  </a:lnTo>
                  <a:lnTo>
                    <a:pt x="30659" y="16160"/>
                  </a:lnTo>
                  <a:lnTo>
                    <a:pt x="36375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178" name="Google Shape;1828;p44"/>
            <p:cNvSpPr>
              <a:spLocks/>
            </p:cNvSpPr>
            <p:nvPr/>
          </p:nvSpPr>
          <p:spPr bwMode="auto">
            <a:xfrm>
              <a:off x="1606775" y="3316475"/>
              <a:ext cx="69525" cy="62125"/>
            </a:xfrm>
            <a:custGeom>
              <a:avLst/>
              <a:gdLst>
                <a:gd name="T0" fmla="*/ 1389 w 2781"/>
                <a:gd name="T1" fmla="*/ 0 h 2485"/>
                <a:gd name="T2" fmla="*/ 205 w 2781"/>
                <a:gd name="T3" fmla="*/ 871 h 2485"/>
                <a:gd name="T4" fmla="*/ 1018 w 2781"/>
                <a:gd name="T5" fmla="*/ 2427 h 2485"/>
                <a:gd name="T6" fmla="*/ 1389 w 2781"/>
                <a:gd name="T7" fmla="*/ 2484 h 2485"/>
                <a:gd name="T8" fmla="*/ 2575 w 2781"/>
                <a:gd name="T9" fmla="*/ 1613 h 2485"/>
                <a:gd name="T10" fmla="*/ 1761 w 2781"/>
                <a:gd name="T11" fmla="*/ 58 h 2485"/>
                <a:gd name="T12" fmla="*/ 1389 w 2781"/>
                <a:gd name="T13" fmla="*/ 0 h 24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1"/>
                <a:gd name="T22" fmla="*/ 0 h 2485"/>
                <a:gd name="T23" fmla="*/ 2781 w 2781"/>
                <a:gd name="T24" fmla="*/ 2485 h 24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1" h="2485" extrusionOk="0">
                  <a:moveTo>
                    <a:pt x="1389" y="0"/>
                  </a:moveTo>
                  <a:cubicBezTo>
                    <a:pt x="861" y="0"/>
                    <a:pt x="372" y="340"/>
                    <a:pt x="205" y="871"/>
                  </a:cubicBezTo>
                  <a:cubicBezTo>
                    <a:pt x="1" y="1526"/>
                    <a:pt x="365" y="2222"/>
                    <a:pt x="1018" y="2427"/>
                  </a:cubicBezTo>
                  <a:cubicBezTo>
                    <a:pt x="1142" y="2466"/>
                    <a:pt x="1267" y="2484"/>
                    <a:pt x="1389" y="2484"/>
                  </a:cubicBezTo>
                  <a:cubicBezTo>
                    <a:pt x="1918" y="2484"/>
                    <a:pt x="2409" y="2144"/>
                    <a:pt x="2575" y="1613"/>
                  </a:cubicBezTo>
                  <a:cubicBezTo>
                    <a:pt x="2780" y="959"/>
                    <a:pt x="2415" y="262"/>
                    <a:pt x="1761" y="58"/>
                  </a:cubicBezTo>
                  <a:cubicBezTo>
                    <a:pt x="1638" y="19"/>
                    <a:pt x="151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238125" y="3540454"/>
              <a:ext cx="2122029" cy="1146171"/>
            </a:xfrm>
            <a:custGeom>
              <a:avLst/>
              <a:gdLst/>
              <a:ahLst/>
              <a:cxnLst/>
              <a:rect l="l" t="t" r="r" b="b"/>
              <a:pathLst>
                <a:path w="84912" h="45850" extrusionOk="0">
                  <a:moveTo>
                    <a:pt x="0" y="1"/>
                  </a:moveTo>
                  <a:lnTo>
                    <a:pt x="0" y="1772"/>
                  </a:lnTo>
                  <a:lnTo>
                    <a:pt x="7359" y="1772"/>
                  </a:lnTo>
                  <a:lnTo>
                    <a:pt x="7359" y="45849"/>
                  </a:lnTo>
                  <a:lnTo>
                    <a:pt x="8829" y="45849"/>
                  </a:lnTo>
                  <a:lnTo>
                    <a:pt x="8829" y="1772"/>
                  </a:lnTo>
                  <a:lnTo>
                    <a:pt x="75511" y="1772"/>
                  </a:lnTo>
                  <a:lnTo>
                    <a:pt x="75511" y="45849"/>
                  </a:lnTo>
                  <a:lnTo>
                    <a:pt x="76952" y="45849"/>
                  </a:lnTo>
                  <a:lnTo>
                    <a:pt x="76952" y="1772"/>
                  </a:lnTo>
                  <a:lnTo>
                    <a:pt x="84912" y="1772"/>
                  </a:lnTo>
                  <a:lnTo>
                    <a:pt x="84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107" name="Picture 2" descr="https://lh6.googleusercontent.com/-hk2rxD_KNvRdIodwyWzZ-Pc0uDP8SqEyqHFQBlJ8BAEmSr85ZNbz_ntl3AGqtteBFo-LpII1dxT-YGoot8GtDW4yFmBCiVxA3YKhXNKl4hyAOnbAbLUKBR7cmh9DPQMTzrhxdkqA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490663"/>
            <a:ext cx="432752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Prostokąt 77"/>
          <p:cNvSpPr>
            <a:spLocks noChangeArrowheads="1"/>
          </p:cNvSpPr>
          <p:nvPr/>
        </p:nvSpPr>
        <p:spPr bwMode="auto">
          <a:xfrm>
            <a:off x="265113" y="484188"/>
            <a:ext cx="616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 sz="3200">
                <a:latin typeface="Righteous"/>
              </a:rPr>
              <a:t>Upowszechnianie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47109" name="Google Shape;256;p28"/>
          <p:cNvSpPr txBox="1">
            <a:spLocks/>
          </p:cNvSpPr>
          <p:nvPr/>
        </p:nvSpPr>
        <p:spPr bwMode="auto">
          <a:xfrm>
            <a:off x="139700" y="1487488"/>
            <a:ext cx="2557463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W ramach upowszechniania rezultatów mobilności wzięliśmy udział w konkursie „Selfie+”</a:t>
            </a:r>
            <a:endParaRPr lang="en-US" sz="1600">
              <a:solidFill>
                <a:srgbClr val="263238"/>
              </a:solidFill>
              <a:latin typeface="Righteous"/>
              <a:sym typeface="A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oogle Shape;1752;p44"/>
          <p:cNvGrpSpPr>
            <a:grpSpLocks/>
          </p:cNvGrpSpPr>
          <p:nvPr/>
        </p:nvGrpSpPr>
        <p:grpSpPr bwMode="auto">
          <a:xfrm flipH="1">
            <a:off x="2744788" y="1387475"/>
            <a:ext cx="4791075" cy="3775075"/>
            <a:chOff x="1710050" y="814525"/>
            <a:chExt cx="4648075" cy="3864400"/>
          </a:xfrm>
        </p:grpSpPr>
        <p:sp>
          <p:nvSpPr>
            <p:cNvPr id="49228" name="Google Shape;1753;p44"/>
            <p:cNvSpPr>
              <a:spLocks/>
            </p:cNvSpPr>
            <p:nvPr/>
          </p:nvSpPr>
          <p:spPr bwMode="auto">
            <a:xfrm>
              <a:off x="1710050" y="814525"/>
              <a:ext cx="4648075" cy="3864400"/>
            </a:xfrm>
            <a:custGeom>
              <a:avLst/>
              <a:gdLst>
                <a:gd name="T0" fmla="*/ 5463 w 185923"/>
                <a:gd name="T1" fmla="*/ 0 h 154576"/>
                <a:gd name="T2" fmla="*/ 0 w 185923"/>
                <a:gd name="T3" fmla="*/ 5462 h 154576"/>
                <a:gd name="T4" fmla="*/ 0 w 185923"/>
                <a:gd name="T5" fmla="*/ 129067 h 154576"/>
                <a:gd name="T6" fmla="*/ 5463 w 185923"/>
                <a:gd name="T7" fmla="*/ 134529 h 154576"/>
                <a:gd name="T8" fmla="*/ 72626 w 185923"/>
                <a:gd name="T9" fmla="*/ 134529 h 154576"/>
                <a:gd name="T10" fmla="*/ 63654 w 185923"/>
                <a:gd name="T11" fmla="*/ 154575 h 154576"/>
                <a:gd name="T12" fmla="*/ 126457 w 185923"/>
                <a:gd name="T13" fmla="*/ 154575 h 154576"/>
                <a:gd name="T14" fmla="*/ 115347 w 185923"/>
                <a:gd name="T15" fmla="*/ 134529 h 154576"/>
                <a:gd name="T16" fmla="*/ 180461 w 185923"/>
                <a:gd name="T17" fmla="*/ 134529 h 154576"/>
                <a:gd name="T18" fmla="*/ 185923 w 185923"/>
                <a:gd name="T19" fmla="*/ 129067 h 154576"/>
                <a:gd name="T20" fmla="*/ 185923 w 185923"/>
                <a:gd name="T21" fmla="*/ 5462 h 154576"/>
                <a:gd name="T22" fmla="*/ 180461 w 185923"/>
                <a:gd name="T23" fmla="*/ 0 h 154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5923"/>
                <a:gd name="T37" fmla="*/ 0 h 154576"/>
                <a:gd name="T38" fmla="*/ 185923 w 185923"/>
                <a:gd name="T39" fmla="*/ 154576 h 1545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5923" h="154576" extrusionOk="0">
                  <a:moveTo>
                    <a:pt x="5463" y="0"/>
                  </a:moveTo>
                  <a:cubicBezTo>
                    <a:pt x="2447" y="0"/>
                    <a:pt x="0" y="2445"/>
                    <a:pt x="0" y="5462"/>
                  </a:cubicBezTo>
                  <a:lnTo>
                    <a:pt x="0" y="129067"/>
                  </a:lnTo>
                  <a:cubicBezTo>
                    <a:pt x="0" y="132083"/>
                    <a:pt x="2447" y="134529"/>
                    <a:pt x="5463" y="134529"/>
                  </a:cubicBezTo>
                  <a:lnTo>
                    <a:pt x="72626" y="134529"/>
                  </a:lnTo>
                  <a:cubicBezTo>
                    <a:pt x="72626" y="134529"/>
                    <a:pt x="76899" y="147740"/>
                    <a:pt x="63654" y="154575"/>
                  </a:cubicBezTo>
                  <a:lnTo>
                    <a:pt x="126457" y="154575"/>
                  </a:lnTo>
                  <a:cubicBezTo>
                    <a:pt x="126457" y="154575"/>
                    <a:pt x="111503" y="149449"/>
                    <a:pt x="115347" y="134529"/>
                  </a:cubicBezTo>
                  <a:lnTo>
                    <a:pt x="180461" y="134529"/>
                  </a:lnTo>
                  <a:cubicBezTo>
                    <a:pt x="183477" y="134529"/>
                    <a:pt x="185923" y="132083"/>
                    <a:pt x="185923" y="129067"/>
                  </a:cubicBezTo>
                  <a:lnTo>
                    <a:pt x="185923" y="5462"/>
                  </a:lnTo>
                  <a:cubicBezTo>
                    <a:pt x="185923" y="2445"/>
                    <a:pt x="183477" y="0"/>
                    <a:pt x="18046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920119" y="3827392"/>
              <a:ext cx="218697" cy="162506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521228" y="4178406"/>
              <a:ext cx="1071922" cy="4876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54" name="Google Shape;1759;p44"/>
          <p:cNvGrpSpPr>
            <a:grpSpLocks/>
          </p:cNvGrpSpPr>
          <p:nvPr/>
        </p:nvGrpSpPr>
        <p:grpSpPr bwMode="auto">
          <a:xfrm flipH="1">
            <a:off x="1916113" y="2592388"/>
            <a:ext cx="7069137" cy="2540000"/>
            <a:chOff x="238125" y="2408300"/>
            <a:chExt cx="7142400" cy="2491675"/>
          </a:xfrm>
        </p:grpSpPr>
        <p:sp>
          <p:nvSpPr>
            <p:cNvPr id="49158" name="Google Shape;1760;p44"/>
            <p:cNvSpPr>
              <a:spLocks/>
            </p:cNvSpPr>
            <p:nvPr/>
          </p:nvSpPr>
          <p:spPr bwMode="auto">
            <a:xfrm>
              <a:off x="307025" y="4684150"/>
              <a:ext cx="7073500" cy="5675"/>
            </a:xfrm>
            <a:custGeom>
              <a:avLst/>
              <a:gdLst>
                <a:gd name="T0" fmla="*/ 141477 w 282940"/>
                <a:gd name="T1" fmla="*/ 0 h 227"/>
                <a:gd name="T2" fmla="*/ 0 w 282940"/>
                <a:gd name="T3" fmla="*/ 113 h 227"/>
                <a:gd name="T4" fmla="*/ 141477 w 282940"/>
                <a:gd name="T5" fmla="*/ 226 h 227"/>
                <a:gd name="T6" fmla="*/ 282940 w 282940"/>
                <a:gd name="T7" fmla="*/ 113 h 227"/>
                <a:gd name="T8" fmla="*/ 141477 w 282940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940"/>
                <a:gd name="T16" fmla="*/ 0 h 227"/>
                <a:gd name="T17" fmla="*/ 282940 w 282940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940" h="227" extrusionOk="0">
                  <a:moveTo>
                    <a:pt x="141477" y="0"/>
                  </a:moveTo>
                  <a:cubicBezTo>
                    <a:pt x="63330" y="0"/>
                    <a:pt x="0" y="52"/>
                    <a:pt x="0" y="113"/>
                  </a:cubicBezTo>
                  <a:cubicBezTo>
                    <a:pt x="0" y="175"/>
                    <a:pt x="63330" y="226"/>
                    <a:pt x="141477" y="226"/>
                  </a:cubicBezTo>
                  <a:cubicBezTo>
                    <a:pt x="219595" y="226"/>
                    <a:pt x="282940" y="175"/>
                    <a:pt x="282940" y="113"/>
                  </a:cubicBezTo>
                  <a:cubicBezTo>
                    <a:pt x="282940" y="52"/>
                    <a:pt x="219595" y="0"/>
                    <a:pt x="14147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59" name="Google Shape;1761;p44"/>
            <p:cNvSpPr>
              <a:spLocks/>
            </p:cNvSpPr>
            <p:nvPr/>
          </p:nvSpPr>
          <p:spPr bwMode="auto">
            <a:xfrm>
              <a:off x="409100" y="3269375"/>
              <a:ext cx="1155775" cy="829725"/>
            </a:xfrm>
            <a:custGeom>
              <a:avLst/>
              <a:gdLst>
                <a:gd name="T0" fmla="*/ 4039 w 46231"/>
                <a:gd name="T1" fmla="*/ 0 h 33189"/>
                <a:gd name="T2" fmla="*/ 669 w 46231"/>
                <a:gd name="T3" fmla="*/ 4514 h 33189"/>
                <a:gd name="T4" fmla="*/ 8548 w 46231"/>
                <a:gd name="T5" fmla="*/ 31109 h 33189"/>
                <a:gd name="T6" fmla="*/ 11213 w 46231"/>
                <a:gd name="T7" fmla="*/ 33100 h 33189"/>
                <a:gd name="T8" fmla="*/ 43183 w 46231"/>
                <a:gd name="T9" fmla="*/ 33188 h 33189"/>
                <a:gd name="T10" fmla="*/ 43193 w 46231"/>
                <a:gd name="T11" fmla="*/ 33188 h 33189"/>
                <a:gd name="T12" fmla="*/ 46141 w 46231"/>
                <a:gd name="T13" fmla="*/ 30077 h 33189"/>
                <a:gd name="T14" fmla="*/ 43190 w 46231"/>
                <a:gd name="T15" fmla="*/ 27278 h 33189"/>
                <a:gd name="T16" fmla="*/ 30964 w 46231"/>
                <a:gd name="T17" fmla="*/ 27278 h 33189"/>
                <a:gd name="T18" fmla="*/ 21175 w 46231"/>
                <a:gd name="T19" fmla="*/ 0 h 33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31"/>
                <a:gd name="T31" fmla="*/ 0 h 33189"/>
                <a:gd name="T32" fmla="*/ 46231 w 46231"/>
                <a:gd name="T33" fmla="*/ 33189 h 33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31" h="33189" extrusionOk="0">
                  <a:moveTo>
                    <a:pt x="4039" y="0"/>
                  </a:moveTo>
                  <a:cubicBezTo>
                    <a:pt x="1689" y="0"/>
                    <a:pt x="1" y="2262"/>
                    <a:pt x="669" y="4514"/>
                  </a:cubicBezTo>
                  <a:lnTo>
                    <a:pt x="8548" y="31109"/>
                  </a:lnTo>
                  <a:cubicBezTo>
                    <a:pt x="8898" y="32291"/>
                    <a:pt x="9983" y="33100"/>
                    <a:pt x="11213" y="33100"/>
                  </a:cubicBezTo>
                  <a:lnTo>
                    <a:pt x="43183" y="33188"/>
                  </a:lnTo>
                  <a:cubicBezTo>
                    <a:pt x="43186" y="33188"/>
                    <a:pt x="43190" y="33188"/>
                    <a:pt x="43193" y="33188"/>
                  </a:cubicBezTo>
                  <a:cubicBezTo>
                    <a:pt x="44884" y="33188"/>
                    <a:pt x="46231" y="31768"/>
                    <a:pt x="46141" y="30077"/>
                  </a:cubicBezTo>
                  <a:cubicBezTo>
                    <a:pt x="46058" y="28507"/>
                    <a:pt x="44761" y="27278"/>
                    <a:pt x="43190" y="27278"/>
                  </a:cubicBezTo>
                  <a:lnTo>
                    <a:pt x="30964" y="27278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738558" y="4002972"/>
              <a:ext cx="364097" cy="6229"/>
            </a:xfrm>
            <a:custGeom>
              <a:avLst/>
              <a:gdLst/>
              <a:ahLst/>
              <a:cxnLst/>
              <a:rect l="l" t="t" r="r" b="b"/>
              <a:pathLst>
                <a:path w="14561" h="225" extrusionOk="0">
                  <a:moveTo>
                    <a:pt x="7281" y="0"/>
                  </a:moveTo>
                  <a:cubicBezTo>
                    <a:pt x="3260" y="0"/>
                    <a:pt x="0" y="50"/>
                    <a:pt x="0" y="113"/>
                  </a:cubicBezTo>
                  <a:cubicBezTo>
                    <a:pt x="0" y="175"/>
                    <a:pt x="3262" y="225"/>
                    <a:pt x="7281" y="225"/>
                  </a:cubicBezTo>
                  <a:cubicBezTo>
                    <a:pt x="11301" y="225"/>
                    <a:pt x="14561" y="175"/>
                    <a:pt x="14561" y="113"/>
                  </a:cubicBezTo>
                  <a:cubicBezTo>
                    <a:pt x="14561" y="50"/>
                    <a:pt x="11302" y="0"/>
                    <a:pt x="7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483529" y="3289730"/>
              <a:ext cx="240593" cy="713242"/>
            </a:xfrm>
            <a:custGeom>
              <a:avLst/>
              <a:gdLst/>
              <a:ahLst/>
              <a:cxnLst/>
              <a:rect l="l" t="t" r="r" b="b"/>
              <a:pathLst>
                <a:path w="9629" h="28517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20"/>
                    <a:pt x="2081" y="6417"/>
                    <a:pt x="4708" y="14294"/>
                  </a:cubicBezTo>
                  <a:cubicBezTo>
                    <a:pt x="7331" y="22157"/>
                    <a:pt x="9505" y="28516"/>
                    <a:pt x="9570" y="28516"/>
                  </a:cubicBezTo>
                  <a:cubicBezTo>
                    <a:pt x="9570" y="28516"/>
                    <a:pt x="9570" y="28516"/>
                    <a:pt x="9570" y="28516"/>
                  </a:cubicBezTo>
                  <a:cubicBezTo>
                    <a:pt x="9629" y="28496"/>
                    <a:pt x="7546" y="22095"/>
                    <a:pt x="4921" y="14222"/>
                  </a:cubicBezTo>
                  <a:cubicBezTo>
                    <a:pt x="2299" y="6360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2" name="Google Shape;1764;p44"/>
            <p:cNvSpPr>
              <a:spLocks/>
            </p:cNvSpPr>
            <p:nvPr/>
          </p:nvSpPr>
          <p:spPr bwMode="auto">
            <a:xfrm>
              <a:off x="1020025" y="4096875"/>
              <a:ext cx="48725" cy="590825"/>
            </a:xfrm>
            <a:custGeom>
              <a:avLst/>
              <a:gdLst>
                <a:gd name="T0" fmla="*/ 0 w 1949"/>
                <a:gd name="T1" fmla="*/ 0 h 23633"/>
                <a:gd name="T2" fmla="*/ 0 w 1949"/>
                <a:gd name="T3" fmla="*/ 23585 h 23633"/>
                <a:gd name="T4" fmla="*/ 1949 w 1949"/>
                <a:gd name="T5" fmla="*/ 23632 h 23633"/>
                <a:gd name="T6" fmla="*/ 1949 w 1949"/>
                <a:gd name="T7" fmla="*/ 0 h 236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9"/>
                <a:gd name="T13" fmla="*/ 0 h 23633"/>
                <a:gd name="T14" fmla="*/ 1949 w 1949"/>
                <a:gd name="T15" fmla="*/ 23633 h 236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9" h="23633" extrusionOk="0">
                  <a:moveTo>
                    <a:pt x="0" y="0"/>
                  </a:moveTo>
                  <a:lnTo>
                    <a:pt x="0" y="23585"/>
                  </a:lnTo>
                  <a:lnTo>
                    <a:pt x="1949" y="23632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3" name="Google Shape;1765;p44"/>
            <p:cNvSpPr>
              <a:spLocks/>
            </p:cNvSpPr>
            <p:nvPr/>
          </p:nvSpPr>
          <p:spPr bwMode="auto">
            <a:xfrm>
              <a:off x="817675" y="4613600"/>
              <a:ext cx="453425" cy="71375"/>
            </a:xfrm>
            <a:custGeom>
              <a:avLst/>
              <a:gdLst>
                <a:gd name="T0" fmla="*/ 7972 w 18137"/>
                <a:gd name="T1" fmla="*/ 0 h 2855"/>
                <a:gd name="T2" fmla="*/ 1 w 18137"/>
                <a:gd name="T3" fmla="*/ 2855 h 2855"/>
                <a:gd name="T4" fmla="*/ 18137 w 18137"/>
                <a:gd name="T5" fmla="*/ 2855 h 2855"/>
                <a:gd name="T6" fmla="*/ 9920 w 18137"/>
                <a:gd name="T7" fmla="*/ 0 h 28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37"/>
                <a:gd name="T13" fmla="*/ 0 h 2855"/>
                <a:gd name="T14" fmla="*/ 18137 w 18137"/>
                <a:gd name="T15" fmla="*/ 2855 h 28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37" h="2855" extrusionOk="0">
                  <a:moveTo>
                    <a:pt x="7972" y="0"/>
                  </a:moveTo>
                  <a:lnTo>
                    <a:pt x="1" y="2855"/>
                  </a:lnTo>
                  <a:lnTo>
                    <a:pt x="18137" y="2855"/>
                  </a:lnTo>
                  <a:lnTo>
                    <a:pt x="992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4" name="Google Shape;1766;p44"/>
            <p:cNvSpPr>
              <a:spLocks/>
            </p:cNvSpPr>
            <p:nvPr/>
          </p:nvSpPr>
          <p:spPr bwMode="auto">
            <a:xfrm>
              <a:off x="703000" y="2885125"/>
              <a:ext cx="765675" cy="887475"/>
            </a:xfrm>
            <a:custGeom>
              <a:avLst/>
              <a:gdLst>
                <a:gd name="T0" fmla="*/ 16072 w 30627"/>
                <a:gd name="T1" fmla="*/ 1 h 35499"/>
                <a:gd name="T2" fmla="*/ 12575 w 30627"/>
                <a:gd name="T3" fmla="*/ 541 h 35499"/>
                <a:gd name="T4" fmla="*/ 9090 w 30627"/>
                <a:gd name="T5" fmla="*/ 4 h 35499"/>
                <a:gd name="T6" fmla="*/ 7916 w 30627"/>
                <a:gd name="T7" fmla="*/ 136 h 35499"/>
                <a:gd name="T8" fmla="*/ 7825 w 30627"/>
                <a:gd name="T9" fmla="*/ 146 h 35499"/>
                <a:gd name="T10" fmla="*/ 42 w 30627"/>
                <a:gd name="T11" fmla="*/ 8534 h 35499"/>
                <a:gd name="T12" fmla="*/ 0 w 30627"/>
                <a:gd name="T13" fmla="*/ 9272 h 35499"/>
                <a:gd name="T14" fmla="*/ 3000 w 30627"/>
                <a:gd name="T15" fmla="*/ 24263 h 35499"/>
                <a:gd name="T16" fmla="*/ 2466 w 30627"/>
                <a:gd name="T17" fmla="*/ 35499 h 35499"/>
                <a:gd name="T18" fmla="*/ 22635 w 30627"/>
                <a:gd name="T19" fmla="*/ 32144 h 35499"/>
                <a:gd name="T20" fmla="*/ 21844 w 30627"/>
                <a:gd name="T21" fmla="*/ 22305 h 35499"/>
                <a:gd name="T22" fmla="*/ 21829 w 30627"/>
                <a:gd name="T23" fmla="*/ 14165 h 35499"/>
                <a:gd name="T24" fmla="*/ 21829 w 30627"/>
                <a:gd name="T25" fmla="*/ 14165 h 35499"/>
                <a:gd name="T26" fmla="*/ 26775 w 30627"/>
                <a:gd name="T27" fmla="*/ 23749 h 35499"/>
                <a:gd name="T28" fmla="*/ 30626 w 30627"/>
                <a:gd name="T29" fmla="*/ 16312 h 35499"/>
                <a:gd name="T30" fmla="*/ 23575 w 30627"/>
                <a:gd name="T31" fmla="*/ 3540 h 35499"/>
                <a:gd name="T32" fmla="*/ 23575 w 30627"/>
                <a:gd name="T33" fmla="*/ 3541 h 35499"/>
                <a:gd name="T34" fmla="*/ 18963 w 30627"/>
                <a:gd name="T35" fmla="*/ 554 h 35499"/>
                <a:gd name="T36" fmla="*/ 16072 w 30627"/>
                <a:gd name="T37" fmla="*/ 1 h 354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627"/>
                <a:gd name="T58" fmla="*/ 0 h 35499"/>
                <a:gd name="T59" fmla="*/ 30627 w 30627"/>
                <a:gd name="T60" fmla="*/ 35499 h 354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627" h="35499" extrusionOk="0">
                  <a:moveTo>
                    <a:pt x="16072" y="1"/>
                  </a:moveTo>
                  <a:cubicBezTo>
                    <a:pt x="14906" y="361"/>
                    <a:pt x="13741" y="541"/>
                    <a:pt x="12575" y="541"/>
                  </a:cubicBezTo>
                  <a:cubicBezTo>
                    <a:pt x="11414" y="541"/>
                    <a:pt x="10252" y="362"/>
                    <a:pt x="9090" y="4"/>
                  </a:cubicBezTo>
                  <a:cubicBezTo>
                    <a:pt x="8805" y="41"/>
                    <a:pt x="8411" y="77"/>
                    <a:pt x="7916" y="136"/>
                  </a:cubicBezTo>
                  <a:lnTo>
                    <a:pt x="7825" y="146"/>
                  </a:lnTo>
                  <a:cubicBezTo>
                    <a:pt x="3545" y="668"/>
                    <a:pt x="278" y="4227"/>
                    <a:pt x="42" y="8534"/>
                  </a:cubicBezTo>
                  <a:lnTo>
                    <a:pt x="0" y="9272"/>
                  </a:lnTo>
                  <a:lnTo>
                    <a:pt x="3000" y="24263"/>
                  </a:lnTo>
                  <a:lnTo>
                    <a:pt x="2466" y="35499"/>
                  </a:lnTo>
                  <a:lnTo>
                    <a:pt x="22635" y="32144"/>
                  </a:lnTo>
                  <a:lnTo>
                    <a:pt x="21844" y="22305"/>
                  </a:lnTo>
                  <a:lnTo>
                    <a:pt x="21829" y="14165"/>
                  </a:lnTo>
                  <a:lnTo>
                    <a:pt x="26775" y="23749"/>
                  </a:lnTo>
                  <a:lnTo>
                    <a:pt x="30626" y="16312"/>
                  </a:lnTo>
                  <a:lnTo>
                    <a:pt x="23575" y="3540"/>
                  </a:lnTo>
                  <a:lnTo>
                    <a:pt x="23575" y="3541"/>
                  </a:lnTo>
                  <a:cubicBezTo>
                    <a:pt x="22285" y="2201"/>
                    <a:pt x="20772" y="1209"/>
                    <a:pt x="18963" y="554"/>
                  </a:cubicBezTo>
                  <a:cubicBezTo>
                    <a:pt x="18084" y="236"/>
                    <a:pt x="17151" y="46"/>
                    <a:pt x="1607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5" name="Google Shape;1767;p44"/>
            <p:cNvSpPr>
              <a:spLocks/>
            </p:cNvSpPr>
            <p:nvPr/>
          </p:nvSpPr>
          <p:spPr bwMode="auto">
            <a:xfrm>
              <a:off x="664525" y="2888525"/>
              <a:ext cx="236400" cy="380875"/>
            </a:xfrm>
            <a:custGeom>
              <a:avLst/>
              <a:gdLst>
                <a:gd name="T0" fmla="*/ 9455 w 9456"/>
                <a:gd name="T1" fmla="*/ 0 h 15235"/>
                <a:gd name="T2" fmla="*/ 140 w 9456"/>
                <a:gd name="T3" fmla="*/ 8816 h 15235"/>
                <a:gd name="T4" fmla="*/ 1 w 9456"/>
                <a:gd name="T5" fmla="*/ 15234 h 15235"/>
                <a:gd name="T6" fmla="*/ 7138 w 9456"/>
                <a:gd name="T7" fmla="*/ 15173 h 15235"/>
                <a:gd name="T8" fmla="*/ 9455 w 9456"/>
                <a:gd name="T9" fmla="*/ 0 h 15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6"/>
                <a:gd name="T16" fmla="*/ 0 h 15235"/>
                <a:gd name="T17" fmla="*/ 9456 w 9456"/>
                <a:gd name="T18" fmla="*/ 15235 h 15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6" h="15235" extrusionOk="0">
                  <a:moveTo>
                    <a:pt x="9455" y="0"/>
                  </a:moveTo>
                  <a:cubicBezTo>
                    <a:pt x="9455" y="0"/>
                    <a:pt x="1167" y="63"/>
                    <a:pt x="140" y="8816"/>
                  </a:cubicBezTo>
                  <a:lnTo>
                    <a:pt x="1" y="15234"/>
                  </a:lnTo>
                  <a:lnTo>
                    <a:pt x="7138" y="15173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6" name="Google Shape;1768;p44"/>
            <p:cNvSpPr>
              <a:spLocks/>
            </p:cNvSpPr>
            <p:nvPr/>
          </p:nvSpPr>
          <p:spPr bwMode="auto">
            <a:xfrm>
              <a:off x="667600" y="3167175"/>
              <a:ext cx="728325" cy="5675"/>
            </a:xfrm>
            <a:custGeom>
              <a:avLst/>
              <a:gdLst>
                <a:gd name="T0" fmla="*/ 14567 w 29133"/>
                <a:gd name="T1" fmla="*/ 0 h 227"/>
                <a:gd name="T2" fmla="*/ 1 w 29133"/>
                <a:gd name="T3" fmla="*/ 113 h 227"/>
                <a:gd name="T4" fmla="*/ 14567 w 29133"/>
                <a:gd name="T5" fmla="*/ 227 h 227"/>
                <a:gd name="T6" fmla="*/ 29132 w 29133"/>
                <a:gd name="T7" fmla="*/ 113 h 227"/>
                <a:gd name="T8" fmla="*/ 14567 w 2913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33"/>
                <a:gd name="T16" fmla="*/ 0 h 227"/>
                <a:gd name="T17" fmla="*/ 29133 w 2913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2"/>
                    <a:pt x="1" y="113"/>
                  </a:cubicBezTo>
                  <a:cubicBezTo>
                    <a:pt x="1" y="175"/>
                    <a:pt x="6521" y="227"/>
                    <a:pt x="14567" y="227"/>
                  </a:cubicBezTo>
                  <a:cubicBezTo>
                    <a:pt x="22610" y="227"/>
                    <a:pt x="29132" y="175"/>
                    <a:pt x="29132" y="113"/>
                  </a:cubicBezTo>
                  <a:cubicBezTo>
                    <a:pt x="29132" y="52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7" name="Google Shape;1769;p44"/>
            <p:cNvSpPr>
              <a:spLocks/>
            </p:cNvSpPr>
            <p:nvPr/>
          </p:nvSpPr>
          <p:spPr bwMode="auto">
            <a:xfrm>
              <a:off x="667600" y="3201875"/>
              <a:ext cx="728325" cy="5675"/>
            </a:xfrm>
            <a:custGeom>
              <a:avLst/>
              <a:gdLst>
                <a:gd name="T0" fmla="*/ 14567 w 29133"/>
                <a:gd name="T1" fmla="*/ 0 h 227"/>
                <a:gd name="T2" fmla="*/ 1 w 29133"/>
                <a:gd name="T3" fmla="*/ 113 h 227"/>
                <a:gd name="T4" fmla="*/ 14567 w 29133"/>
                <a:gd name="T5" fmla="*/ 226 h 227"/>
                <a:gd name="T6" fmla="*/ 29132 w 29133"/>
                <a:gd name="T7" fmla="*/ 113 h 227"/>
                <a:gd name="T8" fmla="*/ 14567 w 2913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33"/>
                <a:gd name="T16" fmla="*/ 0 h 227"/>
                <a:gd name="T17" fmla="*/ 29133 w 2913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1"/>
                    <a:pt x="1" y="113"/>
                  </a:cubicBezTo>
                  <a:cubicBezTo>
                    <a:pt x="1" y="176"/>
                    <a:pt x="6521" y="226"/>
                    <a:pt x="14567" y="226"/>
                  </a:cubicBezTo>
                  <a:cubicBezTo>
                    <a:pt x="22610" y="226"/>
                    <a:pt x="29132" y="176"/>
                    <a:pt x="29132" y="113"/>
                  </a:cubicBezTo>
                  <a:cubicBezTo>
                    <a:pt x="29132" y="51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68" name="Google Shape;1770;p44"/>
            <p:cNvSpPr>
              <a:spLocks/>
            </p:cNvSpPr>
            <p:nvPr/>
          </p:nvSpPr>
          <p:spPr bwMode="auto">
            <a:xfrm>
              <a:off x="667600" y="3138425"/>
              <a:ext cx="716650" cy="5675"/>
            </a:xfrm>
            <a:custGeom>
              <a:avLst/>
              <a:gdLst>
                <a:gd name="T0" fmla="*/ 14334 w 28666"/>
                <a:gd name="T1" fmla="*/ 1 h 227"/>
                <a:gd name="T2" fmla="*/ 1 w 28666"/>
                <a:gd name="T3" fmla="*/ 114 h 227"/>
                <a:gd name="T4" fmla="*/ 14334 w 28666"/>
                <a:gd name="T5" fmla="*/ 227 h 227"/>
                <a:gd name="T6" fmla="*/ 28665 w 28666"/>
                <a:gd name="T7" fmla="*/ 114 h 227"/>
                <a:gd name="T8" fmla="*/ 14334 w 28666"/>
                <a:gd name="T9" fmla="*/ 1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66"/>
                <a:gd name="T16" fmla="*/ 0 h 227"/>
                <a:gd name="T17" fmla="*/ 28666 w 28666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66" h="227" extrusionOk="0">
                  <a:moveTo>
                    <a:pt x="14334" y="1"/>
                  </a:moveTo>
                  <a:cubicBezTo>
                    <a:pt x="6416" y="1"/>
                    <a:pt x="1" y="52"/>
                    <a:pt x="1" y="114"/>
                  </a:cubicBezTo>
                  <a:cubicBezTo>
                    <a:pt x="1" y="175"/>
                    <a:pt x="6419" y="227"/>
                    <a:pt x="14334" y="227"/>
                  </a:cubicBezTo>
                  <a:cubicBezTo>
                    <a:pt x="22248" y="227"/>
                    <a:pt x="28665" y="175"/>
                    <a:pt x="28665" y="114"/>
                  </a:cubicBezTo>
                  <a:cubicBezTo>
                    <a:pt x="28665" y="52"/>
                    <a:pt x="22250" y="1"/>
                    <a:pt x="14334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243803" y="3082609"/>
              <a:ext cx="12832" cy="395553"/>
            </a:xfrm>
            <a:custGeom>
              <a:avLst/>
              <a:gdLst/>
              <a:ahLst/>
              <a:cxnLst/>
              <a:rect l="l" t="t" r="r" b="b"/>
              <a:pathLst>
                <a:path w="475" h="15841" extrusionOk="0">
                  <a:moveTo>
                    <a:pt x="411" y="0"/>
                  </a:moveTo>
                  <a:cubicBezTo>
                    <a:pt x="349" y="0"/>
                    <a:pt x="220" y="3546"/>
                    <a:pt x="125" y="7919"/>
                  </a:cubicBezTo>
                  <a:cubicBezTo>
                    <a:pt x="28" y="12293"/>
                    <a:pt x="0" y="15839"/>
                    <a:pt x="63" y="15841"/>
                  </a:cubicBezTo>
                  <a:cubicBezTo>
                    <a:pt x="63" y="15841"/>
                    <a:pt x="63" y="15841"/>
                    <a:pt x="63" y="15841"/>
                  </a:cubicBezTo>
                  <a:cubicBezTo>
                    <a:pt x="125" y="15841"/>
                    <a:pt x="253" y="12298"/>
                    <a:pt x="349" y="7923"/>
                  </a:cubicBezTo>
                  <a:cubicBezTo>
                    <a:pt x="446" y="3549"/>
                    <a:pt x="474" y="2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173229" y="3334891"/>
              <a:ext cx="162000" cy="143271"/>
            </a:xfrm>
            <a:custGeom>
              <a:avLst/>
              <a:gdLst/>
              <a:ahLst/>
              <a:cxnLst/>
              <a:rect l="l" t="t" r="r" b="b"/>
              <a:pathLst>
                <a:path w="6481" h="5754" extrusionOk="0">
                  <a:moveTo>
                    <a:pt x="75" y="1"/>
                  </a:moveTo>
                  <a:lnTo>
                    <a:pt x="0" y="5754"/>
                  </a:lnTo>
                  <a:cubicBezTo>
                    <a:pt x="0" y="5754"/>
                    <a:pt x="3184" y="5118"/>
                    <a:pt x="3825" y="5081"/>
                  </a:cubicBezTo>
                  <a:cubicBezTo>
                    <a:pt x="4469" y="5045"/>
                    <a:pt x="4295" y="3205"/>
                    <a:pt x="4295" y="3205"/>
                  </a:cubicBezTo>
                  <a:lnTo>
                    <a:pt x="4295" y="3205"/>
                  </a:lnTo>
                  <a:lnTo>
                    <a:pt x="5370" y="5109"/>
                  </a:lnTo>
                  <a:cubicBezTo>
                    <a:pt x="5370" y="5109"/>
                    <a:pt x="5642" y="5332"/>
                    <a:pt x="6021" y="5332"/>
                  </a:cubicBezTo>
                  <a:cubicBezTo>
                    <a:pt x="6039" y="5332"/>
                    <a:pt x="6056" y="5332"/>
                    <a:pt x="6073" y="5331"/>
                  </a:cubicBezTo>
                  <a:cubicBezTo>
                    <a:pt x="6480" y="5310"/>
                    <a:pt x="5405" y="2355"/>
                    <a:pt x="4701" y="1318"/>
                  </a:cubicBezTo>
                  <a:cubicBezTo>
                    <a:pt x="3996" y="281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1" name="Google Shape;1773;p44"/>
            <p:cNvSpPr>
              <a:spLocks/>
            </p:cNvSpPr>
            <p:nvPr/>
          </p:nvSpPr>
          <p:spPr bwMode="auto">
            <a:xfrm>
              <a:off x="664225" y="3218375"/>
              <a:ext cx="511475" cy="351775"/>
            </a:xfrm>
            <a:custGeom>
              <a:avLst/>
              <a:gdLst>
                <a:gd name="T0" fmla="*/ 6606 w 20459"/>
                <a:gd name="T1" fmla="*/ 1 h 14071"/>
                <a:gd name="T2" fmla="*/ 16 w 20459"/>
                <a:gd name="T3" fmla="*/ 331 h 14071"/>
                <a:gd name="T4" fmla="*/ 1 w 20459"/>
                <a:gd name="T5" fmla="*/ 10438 h 14071"/>
                <a:gd name="T6" fmla="*/ 3827 w 20459"/>
                <a:gd name="T7" fmla="*/ 14071 h 14071"/>
                <a:gd name="T8" fmla="*/ 4653 w 20459"/>
                <a:gd name="T9" fmla="*/ 13981 h 14071"/>
                <a:gd name="T10" fmla="*/ 20458 w 20459"/>
                <a:gd name="T11" fmla="*/ 10726 h 14071"/>
                <a:gd name="T12" fmla="*/ 20425 w 20459"/>
                <a:gd name="T13" fmla="*/ 4244 h 14071"/>
                <a:gd name="T14" fmla="*/ 6788 w 20459"/>
                <a:gd name="T15" fmla="*/ 6861 h 14071"/>
                <a:gd name="T16" fmla="*/ 6606 w 20459"/>
                <a:gd name="T17" fmla="*/ 1 h 14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59"/>
                <a:gd name="T28" fmla="*/ 0 h 14071"/>
                <a:gd name="T29" fmla="*/ 20459 w 20459"/>
                <a:gd name="T30" fmla="*/ 14071 h 140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59" h="14071" extrusionOk="0">
                  <a:moveTo>
                    <a:pt x="6606" y="1"/>
                  </a:moveTo>
                  <a:lnTo>
                    <a:pt x="16" y="331"/>
                  </a:lnTo>
                  <a:lnTo>
                    <a:pt x="1" y="10438"/>
                  </a:lnTo>
                  <a:cubicBezTo>
                    <a:pt x="115" y="12515"/>
                    <a:pt x="1840" y="14071"/>
                    <a:pt x="3827" y="14071"/>
                  </a:cubicBezTo>
                  <a:cubicBezTo>
                    <a:pt x="4098" y="14071"/>
                    <a:pt x="4375" y="14042"/>
                    <a:pt x="4653" y="13981"/>
                  </a:cubicBezTo>
                  <a:lnTo>
                    <a:pt x="20458" y="10726"/>
                  </a:lnTo>
                  <a:lnTo>
                    <a:pt x="20425" y="4244"/>
                  </a:lnTo>
                  <a:lnTo>
                    <a:pt x="6788" y="6861"/>
                  </a:lnTo>
                  <a:lnTo>
                    <a:pt x="6606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831587" y="3138672"/>
              <a:ext cx="346454" cy="409570"/>
            </a:xfrm>
            <a:custGeom>
              <a:avLst/>
              <a:gdLst/>
              <a:ahLst/>
              <a:cxnLst/>
              <a:rect l="l" t="t" r="r" b="b"/>
              <a:pathLst>
                <a:path w="13851" h="16357" extrusionOk="0">
                  <a:moveTo>
                    <a:pt x="390" y="0"/>
                  </a:moveTo>
                  <a:cubicBezTo>
                    <a:pt x="384" y="0"/>
                    <a:pt x="377" y="64"/>
                    <a:pt x="369" y="184"/>
                  </a:cubicBezTo>
                  <a:cubicBezTo>
                    <a:pt x="362" y="320"/>
                    <a:pt x="352" y="498"/>
                    <a:pt x="339" y="720"/>
                  </a:cubicBezTo>
                  <a:cubicBezTo>
                    <a:pt x="320" y="1207"/>
                    <a:pt x="292" y="1892"/>
                    <a:pt x="255" y="2755"/>
                  </a:cubicBezTo>
                  <a:cubicBezTo>
                    <a:pt x="193" y="4529"/>
                    <a:pt x="108" y="7035"/>
                    <a:pt x="4" y="10043"/>
                  </a:cubicBezTo>
                  <a:lnTo>
                    <a:pt x="1" y="10161"/>
                  </a:lnTo>
                  <a:lnTo>
                    <a:pt x="118" y="10139"/>
                  </a:lnTo>
                  <a:lnTo>
                    <a:pt x="10980" y="8072"/>
                  </a:lnTo>
                  <a:lnTo>
                    <a:pt x="13626" y="7563"/>
                  </a:lnTo>
                  <a:lnTo>
                    <a:pt x="13626" y="7563"/>
                  </a:lnTo>
                  <a:cubicBezTo>
                    <a:pt x="13630" y="9856"/>
                    <a:pt x="13635" y="12029"/>
                    <a:pt x="13638" y="14003"/>
                  </a:cubicBezTo>
                  <a:lnTo>
                    <a:pt x="13638" y="14003"/>
                  </a:lnTo>
                  <a:lnTo>
                    <a:pt x="5491" y="15668"/>
                  </a:lnTo>
                  <a:lnTo>
                    <a:pt x="3168" y="16160"/>
                  </a:lnTo>
                  <a:lnTo>
                    <a:pt x="2556" y="16298"/>
                  </a:lnTo>
                  <a:cubicBezTo>
                    <a:pt x="2416" y="16330"/>
                    <a:pt x="2346" y="16349"/>
                    <a:pt x="2346" y="16355"/>
                  </a:cubicBezTo>
                  <a:cubicBezTo>
                    <a:pt x="2346" y="16356"/>
                    <a:pt x="2349" y="16357"/>
                    <a:pt x="2355" y="16357"/>
                  </a:cubicBezTo>
                  <a:cubicBezTo>
                    <a:pt x="2379" y="16357"/>
                    <a:pt x="2449" y="16347"/>
                    <a:pt x="2562" y="16329"/>
                  </a:cubicBezTo>
                  <a:lnTo>
                    <a:pt x="3180" y="16221"/>
                  </a:lnTo>
                  <a:lnTo>
                    <a:pt x="5515" y="15785"/>
                  </a:lnTo>
                  <a:lnTo>
                    <a:pt x="13758" y="14183"/>
                  </a:lnTo>
                  <a:lnTo>
                    <a:pt x="13839" y="14169"/>
                  </a:lnTo>
                  <a:lnTo>
                    <a:pt x="13839" y="14085"/>
                  </a:lnTo>
                  <a:cubicBezTo>
                    <a:pt x="13842" y="12050"/>
                    <a:pt x="13846" y="9802"/>
                    <a:pt x="13851" y="7429"/>
                  </a:cubicBezTo>
                  <a:lnTo>
                    <a:pt x="13851" y="7294"/>
                  </a:lnTo>
                  <a:lnTo>
                    <a:pt x="13717" y="7319"/>
                  </a:lnTo>
                  <a:lnTo>
                    <a:pt x="10937" y="7852"/>
                  </a:lnTo>
                  <a:lnTo>
                    <a:pt x="199" y="9927"/>
                  </a:lnTo>
                  <a:lnTo>
                    <a:pt x="199" y="9927"/>
                  </a:lnTo>
                  <a:cubicBezTo>
                    <a:pt x="268" y="6973"/>
                    <a:pt x="324" y="4510"/>
                    <a:pt x="365" y="2759"/>
                  </a:cubicBezTo>
                  <a:cubicBezTo>
                    <a:pt x="380" y="1895"/>
                    <a:pt x="390" y="1210"/>
                    <a:pt x="397" y="721"/>
                  </a:cubicBezTo>
                  <a:cubicBezTo>
                    <a:pt x="399" y="500"/>
                    <a:pt x="399" y="322"/>
                    <a:pt x="399" y="185"/>
                  </a:cubicBezTo>
                  <a:cubicBezTo>
                    <a:pt x="397" y="64"/>
                    <a:pt x="394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913388" y="2883275"/>
              <a:ext cx="211722" cy="143271"/>
            </a:xfrm>
            <a:custGeom>
              <a:avLst/>
              <a:gdLst/>
              <a:ahLst/>
              <a:cxnLst/>
              <a:rect l="l" t="t" r="r" b="b"/>
              <a:pathLst>
                <a:path w="8426" h="5686" extrusionOk="0">
                  <a:moveTo>
                    <a:pt x="571" y="1"/>
                  </a:moveTo>
                  <a:cubicBezTo>
                    <a:pt x="563" y="1"/>
                    <a:pt x="532" y="46"/>
                    <a:pt x="481" y="133"/>
                  </a:cubicBezTo>
                  <a:cubicBezTo>
                    <a:pt x="420" y="223"/>
                    <a:pt x="353" y="362"/>
                    <a:pt x="276" y="550"/>
                  </a:cubicBezTo>
                  <a:cubicBezTo>
                    <a:pt x="128" y="925"/>
                    <a:pt x="0" y="1515"/>
                    <a:pt x="78" y="2242"/>
                  </a:cubicBezTo>
                  <a:cubicBezTo>
                    <a:pt x="163" y="2958"/>
                    <a:pt x="460" y="3823"/>
                    <a:pt x="1137" y="4529"/>
                  </a:cubicBezTo>
                  <a:cubicBezTo>
                    <a:pt x="1796" y="5232"/>
                    <a:pt x="2839" y="5685"/>
                    <a:pt x="3944" y="5685"/>
                  </a:cubicBezTo>
                  <a:cubicBezTo>
                    <a:pt x="3956" y="5685"/>
                    <a:pt x="3969" y="5685"/>
                    <a:pt x="3981" y="5685"/>
                  </a:cubicBezTo>
                  <a:cubicBezTo>
                    <a:pt x="3994" y="5685"/>
                    <a:pt x="4007" y="5685"/>
                    <a:pt x="4019" y="5685"/>
                  </a:cubicBezTo>
                  <a:cubicBezTo>
                    <a:pt x="5125" y="5685"/>
                    <a:pt x="6157" y="5244"/>
                    <a:pt x="6858" y="4598"/>
                  </a:cubicBezTo>
                  <a:cubicBezTo>
                    <a:pt x="7580" y="3961"/>
                    <a:pt x="8040" y="3184"/>
                    <a:pt x="8231" y="2483"/>
                  </a:cubicBezTo>
                  <a:cubicBezTo>
                    <a:pt x="8426" y="1778"/>
                    <a:pt x="8382" y="1173"/>
                    <a:pt x="8304" y="781"/>
                  </a:cubicBezTo>
                  <a:cubicBezTo>
                    <a:pt x="8261" y="582"/>
                    <a:pt x="8220" y="433"/>
                    <a:pt x="8181" y="334"/>
                  </a:cubicBezTo>
                  <a:cubicBezTo>
                    <a:pt x="8146" y="237"/>
                    <a:pt x="8125" y="186"/>
                    <a:pt x="8117" y="186"/>
                  </a:cubicBezTo>
                  <a:cubicBezTo>
                    <a:pt x="8116" y="186"/>
                    <a:pt x="8116" y="186"/>
                    <a:pt x="8116" y="186"/>
                  </a:cubicBezTo>
                  <a:cubicBezTo>
                    <a:pt x="8094" y="192"/>
                    <a:pt x="8165" y="403"/>
                    <a:pt x="8216" y="795"/>
                  </a:cubicBezTo>
                  <a:cubicBezTo>
                    <a:pt x="8289" y="1346"/>
                    <a:pt x="8241" y="1905"/>
                    <a:pt x="8076" y="2437"/>
                  </a:cubicBezTo>
                  <a:cubicBezTo>
                    <a:pt x="7874" y="3105"/>
                    <a:pt x="7422" y="3838"/>
                    <a:pt x="6720" y="4443"/>
                  </a:cubicBezTo>
                  <a:cubicBezTo>
                    <a:pt x="6043" y="5050"/>
                    <a:pt x="5065" y="5461"/>
                    <a:pt x="4013" y="5461"/>
                  </a:cubicBezTo>
                  <a:cubicBezTo>
                    <a:pt x="4002" y="5461"/>
                    <a:pt x="3991" y="5460"/>
                    <a:pt x="3980" y="5460"/>
                  </a:cubicBezTo>
                  <a:cubicBezTo>
                    <a:pt x="3969" y="5460"/>
                    <a:pt x="3958" y="5461"/>
                    <a:pt x="3947" y="5461"/>
                  </a:cubicBezTo>
                  <a:cubicBezTo>
                    <a:pt x="2896" y="5461"/>
                    <a:pt x="1913" y="5038"/>
                    <a:pt x="1284" y="4386"/>
                  </a:cubicBezTo>
                  <a:cubicBezTo>
                    <a:pt x="639" y="3726"/>
                    <a:pt x="337" y="2907"/>
                    <a:pt x="235" y="2221"/>
                  </a:cubicBezTo>
                  <a:cubicBezTo>
                    <a:pt x="140" y="1527"/>
                    <a:pt x="240" y="953"/>
                    <a:pt x="359" y="580"/>
                  </a:cubicBezTo>
                  <a:cubicBezTo>
                    <a:pt x="476" y="204"/>
                    <a:pt x="595" y="13"/>
                    <a:pt x="572" y="1"/>
                  </a:cubicBezTo>
                  <a:cubicBezTo>
                    <a:pt x="571" y="1"/>
                    <a:pt x="571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4" name="Google Shape;1776;p44"/>
            <p:cNvSpPr>
              <a:spLocks/>
            </p:cNvSpPr>
            <p:nvPr/>
          </p:nvSpPr>
          <p:spPr bwMode="auto">
            <a:xfrm>
              <a:off x="1135000" y="3330225"/>
              <a:ext cx="8125" cy="169700"/>
            </a:xfrm>
            <a:custGeom>
              <a:avLst/>
              <a:gdLst>
                <a:gd name="T0" fmla="*/ 73 w 325"/>
                <a:gd name="T1" fmla="*/ 1 h 6788"/>
                <a:gd name="T2" fmla="*/ 72 w 325"/>
                <a:gd name="T3" fmla="*/ 1 h 6788"/>
                <a:gd name="T4" fmla="*/ 63 w 325"/>
                <a:gd name="T5" fmla="*/ 998 h 6788"/>
                <a:gd name="T6" fmla="*/ 94 w 325"/>
                <a:gd name="T7" fmla="*/ 3394 h 6788"/>
                <a:gd name="T8" fmla="*/ 36 w 325"/>
                <a:gd name="T9" fmla="*/ 5789 h 6788"/>
                <a:gd name="T10" fmla="*/ 33 w 325"/>
                <a:gd name="T11" fmla="*/ 6788 h 6788"/>
                <a:gd name="T12" fmla="*/ 33 w 325"/>
                <a:gd name="T13" fmla="*/ 6788 h 6788"/>
                <a:gd name="T14" fmla="*/ 194 w 325"/>
                <a:gd name="T15" fmla="*/ 5801 h 6788"/>
                <a:gd name="T16" fmla="*/ 320 w 325"/>
                <a:gd name="T17" fmla="*/ 3396 h 6788"/>
                <a:gd name="T18" fmla="*/ 224 w 325"/>
                <a:gd name="T19" fmla="*/ 988 h 6788"/>
                <a:gd name="T20" fmla="*/ 73 w 325"/>
                <a:gd name="T21" fmla="*/ 1 h 67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5"/>
                <a:gd name="T34" fmla="*/ 0 h 6788"/>
                <a:gd name="T35" fmla="*/ 325 w 325"/>
                <a:gd name="T36" fmla="*/ 6788 h 67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5" h="6788" extrusionOk="0">
                  <a:moveTo>
                    <a:pt x="73" y="1"/>
                  </a:moveTo>
                  <a:cubicBezTo>
                    <a:pt x="73" y="1"/>
                    <a:pt x="72" y="1"/>
                    <a:pt x="72" y="1"/>
                  </a:cubicBezTo>
                  <a:cubicBezTo>
                    <a:pt x="40" y="2"/>
                    <a:pt x="47" y="384"/>
                    <a:pt x="63" y="998"/>
                  </a:cubicBezTo>
                  <a:cubicBezTo>
                    <a:pt x="80" y="1612"/>
                    <a:pt x="100" y="2459"/>
                    <a:pt x="94" y="3394"/>
                  </a:cubicBezTo>
                  <a:cubicBezTo>
                    <a:pt x="88" y="4330"/>
                    <a:pt x="59" y="5177"/>
                    <a:pt x="36" y="5789"/>
                  </a:cubicBezTo>
                  <a:cubicBezTo>
                    <a:pt x="12" y="6403"/>
                    <a:pt x="0" y="6785"/>
                    <a:pt x="33" y="6788"/>
                  </a:cubicBezTo>
                  <a:cubicBezTo>
                    <a:pt x="33" y="6788"/>
                    <a:pt x="33" y="6788"/>
                    <a:pt x="33" y="6788"/>
                  </a:cubicBezTo>
                  <a:cubicBezTo>
                    <a:pt x="63" y="6788"/>
                    <a:pt x="130" y="6412"/>
                    <a:pt x="194" y="5801"/>
                  </a:cubicBezTo>
                  <a:cubicBezTo>
                    <a:pt x="259" y="5187"/>
                    <a:pt x="315" y="4337"/>
                    <a:pt x="320" y="3396"/>
                  </a:cubicBezTo>
                  <a:cubicBezTo>
                    <a:pt x="325" y="2455"/>
                    <a:pt x="279" y="1603"/>
                    <a:pt x="224" y="988"/>
                  </a:cubicBezTo>
                  <a:cubicBezTo>
                    <a:pt x="166" y="376"/>
                    <a:pt x="105" y="1"/>
                    <a:pt x="73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5" name="Google Shape;1777;p44"/>
            <p:cNvSpPr>
              <a:spLocks/>
            </p:cNvSpPr>
            <p:nvPr/>
          </p:nvSpPr>
          <p:spPr bwMode="auto">
            <a:xfrm>
              <a:off x="1114500" y="3335450"/>
              <a:ext cx="6600" cy="168600"/>
            </a:xfrm>
            <a:custGeom>
              <a:avLst/>
              <a:gdLst>
                <a:gd name="T0" fmla="*/ 70 w 264"/>
                <a:gd name="T1" fmla="*/ 0 h 6744"/>
                <a:gd name="T2" fmla="*/ 70 w 264"/>
                <a:gd name="T3" fmla="*/ 0 h 6744"/>
                <a:gd name="T4" fmla="*/ 32 w 264"/>
                <a:gd name="T5" fmla="*/ 990 h 6744"/>
                <a:gd name="T6" fmla="*/ 33 w 264"/>
                <a:gd name="T7" fmla="*/ 3372 h 6744"/>
                <a:gd name="T8" fmla="*/ 8 w 264"/>
                <a:gd name="T9" fmla="*/ 5754 h 6744"/>
                <a:gd name="T10" fmla="*/ 36 w 264"/>
                <a:gd name="T11" fmla="*/ 6743 h 6744"/>
                <a:gd name="T12" fmla="*/ 36 w 264"/>
                <a:gd name="T13" fmla="*/ 6743 h 6744"/>
                <a:gd name="T14" fmla="*/ 167 w 264"/>
                <a:gd name="T15" fmla="*/ 5759 h 6744"/>
                <a:gd name="T16" fmla="*/ 259 w 264"/>
                <a:gd name="T17" fmla="*/ 3373 h 6744"/>
                <a:gd name="T18" fmla="*/ 190 w 264"/>
                <a:gd name="T19" fmla="*/ 986 h 6744"/>
                <a:gd name="T20" fmla="*/ 70 w 264"/>
                <a:gd name="T21" fmla="*/ 0 h 67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6744"/>
                <a:gd name="T35" fmla="*/ 264 w 264"/>
                <a:gd name="T36" fmla="*/ 6744 h 67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6744" extrusionOk="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8" y="2"/>
                    <a:pt x="32" y="381"/>
                    <a:pt x="32" y="990"/>
                  </a:cubicBezTo>
                  <a:cubicBezTo>
                    <a:pt x="32" y="1688"/>
                    <a:pt x="33" y="2488"/>
                    <a:pt x="33" y="3372"/>
                  </a:cubicBezTo>
                  <a:cubicBezTo>
                    <a:pt x="24" y="4256"/>
                    <a:pt x="16" y="5056"/>
                    <a:pt x="8" y="5754"/>
                  </a:cubicBezTo>
                  <a:cubicBezTo>
                    <a:pt x="1" y="6363"/>
                    <a:pt x="5" y="6742"/>
                    <a:pt x="36" y="6743"/>
                  </a:cubicBezTo>
                  <a:cubicBezTo>
                    <a:pt x="36" y="6743"/>
                    <a:pt x="36" y="6743"/>
                    <a:pt x="36" y="6743"/>
                  </a:cubicBezTo>
                  <a:cubicBezTo>
                    <a:pt x="67" y="6743"/>
                    <a:pt x="120" y="6368"/>
                    <a:pt x="167" y="5759"/>
                  </a:cubicBezTo>
                  <a:cubicBezTo>
                    <a:pt x="215" y="5151"/>
                    <a:pt x="254" y="4307"/>
                    <a:pt x="259" y="3373"/>
                  </a:cubicBezTo>
                  <a:cubicBezTo>
                    <a:pt x="264" y="2439"/>
                    <a:pt x="231" y="1595"/>
                    <a:pt x="190" y="986"/>
                  </a:cubicBezTo>
                  <a:cubicBezTo>
                    <a:pt x="149" y="376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6" name="Google Shape;1778;p44"/>
            <p:cNvSpPr>
              <a:spLocks/>
            </p:cNvSpPr>
            <p:nvPr/>
          </p:nvSpPr>
          <p:spPr bwMode="auto">
            <a:xfrm>
              <a:off x="1377600" y="4606025"/>
              <a:ext cx="313050" cy="293950"/>
            </a:xfrm>
            <a:custGeom>
              <a:avLst/>
              <a:gdLst>
                <a:gd name="T0" fmla="*/ 6497 w 12522"/>
                <a:gd name="T1" fmla="*/ 1 h 11758"/>
                <a:gd name="T2" fmla="*/ 1 w 12522"/>
                <a:gd name="T3" fmla="*/ 167 h 11758"/>
                <a:gd name="T4" fmla="*/ 1416 w 12522"/>
                <a:gd name="T5" fmla="*/ 4227 h 11758"/>
                <a:gd name="T6" fmla="*/ 10917 w 12522"/>
                <a:gd name="T7" fmla="*/ 11758 h 11758"/>
                <a:gd name="T8" fmla="*/ 11177 w 12522"/>
                <a:gd name="T9" fmla="*/ 11721 h 11758"/>
                <a:gd name="T10" fmla="*/ 7324 w 12522"/>
                <a:gd name="T11" fmla="*/ 2717 h 11758"/>
                <a:gd name="T12" fmla="*/ 6497 w 12522"/>
                <a:gd name="T13" fmla="*/ 1 h 11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22"/>
                <a:gd name="T22" fmla="*/ 0 h 11758"/>
                <a:gd name="T23" fmla="*/ 12522 w 12522"/>
                <a:gd name="T24" fmla="*/ 11758 h 117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22" h="11758" extrusionOk="0">
                  <a:moveTo>
                    <a:pt x="6497" y="1"/>
                  </a:moveTo>
                  <a:lnTo>
                    <a:pt x="1" y="167"/>
                  </a:lnTo>
                  <a:lnTo>
                    <a:pt x="1416" y="4227"/>
                  </a:lnTo>
                  <a:cubicBezTo>
                    <a:pt x="1416" y="4227"/>
                    <a:pt x="8545" y="11758"/>
                    <a:pt x="10917" y="11758"/>
                  </a:cubicBezTo>
                  <a:cubicBezTo>
                    <a:pt x="11012" y="11758"/>
                    <a:pt x="11098" y="11746"/>
                    <a:pt x="11177" y="11721"/>
                  </a:cubicBezTo>
                  <a:cubicBezTo>
                    <a:pt x="12522" y="11297"/>
                    <a:pt x="10597" y="9165"/>
                    <a:pt x="7324" y="2717"/>
                  </a:cubicBezTo>
                  <a:lnTo>
                    <a:pt x="6497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7" name="Google Shape;1779;p44"/>
            <p:cNvSpPr>
              <a:spLocks/>
            </p:cNvSpPr>
            <p:nvPr/>
          </p:nvSpPr>
          <p:spPr bwMode="auto">
            <a:xfrm>
              <a:off x="1395775" y="4661325"/>
              <a:ext cx="290875" cy="237050"/>
            </a:xfrm>
            <a:custGeom>
              <a:avLst/>
              <a:gdLst>
                <a:gd name="T0" fmla="*/ 150 w 11635"/>
                <a:gd name="T1" fmla="*/ 0 h 9482"/>
                <a:gd name="T2" fmla="*/ 1 w 11635"/>
                <a:gd name="T3" fmla="*/ 7 h 9482"/>
                <a:gd name="T4" fmla="*/ 541 w 11635"/>
                <a:gd name="T5" fmla="*/ 1830 h 9482"/>
                <a:gd name="T6" fmla="*/ 6345 w 11635"/>
                <a:gd name="T7" fmla="*/ 7279 h 9482"/>
                <a:gd name="T8" fmla="*/ 10160 w 11635"/>
                <a:gd name="T9" fmla="*/ 9481 h 9482"/>
                <a:gd name="T10" fmla="*/ 10444 w 11635"/>
                <a:gd name="T11" fmla="*/ 9453 h 9482"/>
                <a:gd name="T12" fmla="*/ 10588 w 11635"/>
                <a:gd name="T13" fmla="*/ 8120 h 9482"/>
                <a:gd name="T14" fmla="*/ 10588 w 11635"/>
                <a:gd name="T15" fmla="*/ 8120 h 9482"/>
                <a:gd name="T16" fmla="*/ 9858 w 11635"/>
                <a:gd name="T17" fmla="*/ 8763 h 9482"/>
                <a:gd name="T18" fmla="*/ 9695 w 11635"/>
                <a:gd name="T19" fmla="*/ 8738 h 9482"/>
                <a:gd name="T20" fmla="*/ 5591 w 11635"/>
                <a:gd name="T21" fmla="*/ 5901 h 9482"/>
                <a:gd name="T22" fmla="*/ 2730 w 11635"/>
                <a:gd name="T23" fmla="*/ 3169 h 9482"/>
                <a:gd name="T24" fmla="*/ 2374 w 11635"/>
                <a:gd name="T25" fmla="*/ 1421 h 9482"/>
                <a:gd name="T26" fmla="*/ 150 w 11635"/>
                <a:gd name="T27" fmla="*/ 0 h 94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35"/>
                <a:gd name="T43" fmla="*/ 0 h 9482"/>
                <a:gd name="T44" fmla="*/ 11635 w 11635"/>
                <a:gd name="T45" fmla="*/ 9482 h 94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35" h="9482" extrusionOk="0">
                  <a:moveTo>
                    <a:pt x="150" y="0"/>
                  </a:moveTo>
                  <a:cubicBezTo>
                    <a:pt x="100" y="0"/>
                    <a:pt x="50" y="2"/>
                    <a:pt x="1" y="7"/>
                  </a:cubicBezTo>
                  <a:lnTo>
                    <a:pt x="541" y="1830"/>
                  </a:lnTo>
                  <a:cubicBezTo>
                    <a:pt x="541" y="1830"/>
                    <a:pt x="5042" y="6279"/>
                    <a:pt x="6345" y="7279"/>
                  </a:cubicBezTo>
                  <a:cubicBezTo>
                    <a:pt x="7549" y="8200"/>
                    <a:pt x="9007" y="9481"/>
                    <a:pt x="10160" y="9481"/>
                  </a:cubicBezTo>
                  <a:cubicBezTo>
                    <a:pt x="10257" y="9481"/>
                    <a:pt x="10352" y="9472"/>
                    <a:pt x="10444" y="9453"/>
                  </a:cubicBezTo>
                  <a:cubicBezTo>
                    <a:pt x="11635" y="9207"/>
                    <a:pt x="10588" y="8120"/>
                    <a:pt x="10588" y="8120"/>
                  </a:cubicBezTo>
                  <a:cubicBezTo>
                    <a:pt x="10588" y="8120"/>
                    <a:pt x="10328" y="8763"/>
                    <a:pt x="9858" y="8763"/>
                  </a:cubicBezTo>
                  <a:cubicBezTo>
                    <a:pt x="9806" y="8763"/>
                    <a:pt x="9752" y="8756"/>
                    <a:pt x="9695" y="8738"/>
                  </a:cubicBezTo>
                  <a:cubicBezTo>
                    <a:pt x="9124" y="8562"/>
                    <a:pt x="8053" y="8111"/>
                    <a:pt x="5591" y="5901"/>
                  </a:cubicBezTo>
                  <a:cubicBezTo>
                    <a:pt x="3130" y="3692"/>
                    <a:pt x="2730" y="3169"/>
                    <a:pt x="2730" y="3169"/>
                  </a:cubicBezTo>
                  <a:cubicBezTo>
                    <a:pt x="2730" y="3169"/>
                    <a:pt x="2849" y="2040"/>
                    <a:pt x="2374" y="1421"/>
                  </a:cubicBezTo>
                  <a:cubicBezTo>
                    <a:pt x="1920" y="835"/>
                    <a:pt x="10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8" name="Google Shape;1780;p44"/>
            <p:cNvSpPr>
              <a:spLocks/>
            </p:cNvSpPr>
            <p:nvPr/>
          </p:nvSpPr>
          <p:spPr bwMode="auto">
            <a:xfrm>
              <a:off x="1407150" y="4686975"/>
              <a:ext cx="253475" cy="194250"/>
            </a:xfrm>
            <a:custGeom>
              <a:avLst/>
              <a:gdLst>
                <a:gd name="T0" fmla="*/ 4 w 10139"/>
                <a:gd name="T1" fmla="*/ 0 h 7770"/>
                <a:gd name="T2" fmla="*/ 4 w 10139"/>
                <a:gd name="T3" fmla="*/ 0 h 7770"/>
                <a:gd name="T4" fmla="*/ 85 w 10139"/>
                <a:gd name="T5" fmla="*/ 111 h 7770"/>
                <a:gd name="T6" fmla="*/ 334 w 10139"/>
                <a:gd name="T7" fmla="*/ 407 h 7770"/>
                <a:gd name="T8" fmla="*/ 1290 w 10139"/>
                <a:gd name="T9" fmla="*/ 1466 h 7770"/>
                <a:gd name="T10" fmla="*/ 4697 w 10139"/>
                <a:gd name="T11" fmla="*/ 4717 h 7770"/>
                <a:gd name="T12" fmla="*/ 8450 w 10139"/>
                <a:gd name="T13" fmla="*/ 7564 h 7770"/>
                <a:gd name="T14" fmla="*/ 9191 w 10139"/>
                <a:gd name="T15" fmla="*/ 7770 h 7770"/>
                <a:gd name="T16" fmla="*/ 9246 w 10139"/>
                <a:gd name="T17" fmla="*/ 7768 h 7770"/>
                <a:gd name="T18" fmla="*/ 9837 w 10139"/>
                <a:gd name="T19" fmla="*/ 7574 h 7770"/>
                <a:gd name="T20" fmla="*/ 10096 w 10139"/>
                <a:gd name="T21" fmla="*/ 7279 h 7770"/>
                <a:gd name="T22" fmla="*/ 10138 w 10139"/>
                <a:gd name="T23" fmla="*/ 7148 h 7770"/>
                <a:gd name="T24" fmla="*/ 10137 w 10139"/>
                <a:gd name="T25" fmla="*/ 7148 h 7770"/>
                <a:gd name="T26" fmla="*/ 9811 w 10139"/>
                <a:gd name="T27" fmla="*/ 7535 h 7770"/>
                <a:gd name="T28" fmla="*/ 9231 w 10139"/>
                <a:gd name="T29" fmla="*/ 7696 h 7770"/>
                <a:gd name="T30" fmla="*/ 8490 w 10139"/>
                <a:gd name="T31" fmla="*/ 7486 h 7770"/>
                <a:gd name="T32" fmla="*/ 4776 w 10139"/>
                <a:gd name="T33" fmla="*/ 4623 h 7770"/>
                <a:gd name="T34" fmla="*/ 1353 w 10139"/>
                <a:gd name="T35" fmla="*/ 1406 h 7770"/>
                <a:gd name="T36" fmla="*/ 371 w 10139"/>
                <a:gd name="T37" fmla="*/ 373 h 7770"/>
                <a:gd name="T38" fmla="*/ 104 w 10139"/>
                <a:gd name="T39" fmla="*/ 93 h 7770"/>
                <a:gd name="T40" fmla="*/ 4 w 10139"/>
                <a:gd name="T41" fmla="*/ 0 h 77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39"/>
                <a:gd name="T64" fmla="*/ 0 h 7770"/>
                <a:gd name="T65" fmla="*/ 10139 w 10139"/>
                <a:gd name="T66" fmla="*/ 7770 h 77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39" h="7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5"/>
                    <a:pt x="29" y="42"/>
                    <a:pt x="85" y="111"/>
                  </a:cubicBezTo>
                  <a:lnTo>
                    <a:pt x="334" y="407"/>
                  </a:lnTo>
                  <a:cubicBezTo>
                    <a:pt x="554" y="663"/>
                    <a:pt x="879" y="1025"/>
                    <a:pt x="1290" y="1466"/>
                  </a:cubicBezTo>
                  <a:cubicBezTo>
                    <a:pt x="2366" y="2610"/>
                    <a:pt x="3504" y="3695"/>
                    <a:pt x="4697" y="4717"/>
                  </a:cubicBezTo>
                  <a:cubicBezTo>
                    <a:pt x="6100" y="5906"/>
                    <a:pt x="7413" y="6928"/>
                    <a:pt x="8450" y="7564"/>
                  </a:cubicBezTo>
                  <a:cubicBezTo>
                    <a:pt x="8702" y="7693"/>
                    <a:pt x="8958" y="7770"/>
                    <a:pt x="9191" y="7770"/>
                  </a:cubicBezTo>
                  <a:cubicBezTo>
                    <a:pt x="9209" y="7770"/>
                    <a:pt x="9228" y="7769"/>
                    <a:pt x="9246" y="7768"/>
                  </a:cubicBezTo>
                  <a:cubicBezTo>
                    <a:pt x="9494" y="7755"/>
                    <a:pt x="9697" y="7674"/>
                    <a:pt x="9837" y="7574"/>
                  </a:cubicBezTo>
                  <a:cubicBezTo>
                    <a:pt x="9948" y="7499"/>
                    <a:pt x="10037" y="7398"/>
                    <a:pt x="10096" y="7279"/>
                  </a:cubicBezTo>
                  <a:cubicBezTo>
                    <a:pt x="10118" y="7238"/>
                    <a:pt x="10133" y="7194"/>
                    <a:pt x="10138" y="7148"/>
                  </a:cubicBezTo>
                  <a:cubicBezTo>
                    <a:pt x="10138" y="7148"/>
                    <a:pt x="10138" y="7148"/>
                    <a:pt x="10137" y="7148"/>
                  </a:cubicBezTo>
                  <a:cubicBezTo>
                    <a:pt x="10122" y="7148"/>
                    <a:pt x="10084" y="7356"/>
                    <a:pt x="9811" y="7535"/>
                  </a:cubicBezTo>
                  <a:cubicBezTo>
                    <a:pt x="9673" y="7631"/>
                    <a:pt x="9468" y="7696"/>
                    <a:pt x="9231" y="7696"/>
                  </a:cubicBezTo>
                  <a:cubicBezTo>
                    <a:pt x="9003" y="7696"/>
                    <a:pt x="8745" y="7636"/>
                    <a:pt x="8490" y="7486"/>
                  </a:cubicBezTo>
                  <a:cubicBezTo>
                    <a:pt x="7487" y="6846"/>
                    <a:pt x="6172" y="5806"/>
                    <a:pt x="4776" y="4623"/>
                  </a:cubicBezTo>
                  <a:cubicBezTo>
                    <a:pt x="3381" y="3429"/>
                    <a:pt x="2193" y="2266"/>
                    <a:pt x="1353" y="1406"/>
                  </a:cubicBezTo>
                  <a:lnTo>
                    <a:pt x="371" y="373"/>
                  </a:lnTo>
                  <a:lnTo>
                    <a:pt x="104" y="93"/>
                  </a:lnTo>
                  <a:cubicBezTo>
                    <a:pt x="45" y="32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79" name="Google Shape;1781;p44"/>
            <p:cNvSpPr>
              <a:spLocks/>
            </p:cNvSpPr>
            <p:nvPr/>
          </p:nvSpPr>
          <p:spPr bwMode="auto">
            <a:xfrm>
              <a:off x="1560525" y="4796300"/>
              <a:ext cx="68800" cy="56100"/>
            </a:xfrm>
            <a:custGeom>
              <a:avLst/>
              <a:gdLst>
                <a:gd name="T0" fmla="*/ 2498 w 2752"/>
                <a:gd name="T1" fmla="*/ 0 h 2244"/>
                <a:gd name="T2" fmla="*/ 2183 w 2752"/>
                <a:gd name="T3" fmla="*/ 30 h 2244"/>
                <a:gd name="T4" fmla="*/ 946 w 2752"/>
                <a:gd name="T5" fmla="*/ 605 h 2244"/>
                <a:gd name="T6" fmla="*/ 115 w 2752"/>
                <a:gd name="T7" fmla="*/ 1686 h 2244"/>
                <a:gd name="T8" fmla="*/ 23 w 2752"/>
                <a:gd name="T9" fmla="*/ 2244 h 2244"/>
                <a:gd name="T10" fmla="*/ 23 w 2752"/>
                <a:gd name="T11" fmla="*/ 2244 h 2244"/>
                <a:gd name="T12" fmla="*/ 196 w 2752"/>
                <a:gd name="T13" fmla="*/ 1717 h 2244"/>
                <a:gd name="T14" fmla="*/ 1023 w 2752"/>
                <a:gd name="T15" fmla="*/ 704 h 2244"/>
                <a:gd name="T16" fmla="*/ 2202 w 2752"/>
                <a:gd name="T17" fmla="*/ 115 h 2244"/>
                <a:gd name="T18" fmla="*/ 2750 w 2752"/>
                <a:gd name="T19" fmla="*/ 34 h 2244"/>
                <a:gd name="T20" fmla="*/ 2498 w 2752"/>
                <a:gd name="T21" fmla="*/ 0 h 22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2"/>
                <a:gd name="T34" fmla="*/ 0 h 2244"/>
                <a:gd name="T35" fmla="*/ 2752 w 2752"/>
                <a:gd name="T36" fmla="*/ 2244 h 22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2" h="2244" extrusionOk="0">
                  <a:moveTo>
                    <a:pt x="2498" y="0"/>
                  </a:moveTo>
                  <a:cubicBezTo>
                    <a:pt x="2411" y="0"/>
                    <a:pt x="2305" y="8"/>
                    <a:pt x="2183" y="30"/>
                  </a:cubicBezTo>
                  <a:cubicBezTo>
                    <a:pt x="1835" y="88"/>
                    <a:pt x="1372" y="276"/>
                    <a:pt x="946" y="605"/>
                  </a:cubicBezTo>
                  <a:cubicBezTo>
                    <a:pt x="515" y="927"/>
                    <a:pt x="224" y="1348"/>
                    <a:pt x="115" y="1686"/>
                  </a:cubicBezTo>
                  <a:cubicBezTo>
                    <a:pt x="1" y="2022"/>
                    <a:pt x="12" y="2244"/>
                    <a:pt x="23" y="2244"/>
                  </a:cubicBezTo>
                  <a:cubicBezTo>
                    <a:pt x="23" y="2244"/>
                    <a:pt x="23" y="2244"/>
                    <a:pt x="23" y="2244"/>
                  </a:cubicBezTo>
                  <a:cubicBezTo>
                    <a:pt x="45" y="2244"/>
                    <a:pt x="68" y="2028"/>
                    <a:pt x="196" y="1717"/>
                  </a:cubicBezTo>
                  <a:cubicBezTo>
                    <a:pt x="322" y="1403"/>
                    <a:pt x="604" y="1015"/>
                    <a:pt x="1023" y="704"/>
                  </a:cubicBezTo>
                  <a:cubicBezTo>
                    <a:pt x="1434" y="385"/>
                    <a:pt x="1871" y="193"/>
                    <a:pt x="2202" y="115"/>
                  </a:cubicBezTo>
                  <a:cubicBezTo>
                    <a:pt x="2532" y="33"/>
                    <a:pt x="2748" y="56"/>
                    <a:pt x="2750" y="34"/>
                  </a:cubicBezTo>
                  <a:cubicBezTo>
                    <a:pt x="2751" y="26"/>
                    <a:pt x="2659" y="0"/>
                    <a:pt x="249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0" name="Google Shape;1782;p44"/>
            <p:cNvSpPr>
              <a:spLocks/>
            </p:cNvSpPr>
            <p:nvPr/>
          </p:nvSpPr>
          <p:spPr bwMode="auto">
            <a:xfrm>
              <a:off x="1395850" y="4662625"/>
              <a:ext cx="71425" cy="99125"/>
            </a:xfrm>
            <a:custGeom>
              <a:avLst/>
              <a:gdLst>
                <a:gd name="T0" fmla="*/ 125 w 2857"/>
                <a:gd name="T1" fmla="*/ 0 h 3965"/>
                <a:gd name="T2" fmla="*/ 2 w 2857"/>
                <a:gd name="T3" fmla="*/ 11 h 3965"/>
                <a:gd name="T4" fmla="*/ 769 w 2857"/>
                <a:gd name="T5" fmla="*/ 201 h 3965"/>
                <a:gd name="T6" fmla="*/ 2206 w 2857"/>
                <a:gd name="T7" fmla="*/ 1381 h 3965"/>
                <a:gd name="T8" fmla="*/ 2733 w 2857"/>
                <a:gd name="T9" fmla="*/ 3171 h 3965"/>
                <a:gd name="T10" fmla="*/ 2683 w 2857"/>
                <a:gd name="T11" fmla="*/ 3964 h 3965"/>
                <a:gd name="T12" fmla="*/ 2684 w 2857"/>
                <a:gd name="T13" fmla="*/ 3964 h 3965"/>
                <a:gd name="T14" fmla="*/ 2745 w 2857"/>
                <a:gd name="T15" fmla="*/ 3757 h 3965"/>
                <a:gd name="T16" fmla="*/ 2820 w 2857"/>
                <a:gd name="T17" fmla="*/ 3174 h 3965"/>
                <a:gd name="T18" fmla="*/ 2310 w 2857"/>
                <a:gd name="T19" fmla="*/ 1314 h 3965"/>
                <a:gd name="T20" fmla="*/ 798 w 2857"/>
                <a:gd name="T21" fmla="*/ 118 h 3965"/>
                <a:gd name="T22" fmla="*/ 219 w 2857"/>
                <a:gd name="T23" fmla="*/ 2 h 3965"/>
                <a:gd name="T24" fmla="*/ 125 w 2857"/>
                <a:gd name="T25" fmla="*/ 0 h 39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7"/>
                <a:gd name="T40" fmla="*/ 0 h 3965"/>
                <a:gd name="T41" fmla="*/ 2857 w 2857"/>
                <a:gd name="T42" fmla="*/ 3965 h 39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7" h="3965" extrusionOk="0">
                  <a:moveTo>
                    <a:pt x="125" y="0"/>
                  </a:moveTo>
                  <a:cubicBezTo>
                    <a:pt x="46" y="0"/>
                    <a:pt x="3" y="6"/>
                    <a:pt x="2" y="11"/>
                  </a:cubicBezTo>
                  <a:cubicBezTo>
                    <a:pt x="1" y="36"/>
                    <a:pt x="313" y="27"/>
                    <a:pt x="769" y="201"/>
                  </a:cubicBezTo>
                  <a:cubicBezTo>
                    <a:pt x="1221" y="367"/>
                    <a:pt x="1805" y="756"/>
                    <a:pt x="2206" y="1381"/>
                  </a:cubicBezTo>
                  <a:cubicBezTo>
                    <a:pt x="2616" y="2005"/>
                    <a:pt x="2745" y="2687"/>
                    <a:pt x="2733" y="3171"/>
                  </a:cubicBezTo>
                  <a:cubicBezTo>
                    <a:pt x="2727" y="3660"/>
                    <a:pt x="2661" y="3961"/>
                    <a:pt x="2683" y="3964"/>
                  </a:cubicBezTo>
                  <a:cubicBezTo>
                    <a:pt x="2683" y="3964"/>
                    <a:pt x="2684" y="3964"/>
                    <a:pt x="2684" y="3964"/>
                  </a:cubicBezTo>
                  <a:cubicBezTo>
                    <a:pt x="2693" y="3964"/>
                    <a:pt x="2715" y="3891"/>
                    <a:pt x="2745" y="3757"/>
                  </a:cubicBezTo>
                  <a:cubicBezTo>
                    <a:pt x="2786" y="3565"/>
                    <a:pt x="2811" y="3369"/>
                    <a:pt x="2820" y="3174"/>
                  </a:cubicBezTo>
                  <a:cubicBezTo>
                    <a:pt x="2857" y="2678"/>
                    <a:pt x="2735" y="1958"/>
                    <a:pt x="2310" y="1314"/>
                  </a:cubicBezTo>
                  <a:cubicBezTo>
                    <a:pt x="1893" y="662"/>
                    <a:pt x="1272" y="270"/>
                    <a:pt x="798" y="118"/>
                  </a:cubicBezTo>
                  <a:cubicBezTo>
                    <a:pt x="611" y="54"/>
                    <a:pt x="416" y="16"/>
                    <a:pt x="219" y="2"/>
                  </a:cubicBezTo>
                  <a:cubicBezTo>
                    <a:pt x="184" y="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1" name="Google Shape;1783;p44"/>
            <p:cNvSpPr>
              <a:spLocks/>
            </p:cNvSpPr>
            <p:nvPr/>
          </p:nvSpPr>
          <p:spPr bwMode="auto">
            <a:xfrm>
              <a:off x="1389500" y="4626700"/>
              <a:ext cx="23275" cy="64375"/>
            </a:xfrm>
            <a:custGeom>
              <a:avLst/>
              <a:gdLst>
                <a:gd name="T0" fmla="*/ 31 w 931"/>
                <a:gd name="T1" fmla="*/ 0 h 2575"/>
                <a:gd name="T2" fmla="*/ 30 w 931"/>
                <a:gd name="T3" fmla="*/ 0 h 2575"/>
                <a:gd name="T4" fmla="*/ 416 w 931"/>
                <a:gd name="T5" fmla="*/ 1301 h 2575"/>
                <a:gd name="T6" fmla="*/ 902 w 931"/>
                <a:gd name="T7" fmla="*/ 2575 h 2575"/>
                <a:gd name="T8" fmla="*/ 904 w 931"/>
                <a:gd name="T9" fmla="*/ 2574 h 2575"/>
                <a:gd name="T10" fmla="*/ 535 w 931"/>
                <a:gd name="T11" fmla="*/ 1268 h 2575"/>
                <a:gd name="T12" fmla="*/ 31 w 931"/>
                <a:gd name="T13" fmla="*/ 0 h 2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2575"/>
                <a:gd name="T23" fmla="*/ 931 w 931"/>
                <a:gd name="T24" fmla="*/ 2575 h 25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2575" extrusionOk="0">
                  <a:moveTo>
                    <a:pt x="31" y="0"/>
                  </a:moveTo>
                  <a:cubicBezTo>
                    <a:pt x="31" y="0"/>
                    <a:pt x="30" y="0"/>
                    <a:pt x="30" y="0"/>
                  </a:cubicBezTo>
                  <a:cubicBezTo>
                    <a:pt x="1" y="15"/>
                    <a:pt x="215" y="580"/>
                    <a:pt x="416" y="1301"/>
                  </a:cubicBezTo>
                  <a:cubicBezTo>
                    <a:pt x="613" y="2016"/>
                    <a:pt x="861" y="2575"/>
                    <a:pt x="902" y="2575"/>
                  </a:cubicBezTo>
                  <a:cubicBezTo>
                    <a:pt x="902" y="2575"/>
                    <a:pt x="903" y="2575"/>
                    <a:pt x="904" y="2574"/>
                  </a:cubicBezTo>
                  <a:cubicBezTo>
                    <a:pt x="930" y="2561"/>
                    <a:pt x="733" y="1993"/>
                    <a:pt x="535" y="1268"/>
                  </a:cubicBezTo>
                  <a:cubicBezTo>
                    <a:pt x="334" y="550"/>
                    <a:pt x="69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2" name="Google Shape;1784;p44"/>
            <p:cNvSpPr>
              <a:spLocks/>
            </p:cNvSpPr>
            <p:nvPr/>
          </p:nvSpPr>
          <p:spPr bwMode="auto">
            <a:xfrm>
              <a:off x="1524150" y="4687650"/>
              <a:ext cx="41100" cy="14550"/>
            </a:xfrm>
            <a:custGeom>
              <a:avLst/>
              <a:gdLst>
                <a:gd name="T0" fmla="*/ 1471 w 1644"/>
                <a:gd name="T1" fmla="*/ 1 h 582"/>
                <a:gd name="T2" fmla="*/ 771 w 1644"/>
                <a:gd name="T3" fmla="*/ 125 h 582"/>
                <a:gd name="T4" fmla="*/ 21 w 1644"/>
                <a:gd name="T5" fmla="*/ 578 h 582"/>
                <a:gd name="T6" fmla="*/ 28 w 1644"/>
                <a:gd name="T7" fmla="*/ 581 h 582"/>
                <a:gd name="T8" fmla="*/ 811 w 1644"/>
                <a:gd name="T9" fmla="*/ 242 h 582"/>
                <a:gd name="T10" fmla="*/ 1642 w 1644"/>
                <a:gd name="T11" fmla="*/ 26 h 582"/>
                <a:gd name="T12" fmla="*/ 1471 w 1644"/>
                <a:gd name="T13" fmla="*/ 1 h 5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4"/>
                <a:gd name="T22" fmla="*/ 0 h 582"/>
                <a:gd name="T23" fmla="*/ 1644 w 1644"/>
                <a:gd name="T24" fmla="*/ 582 h 5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4" h="582" extrusionOk="0">
                  <a:moveTo>
                    <a:pt x="1471" y="1"/>
                  </a:moveTo>
                  <a:cubicBezTo>
                    <a:pt x="1309" y="1"/>
                    <a:pt x="1051" y="29"/>
                    <a:pt x="771" y="125"/>
                  </a:cubicBezTo>
                  <a:cubicBezTo>
                    <a:pt x="303" y="283"/>
                    <a:pt x="1" y="555"/>
                    <a:pt x="21" y="578"/>
                  </a:cubicBezTo>
                  <a:cubicBezTo>
                    <a:pt x="22" y="580"/>
                    <a:pt x="25" y="581"/>
                    <a:pt x="28" y="581"/>
                  </a:cubicBezTo>
                  <a:cubicBezTo>
                    <a:pt x="82" y="581"/>
                    <a:pt x="393" y="383"/>
                    <a:pt x="811" y="242"/>
                  </a:cubicBezTo>
                  <a:cubicBezTo>
                    <a:pt x="1256" y="88"/>
                    <a:pt x="1644" y="63"/>
                    <a:pt x="1642" y="26"/>
                  </a:cubicBezTo>
                  <a:cubicBezTo>
                    <a:pt x="1643" y="13"/>
                    <a:pt x="1579" y="1"/>
                    <a:pt x="147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3" name="Google Shape;1785;p44"/>
            <p:cNvSpPr>
              <a:spLocks/>
            </p:cNvSpPr>
            <p:nvPr/>
          </p:nvSpPr>
          <p:spPr bwMode="auto">
            <a:xfrm>
              <a:off x="1536225" y="4704750"/>
              <a:ext cx="34400" cy="12775"/>
            </a:xfrm>
            <a:custGeom>
              <a:avLst/>
              <a:gdLst>
                <a:gd name="T0" fmla="*/ 1140 w 1376"/>
                <a:gd name="T1" fmla="*/ 0 h 511"/>
                <a:gd name="T2" fmla="*/ 634 w 1376"/>
                <a:gd name="T3" fmla="*/ 88 h 511"/>
                <a:gd name="T4" fmla="*/ 26 w 1376"/>
                <a:gd name="T5" fmla="*/ 508 h 511"/>
                <a:gd name="T6" fmla="*/ 33 w 1376"/>
                <a:gd name="T7" fmla="*/ 511 h 511"/>
                <a:gd name="T8" fmla="*/ 675 w 1376"/>
                <a:gd name="T9" fmla="*/ 204 h 511"/>
                <a:gd name="T10" fmla="*/ 1372 w 1376"/>
                <a:gd name="T11" fmla="*/ 40 h 511"/>
                <a:gd name="T12" fmla="*/ 1140 w 1376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6"/>
                <a:gd name="T22" fmla="*/ 0 h 511"/>
                <a:gd name="T23" fmla="*/ 1376 w 1376"/>
                <a:gd name="T24" fmla="*/ 511 h 5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6" h="511" extrusionOk="0">
                  <a:moveTo>
                    <a:pt x="1140" y="0"/>
                  </a:moveTo>
                  <a:cubicBezTo>
                    <a:pt x="1006" y="0"/>
                    <a:pt x="826" y="21"/>
                    <a:pt x="634" y="88"/>
                  </a:cubicBezTo>
                  <a:cubicBezTo>
                    <a:pt x="234" y="226"/>
                    <a:pt x="1" y="489"/>
                    <a:pt x="26" y="508"/>
                  </a:cubicBezTo>
                  <a:cubicBezTo>
                    <a:pt x="27" y="510"/>
                    <a:pt x="29" y="511"/>
                    <a:pt x="33" y="511"/>
                  </a:cubicBezTo>
                  <a:cubicBezTo>
                    <a:pt x="81" y="511"/>
                    <a:pt x="326" y="323"/>
                    <a:pt x="675" y="204"/>
                  </a:cubicBezTo>
                  <a:cubicBezTo>
                    <a:pt x="1043" y="74"/>
                    <a:pt x="1371" y="76"/>
                    <a:pt x="1372" y="40"/>
                  </a:cubicBezTo>
                  <a:cubicBezTo>
                    <a:pt x="1375" y="24"/>
                    <a:pt x="1284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4" name="Google Shape;1786;p44"/>
            <p:cNvSpPr>
              <a:spLocks/>
            </p:cNvSpPr>
            <p:nvPr/>
          </p:nvSpPr>
          <p:spPr bwMode="auto">
            <a:xfrm>
              <a:off x="1551275" y="4724525"/>
              <a:ext cx="35400" cy="13825"/>
            </a:xfrm>
            <a:custGeom>
              <a:avLst/>
              <a:gdLst>
                <a:gd name="T0" fmla="*/ 1027 w 1416"/>
                <a:gd name="T1" fmla="*/ 1 h 553"/>
                <a:gd name="T2" fmla="*/ 634 w 1416"/>
                <a:gd name="T3" fmla="*/ 67 h 553"/>
                <a:gd name="T4" fmla="*/ 32 w 1416"/>
                <a:gd name="T5" fmla="*/ 551 h 553"/>
                <a:gd name="T6" fmla="*/ 36 w 1416"/>
                <a:gd name="T7" fmla="*/ 553 h 553"/>
                <a:gd name="T8" fmla="*/ 672 w 1416"/>
                <a:gd name="T9" fmla="*/ 184 h 553"/>
                <a:gd name="T10" fmla="*/ 1236 w 1416"/>
                <a:gd name="T11" fmla="*/ 98 h 553"/>
                <a:gd name="T12" fmla="*/ 1333 w 1416"/>
                <a:gd name="T13" fmla="*/ 99 h 553"/>
                <a:gd name="T14" fmla="*/ 1404 w 1416"/>
                <a:gd name="T15" fmla="*/ 87 h 553"/>
                <a:gd name="T16" fmla="*/ 1027 w 1416"/>
                <a:gd name="T17" fmla="*/ 1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6"/>
                <a:gd name="T28" fmla="*/ 0 h 553"/>
                <a:gd name="T29" fmla="*/ 1416 w 1416"/>
                <a:gd name="T30" fmla="*/ 553 h 5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6" h="553" extrusionOk="0">
                  <a:moveTo>
                    <a:pt x="1027" y="1"/>
                  </a:moveTo>
                  <a:cubicBezTo>
                    <a:pt x="911" y="1"/>
                    <a:pt x="776" y="18"/>
                    <a:pt x="634" y="67"/>
                  </a:cubicBezTo>
                  <a:cubicBezTo>
                    <a:pt x="203" y="209"/>
                    <a:pt x="1" y="539"/>
                    <a:pt x="32" y="551"/>
                  </a:cubicBezTo>
                  <a:cubicBezTo>
                    <a:pt x="33" y="552"/>
                    <a:pt x="34" y="553"/>
                    <a:pt x="36" y="553"/>
                  </a:cubicBezTo>
                  <a:cubicBezTo>
                    <a:pt x="78" y="553"/>
                    <a:pt x="301" y="305"/>
                    <a:pt x="672" y="184"/>
                  </a:cubicBezTo>
                  <a:cubicBezTo>
                    <a:pt x="893" y="107"/>
                    <a:pt x="1099" y="98"/>
                    <a:pt x="1236" y="98"/>
                  </a:cubicBezTo>
                  <a:cubicBezTo>
                    <a:pt x="1274" y="98"/>
                    <a:pt x="1307" y="99"/>
                    <a:pt x="1333" y="99"/>
                  </a:cubicBezTo>
                  <a:cubicBezTo>
                    <a:pt x="1377" y="99"/>
                    <a:pt x="1402" y="97"/>
                    <a:pt x="1404" y="87"/>
                  </a:cubicBezTo>
                  <a:cubicBezTo>
                    <a:pt x="1415" y="69"/>
                    <a:pt x="1259" y="1"/>
                    <a:pt x="102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5" name="Google Shape;1787;p44"/>
            <p:cNvSpPr>
              <a:spLocks/>
            </p:cNvSpPr>
            <p:nvPr/>
          </p:nvSpPr>
          <p:spPr bwMode="auto">
            <a:xfrm>
              <a:off x="1486950" y="4644425"/>
              <a:ext cx="65850" cy="38400"/>
            </a:xfrm>
            <a:custGeom>
              <a:avLst/>
              <a:gdLst>
                <a:gd name="T0" fmla="*/ 427 w 2634"/>
                <a:gd name="T1" fmla="*/ 123 h 1536"/>
                <a:gd name="T2" fmla="*/ 475 w 2634"/>
                <a:gd name="T3" fmla="*/ 127 h 1536"/>
                <a:gd name="T4" fmla="*/ 925 w 2634"/>
                <a:gd name="T5" fmla="*/ 365 h 1536"/>
                <a:gd name="T6" fmla="*/ 1630 w 2634"/>
                <a:gd name="T7" fmla="*/ 954 h 1536"/>
                <a:gd name="T8" fmla="*/ 2081 w 2634"/>
                <a:gd name="T9" fmla="*/ 1384 h 1536"/>
                <a:gd name="T10" fmla="*/ 2081 w 2634"/>
                <a:gd name="T11" fmla="*/ 1384 h 1536"/>
                <a:gd name="T12" fmla="*/ 1804 w 2634"/>
                <a:gd name="T13" fmla="*/ 1313 h 1536"/>
                <a:gd name="T14" fmla="*/ 944 w 2634"/>
                <a:gd name="T15" fmla="*/ 1002 h 1536"/>
                <a:gd name="T16" fmla="*/ 462 w 2634"/>
                <a:gd name="T17" fmla="*/ 758 h 1536"/>
                <a:gd name="T18" fmla="*/ 133 w 2634"/>
                <a:gd name="T19" fmla="*/ 374 h 1536"/>
                <a:gd name="T20" fmla="*/ 427 w 2634"/>
                <a:gd name="T21" fmla="*/ 123 h 1536"/>
                <a:gd name="T22" fmla="*/ 424 w 2634"/>
                <a:gd name="T23" fmla="*/ 1 h 1536"/>
                <a:gd name="T24" fmla="*/ 11 w 2634"/>
                <a:gd name="T25" fmla="*/ 379 h 1536"/>
                <a:gd name="T26" fmla="*/ 402 w 2634"/>
                <a:gd name="T27" fmla="*/ 863 h 1536"/>
                <a:gd name="T28" fmla="*/ 1782 w 2634"/>
                <a:gd name="T29" fmla="*/ 1397 h 1536"/>
                <a:gd name="T30" fmla="*/ 2171 w 2634"/>
                <a:gd name="T31" fmla="*/ 1471 h 1536"/>
                <a:gd name="T32" fmla="*/ 2171 w 2634"/>
                <a:gd name="T33" fmla="*/ 1471 h 1536"/>
                <a:gd name="T34" fmla="*/ 2249 w 2634"/>
                <a:gd name="T35" fmla="*/ 1536 h 1536"/>
                <a:gd name="T36" fmla="*/ 2251 w 2634"/>
                <a:gd name="T37" fmla="*/ 1535 h 1536"/>
                <a:gd name="T38" fmla="*/ 2216 w 2634"/>
                <a:gd name="T39" fmla="*/ 1477 h 1536"/>
                <a:gd name="T40" fmla="*/ 2216 w 2634"/>
                <a:gd name="T41" fmla="*/ 1477 h 1536"/>
                <a:gd name="T42" fmla="*/ 2400 w 2634"/>
                <a:gd name="T43" fmla="*/ 1498 h 1536"/>
                <a:gd name="T44" fmla="*/ 2583 w 2634"/>
                <a:gd name="T45" fmla="*/ 1510 h 1536"/>
                <a:gd name="T46" fmla="*/ 2631 w 2634"/>
                <a:gd name="T47" fmla="*/ 1504 h 1536"/>
                <a:gd name="T48" fmla="*/ 2157 w 2634"/>
                <a:gd name="T49" fmla="*/ 1401 h 1536"/>
                <a:gd name="T50" fmla="*/ 2157 w 2634"/>
                <a:gd name="T51" fmla="*/ 1401 h 1536"/>
                <a:gd name="T52" fmla="*/ 2116 w 2634"/>
                <a:gd name="T53" fmla="*/ 1350 h 1536"/>
                <a:gd name="T54" fmla="*/ 1690 w 2634"/>
                <a:gd name="T55" fmla="*/ 890 h 1536"/>
                <a:gd name="T56" fmla="*/ 994 w 2634"/>
                <a:gd name="T57" fmla="*/ 274 h 1536"/>
                <a:gd name="T58" fmla="*/ 490 w 2634"/>
                <a:gd name="T59" fmla="*/ 6 h 1536"/>
                <a:gd name="T60" fmla="*/ 424 w 2634"/>
                <a:gd name="T61" fmla="*/ 1 h 1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4"/>
                <a:gd name="T94" fmla="*/ 0 h 1536"/>
                <a:gd name="T95" fmla="*/ 2634 w 2634"/>
                <a:gd name="T96" fmla="*/ 1536 h 1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4" h="1536" extrusionOk="0">
                  <a:moveTo>
                    <a:pt x="427" y="123"/>
                  </a:moveTo>
                  <a:cubicBezTo>
                    <a:pt x="444" y="123"/>
                    <a:pt x="460" y="124"/>
                    <a:pt x="475" y="127"/>
                  </a:cubicBezTo>
                  <a:cubicBezTo>
                    <a:pt x="643" y="149"/>
                    <a:pt x="788" y="260"/>
                    <a:pt x="925" y="365"/>
                  </a:cubicBezTo>
                  <a:cubicBezTo>
                    <a:pt x="1199" y="575"/>
                    <a:pt x="1436" y="777"/>
                    <a:pt x="1630" y="954"/>
                  </a:cubicBezTo>
                  <a:cubicBezTo>
                    <a:pt x="1824" y="1131"/>
                    <a:pt x="1976" y="1281"/>
                    <a:pt x="2081" y="1384"/>
                  </a:cubicBezTo>
                  <a:cubicBezTo>
                    <a:pt x="1996" y="1364"/>
                    <a:pt x="1904" y="1341"/>
                    <a:pt x="1804" y="1313"/>
                  </a:cubicBezTo>
                  <a:cubicBezTo>
                    <a:pt x="1509" y="1231"/>
                    <a:pt x="1221" y="1127"/>
                    <a:pt x="944" y="1002"/>
                  </a:cubicBezTo>
                  <a:cubicBezTo>
                    <a:pt x="787" y="932"/>
                    <a:pt x="624" y="851"/>
                    <a:pt x="462" y="758"/>
                  </a:cubicBezTo>
                  <a:cubicBezTo>
                    <a:pt x="312" y="670"/>
                    <a:pt x="145" y="535"/>
                    <a:pt x="133" y="374"/>
                  </a:cubicBezTo>
                  <a:cubicBezTo>
                    <a:pt x="121" y="224"/>
                    <a:pt x="279" y="123"/>
                    <a:pt x="427" y="123"/>
                  </a:cubicBezTo>
                  <a:close/>
                  <a:moveTo>
                    <a:pt x="424" y="1"/>
                  </a:moveTo>
                  <a:cubicBezTo>
                    <a:pt x="232" y="1"/>
                    <a:pt x="1" y="137"/>
                    <a:pt x="11" y="379"/>
                  </a:cubicBezTo>
                  <a:cubicBezTo>
                    <a:pt x="41" y="633"/>
                    <a:pt x="242" y="761"/>
                    <a:pt x="402" y="863"/>
                  </a:cubicBezTo>
                  <a:cubicBezTo>
                    <a:pt x="835" y="1103"/>
                    <a:pt x="1301" y="1282"/>
                    <a:pt x="1782" y="1397"/>
                  </a:cubicBezTo>
                  <a:cubicBezTo>
                    <a:pt x="1911" y="1427"/>
                    <a:pt x="2041" y="1452"/>
                    <a:pt x="2171" y="1471"/>
                  </a:cubicBezTo>
                  <a:cubicBezTo>
                    <a:pt x="2215" y="1513"/>
                    <a:pt x="2241" y="1536"/>
                    <a:pt x="2249" y="1536"/>
                  </a:cubicBezTo>
                  <a:cubicBezTo>
                    <a:pt x="2250" y="1536"/>
                    <a:pt x="2250" y="1535"/>
                    <a:pt x="2251" y="1535"/>
                  </a:cubicBezTo>
                  <a:cubicBezTo>
                    <a:pt x="2254" y="1533"/>
                    <a:pt x="2242" y="1513"/>
                    <a:pt x="2216" y="1477"/>
                  </a:cubicBezTo>
                  <a:cubicBezTo>
                    <a:pt x="2277" y="1486"/>
                    <a:pt x="2339" y="1493"/>
                    <a:pt x="2400" y="1498"/>
                  </a:cubicBezTo>
                  <a:cubicBezTo>
                    <a:pt x="2482" y="1506"/>
                    <a:pt x="2544" y="1510"/>
                    <a:pt x="2583" y="1510"/>
                  </a:cubicBezTo>
                  <a:cubicBezTo>
                    <a:pt x="2614" y="1510"/>
                    <a:pt x="2631" y="1507"/>
                    <a:pt x="2631" y="1504"/>
                  </a:cubicBezTo>
                  <a:cubicBezTo>
                    <a:pt x="2633" y="1489"/>
                    <a:pt x="2455" y="1467"/>
                    <a:pt x="2157" y="1401"/>
                  </a:cubicBezTo>
                  <a:cubicBezTo>
                    <a:pt x="2145" y="1385"/>
                    <a:pt x="2131" y="1368"/>
                    <a:pt x="2116" y="1350"/>
                  </a:cubicBezTo>
                  <a:cubicBezTo>
                    <a:pt x="2020" y="1235"/>
                    <a:pt x="1876" y="1077"/>
                    <a:pt x="1690" y="890"/>
                  </a:cubicBezTo>
                  <a:cubicBezTo>
                    <a:pt x="1469" y="673"/>
                    <a:pt x="1237" y="468"/>
                    <a:pt x="994" y="274"/>
                  </a:cubicBezTo>
                  <a:cubicBezTo>
                    <a:pt x="859" y="169"/>
                    <a:pt x="704" y="39"/>
                    <a:pt x="490" y="6"/>
                  </a:cubicBezTo>
                  <a:cubicBezTo>
                    <a:pt x="469" y="3"/>
                    <a:pt x="447" y="1"/>
                    <a:pt x="42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6" name="Google Shape;1788;p44"/>
            <p:cNvSpPr>
              <a:spLocks/>
            </p:cNvSpPr>
            <p:nvPr/>
          </p:nvSpPr>
          <p:spPr bwMode="auto">
            <a:xfrm>
              <a:off x="1542400" y="4622475"/>
              <a:ext cx="28075" cy="58325"/>
            </a:xfrm>
            <a:custGeom>
              <a:avLst/>
              <a:gdLst>
                <a:gd name="T0" fmla="*/ 756 w 1123"/>
                <a:gd name="T1" fmla="*/ 123 h 2333"/>
                <a:gd name="T2" fmla="*/ 834 w 1123"/>
                <a:gd name="T3" fmla="*/ 140 h 2333"/>
                <a:gd name="T4" fmla="*/ 1002 w 1123"/>
                <a:gd name="T5" fmla="*/ 541 h 2333"/>
                <a:gd name="T6" fmla="*/ 917 w 1123"/>
                <a:gd name="T7" fmla="*/ 1011 h 2333"/>
                <a:gd name="T8" fmla="*/ 542 w 1123"/>
                <a:gd name="T9" fmla="*/ 1742 h 2333"/>
                <a:gd name="T10" fmla="*/ 57 w 1123"/>
                <a:gd name="T11" fmla="*/ 2313 h 2333"/>
                <a:gd name="T12" fmla="*/ 57 w 1123"/>
                <a:gd name="T13" fmla="*/ 2313 h 2333"/>
                <a:gd name="T14" fmla="*/ 96 w 1123"/>
                <a:gd name="T15" fmla="*/ 1560 h 2333"/>
                <a:gd name="T16" fmla="*/ 247 w 1123"/>
                <a:gd name="T17" fmla="*/ 749 h 2333"/>
                <a:gd name="T18" fmla="*/ 458 w 1123"/>
                <a:gd name="T19" fmla="*/ 324 h 2333"/>
                <a:gd name="T20" fmla="*/ 756 w 1123"/>
                <a:gd name="T21" fmla="*/ 123 h 2333"/>
                <a:gd name="T22" fmla="*/ 755 w 1123"/>
                <a:gd name="T23" fmla="*/ 0 h 2333"/>
                <a:gd name="T24" fmla="*/ 362 w 1123"/>
                <a:gd name="T25" fmla="*/ 252 h 2333"/>
                <a:gd name="T26" fmla="*/ 138 w 1123"/>
                <a:gd name="T27" fmla="*/ 714 h 2333"/>
                <a:gd name="T28" fmla="*/ 8 w 1123"/>
                <a:gd name="T29" fmla="*/ 1556 h 2333"/>
                <a:gd name="T30" fmla="*/ 21 w 1123"/>
                <a:gd name="T31" fmla="*/ 2125 h 2333"/>
                <a:gd name="T32" fmla="*/ 47 w 1123"/>
                <a:gd name="T33" fmla="*/ 2331 h 2333"/>
                <a:gd name="T34" fmla="*/ 47 w 1123"/>
                <a:gd name="T35" fmla="*/ 2331 h 2333"/>
                <a:gd name="T36" fmla="*/ 47 w 1123"/>
                <a:gd name="T37" fmla="*/ 2332 h 2333"/>
                <a:gd name="T38" fmla="*/ 49 w 1123"/>
                <a:gd name="T39" fmla="*/ 2333 h 2333"/>
                <a:gd name="T40" fmla="*/ 218 w 1123"/>
                <a:gd name="T41" fmla="*/ 2209 h 2333"/>
                <a:gd name="T42" fmla="*/ 611 w 1123"/>
                <a:gd name="T43" fmla="*/ 1793 h 2333"/>
                <a:gd name="T44" fmla="*/ 1024 w 1123"/>
                <a:gd name="T45" fmla="*/ 1046 h 2333"/>
                <a:gd name="T46" fmla="*/ 1122 w 1123"/>
                <a:gd name="T47" fmla="*/ 544 h 2333"/>
                <a:gd name="T48" fmla="*/ 881 w 1123"/>
                <a:gd name="T49" fmla="*/ 25 h 2333"/>
                <a:gd name="T50" fmla="*/ 755 w 1123"/>
                <a:gd name="T51" fmla="*/ 0 h 23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3"/>
                <a:gd name="T79" fmla="*/ 0 h 2333"/>
                <a:gd name="T80" fmla="*/ 1123 w 1123"/>
                <a:gd name="T81" fmla="*/ 2333 h 23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3" h="2333" extrusionOk="0">
                  <a:moveTo>
                    <a:pt x="756" y="123"/>
                  </a:moveTo>
                  <a:cubicBezTo>
                    <a:pt x="782" y="123"/>
                    <a:pt x="808" y="128"/>
                    <a:pt x="834" y="140"/>
                  </a:cubicBezTo>
                  <a:cubicBezTo>
                    <a:pt x="965" y="196"/>
                    <a:pt x="1005" y="385"/>
                    <a:pt x="1002" y="541"/>
                  </a:cubicBezTo>
                  <a:cubicBezTo>
                    <a:pt x="993" y="701"/>
                    <a:pt x="965" y="860"/>
                    <a:pt x="917" y="1011"/>
                  </a:cubicBezTo>
                  <a:cubicBezTo>
                    <a:pt x="824" y="1306"/>
                    <a:pt x="677" y="1550"/>
                    <a:pt x="542" y="1742"/>
                  </a:cubicBezTo>
                  <a:cubicBezTo>
                    <a:pt x="304" y="2066"/>
                    <a:pt x="103" y="2254"/>
                    <a:pt x="57" y="2313"/>
                  </a:cubicBezTo>
                  <a:cubicBezTo>
                    <a:pt x="69" y="2240"/>
                    <a:pt x="71" y="1964"/>
                    <a:pt x="96" y="1560"/>
                  </a:cubicBezTo>
                  <a:cubicBezTo>
                    <a:pt x="113" y="1324"/>
                    <a:pt x="146" y="1042"/>
                    <a:pt x="247" y="749"/>
                  </a:cubicBezTo>
                  <a:cubicBezTo>
                    <a:pt x="298" y="605"/>
                    <a:pt x="364" y="453"/>
                    <a:pt x="458" y="324"/>
                  </a:cubicBezTo>
                  <a:cubicBezTo>
                    <a:pt x="536" y="218"/>
                    <a:pt x="645" y="123"/>
                    <a:pt x="756" y="123"/>
                  </a:cubicBezTo>
                  <a:close/>
                  <a:moveTo>
                    <a:pt x="755" y="0"/>
                  </a:moveTo>
                  <a:cubicBezTo>
                    <a:pt x="580" y="0"/>
                    <a:pt x="439" y="142"/>
                    <a:pt x="362" y="252"/>
                  </a:cubicBezTo>
                  <a:cubicBezTo>
                    <a:pt x="256" y="403"/>
                    <a:pt x="191" y="560"/>
                    <a:pt x="138" y="714"/>
                  </a:cubicBezTo>
                  <a:cubicBezTo>
                    <a:pt x="39" y="1024"/>
                    <a:pt x="15" y="1315"/>
                    <a:pt x="8" y="1556"/>
                  </a:cubicBezTo>
                  <a:cubicBezTo>
                    <a:pt x="0" y="1796"/>
                    <a:pt x="12" y="1992"/>
                    <a:pt x="21" y="2125"/>
                  </a:cubicBezTo>
                  <a:cubicBezTo>
                    <a:pt x="29" y="2250"/>
                    <a:pt x="37" y="2322"/>
                    <a:pt x="47" y="2331"/>
                  </a:cubicBezTo>
                  <a:cubicBezTo>
                    <a:pt x="47" y="2332"/>
                    <a:pt x="47" y="2332"/>
                    <a:pt x="47" y="2332"/>
                  </a:cubicBezTo>
                  <a:cubicBezTo>
                    <a:pt x="48" y="2333"/>
                    <a:pt x="48" y="2333"/>
                    <a:pt x="49" y="2333"/>
                  </a:cubicBezTo>
                  <a:cubicBezTo>
                    <a:pt x="61" y="2333"/>
                    <a:pt x="121" y="2292"/>
                    <a:pt x="218" y="2209"/>
                  </a:cubicBezTo>
                  <a:cubicBezTo>
                    <a:pt x="360" y="2083"/>
                    <a:pt x="492" y="1943"/>
                    <a:pt x="611" y="1793"/>
                  </a:cubicBezTo>
                  <a:cubicBezTo>
                    <a:pt x="759" y="1602"/>
                    <a:pt x="921" y="1356"/>
                    <a:pt x="1024" y="1046"/>
                  </a:cubicBezTo>
                  <a:cubicBezTo>
                    <a:pt x="1080" y="884"/>
                    <a:pt x="1112" y="716"/>
                    <a:pt x="1122" y="544"/>
                  </a:cubicBezTo>
                  <a:cubicBezTo>
                    <a:pt x="1122" y="373"/>
                    <a:pt x="1102" y="134"/>
                    <a:pt x="881" y="25"/>
                  </a:cubicBezTo>
                  <a:cubicBezTo>
                    <a:pt x="838" y="8"/>
                    <a:pt x="795" y="0"/>
                    <a:pt x="75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7" name="Google Shape;1789;p44"/>
            <p:cNvSpPr>
              <a:spLocks/>
            </p:cNvSpPr>
            <p:nvPr/>
          </p:nvSpPr>
          <p:spPr bwMode="auto">
            <a:xfrm>
              <a:off x="1659125" y="4566050"/>
              <a:ext cx="369925" cy="125950"/>
            </a:xfrm>
            <a:custGeom>
              <a:avLst/>
              <a:gdLst>
                <a:gd name="T0" fmla="*/ 7752 w 14797"/>
                <a:gd name="T1" fmla="*/ 1 h 5038"/>
                <a:gd name="T2" fmla="*/ 1 w 14797"/>
                <a:gd name="T3" fmla="*/ 143 h 5038"/>
                <a:gd name="T4" fmla="*/ 26 w 14797"/>
                <a:gd name="T5" fmla="*/ 4710 h 5038"/>
                <a:gd name="T6" fmla="*/ 519 w 14797"/>
                <a:gd name="T7" fmla="*/ 4745 h 5038"/>
                <a:gd name="T8" fmla="*/ 9718 w 14797"/>
                <a:gd name="T9" fmla="*/ 5038 h 5038"/>
                <a:gd name="T10" fmla="*/ 13154 w 14797"/>
                <a:gd name="T11" fmla="*/ 4845 h 5038"/>
                <a:gd name="T12" fmla="*/ 8046 w 14797"/>
                <a:gd name="T13" fmla="*/ 2835 h 5038"/>
                <a:gd name="T14" fmla="*/ 7752 w 14797"/>
                <a:gd name="T15" fmla="*/ 1 h 50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7"/>
                <a:gd name="T25" fmla="*/ 0 h 5038"/>
                <a:gd name="T26" fmla="*/ 14797 w 14797"/>
                <a:gd name="T27" fmla="*/ 5038 h 50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7" h="5038" extrusionOk="0">
                  <a:moveTo>
                    <a:pt x="7752" y="1"/>
                  </a:moveTo>
                  <a:lnTo>
                    <a:pt x="1" y="143"/>
                  </a:lnTo>
                  <a:lnTo>
                    <a:pt x="26" y="4710"/>
                  </a:lnTo>
                  <a:lnTo>
                    <a:pt x="519" y="4745"/>
                  </a:lnTo>
                  <a:cubicBezTo>
                    <a:pt x="1982" y="4833"/>
                    <a:pt x="6461" y="5038"/>
                    <a:pt x="9718" y="5038"/>
                  </a:cubicBezTo>
                  <a:cubicBezTo>
                    <a:pt x="11344" y="5038"/>
                    <a:pt x="12665" y="4987"/>
                    <a:pt x="13154" y="4845"/>
                  </a:cubicBezTo>
                  <a:cubicBezTo>
                    <a:pt x="14796" y="4368"/>
                    <a:pt x="8046" y="2835"/>
                    <a:pt x="8046" y="2835"/>
                  </a:cubicBezTo>
                  <a:lnTo>
                    <a:pt x="7752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8" name="Google Shape;1790;p44"/>
            <p:cNvSpPr>
              <a:spLocks/>
            </p:cNvSpPr>
            <p:nvPr/>
          </p:nvSpPr>
          <p:spPr bwMode="auto">
            <a:xfrm>
              <a:off x="1659450" y="4625725"/>
              <a:ext cx="72475" cy="57025"/>
            </a:xfrm>
            <a:custGeom>
              <a:avLst/>
              <a:gdLst>
                <a:gd name="T0" fmla="*/ 419 w 2899"/>
                <a:gd name="T1" fmla="*/ 1 h 2281"/>
                <a:gd name="T2" fmla="*/ 1 w 2899"/>
                <a:gd name="T3" fmla="*/ 26 h 2281"/>
                <a:gd name="T4" fmla="*/ 23 w 2899"/>
                <a:gd name="T5" fmla="*/ 2213 h 2281"/>
                <a:gd name="T6" fmla="*/ 2898 w 2899"/>
                <a:gd name="T7" fmla="*/ 2280 h 2281"/>
                <a:gd name="T8" fmla="*/ 1945 w 2899"/>
                <a:gd name="T9" fmla="*/ 564 h 2281"/>
                <a:gd name="T10" fmla="*/ 419 w 2899"/>
                <a:gd name="T11" fmla="*/ 1 h 2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9"/>
                <a:gd name="T19" fmla="*/ 0 h 2281"/>
                <a:gd name="T20" fmla="*/ 2899 w 2899"/>
                <a:gd name="T21" fmla="*/ 2281 h 2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9" h="2281" extrusionOk="0">
                  <a:moveTo>
                    <a:pt x="419" y="1"/>
                  </a:moveTo>
                  <a:cubicBezTo>
                    <a:pt x="290" y="1"/>
                    <a:pt x="151" y="9"/>
                    <a:pt x="1" y="26"/>
                  </a:cubicBezTo>
                  <a:lnTo>
                    <a:pt x="23" y="2213"/>
                  </a:lnTo>
                  <a:lnTo>
                    <a:pt x="2898" y="2280"/>
                  </a:lnTo>
                  <a:cubicBezTo>
                    <a:pt x="2789" y="1628"/>
                    <a:pt x="2475" y="972"/>
                    <a:pt x="1945" y="564"/>
                  </a:cubicBezTo>
                  <a:cubicBezTo>
                    <a:pt x="1501" y="220"/>
                    <a:pt x="1086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89" name="Google Shape;1791;p44"/>
            <p:cNvSpPr>
              <a:spLocks/>
            </p:cNvSpPr>
            <p:nvPr/>
          </p:nvSpPr>
          <p:spPr bwMode="auto">
            <a:xfrm>
              <a:off x="1659800" y="4658525"/>
              <a:ext cx="342050" cy="33050"/>
            </a:xfrm>
            <a:custGeom>
              <a:avLst/>
              <a:gdLst>
                <a:gd name="T0" fmla="*/ 11317 w 13682"/>
                <a:gd name="T1" fmla="*/ 0 h 1322"/>
                <a:gd name="T2" fmla="*/ 10606 w 13682"/>
                <a:gd name="T3" fmla="*/ 999 h 1322"/>
                <a:gd name="T4" fmla="*/ 13 w 13682"/>
                <a:gd name="T5" fmla="*/ 837 h 1322"/>
                <a:gd name="T6" fmla="*/ 0 w 13682"/>
                <a:gd name="T7" fmla="*/ 1011 h 1322"/>
                <a:gd name="T8" fmla="*/ 8725 w 13682"/>
                <a:gd name="T9" fmla="*/ 1321 h 1322"/>
                <a:gd name="T10" fmla="*/ 13383 w 13682"/>
                <a:gd name="T11" fmla="*/ 1065 h 1322"/>
                <a:gd name="T12" fmla="*/ 11317 w 13682"/>
                <a:gd name="T13" fmla="*/ 0 h 1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82"/>
                <a:gd name="T22" fmla="*/ 0 h 1322"/>
                <a:gd name="T23" fmla="*/ 13682 w 13682"/>
                <a:gd name="T24" fmla="*/ 1322 h 1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82" h="1322" extrusionOk="0">
                  <a:moveTo>
                    <a:pt x="11317" y="0"/>
                  </a:moveTo>
                  <a:cubicBezTo>
                    <a:pt x="10853" y="17"/>
                    <a:pt x="10606" y="999"/>
                    <a:pt x="10606" y="999"/>
                  </a:cubicBezTo>
                  <a:lnTo>
                    <a:pt x="13" y="837"/>
                  </a:lnTo>
                  <a:lnTo>
                    <a:pt x="0" y="1011"/>
                  </a:lnTo>
                  <a:cubicBezTo>
                    <a:pt x="2157" y="1211"/>
                    <a:pt x="5788" y="1321"/>
                    <a:pt x="8725" y="1321"/>
                  </a:cubicBezTo>
                  <a:cubicBezTo>
                    <a:pt x="11240" y="1321"/>
                    <a:pt x="13245" y="1240"/>
                    <a:pt x="13383" y="1065"/>
                  </a:cubicBezTo>
                  <a:cubicBezTo>
                    <a:pt x="13681" y="685"/>
                    <a:pt x="11317" y="0"/>
                    <a:pt x="113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0" name="Google Shape;1792;p44"/>
            <p:cNvSpPr>
              <a:spLocks/>
            </p:cNvSpPr>
            <p:nvPr/>
          </p:nvSpPr>
          <p:spPr bwMode="auto">
            <a:xfrm>
              <a:off x="1657000" y="4679200"/>
              <a:ext cx="337450" cy="5925"/>
            </a:xfrm>
            <a:custGeom>
              <a:avLst/>
              <a:gdLst>
                <a:gd name="T0" fmla="*/ 137 w 13498"/>
                <a:gd name="T1" fmla="*/ 0 h 237"/>
                <a:gd name="T2" fmla="*/ 1 w 13498"/>
                <a:gd name="T3" fmla="*/ 5 h 237"/>
                <a:gd name="T4" fmla="*/ 137 w 13498"/>
                <a:gd name="T5" fmla="*/ 19 h 237"/>
                <a:gd name="T6" fmla="*/ 529 w 13498"/>
                <a:gd name="T7" fmla="*/ 46 h 237"/>
                <a:gd name="T8" fmla="*/ 1976 w 13498"/>
                <a:gd name="T9" fmla="*/ 116 h 237"/>
                <a:gd name="T10" fmla="*/ 6748 w 13498"/>
                <a:gd name="T11" fmla="*/ 232 h 237"/>
                <a:gd name="T12" fmla="*/ 7886 w 13498"/>
                <a:gd name="T13" fmla="*/ 237 h 237"/>
                <a:gd name="T14" fmla="*/ 11521 w 13498"/>
                <a:gd name="T15" fmla="*/ 190 h 237"/>
                <a:gd name="T16" fmla="*/ 12968 w 13498"/>
                <a:gd name="T17" fmla="*/ 141 h 237"/>
                <a:gd name="T18" fmla="*/ 13361 w 13498"/>
                <a:gd name="T19" fmla="*/ 122 h 237"/>
                <a:gd name="T20" fmla="*/ 13498 w 13498"/>
                <a:gd name="T21" fmla="*/ 107 h 237"/>
                <a:gd name="T22" fmla="*/ 13360 w 13498"/>
                <a:gd name="T23" fmla="*/ 103 h 237"/>
                <a:gd name="T24" fmla="*/ 12968 w 13498"/>
                <a:gd name="T25" fmla="*/ 104 h 237"/>
                <a:gd name="T26" fmla="*/ 11520 w 13498"/>
                <a:gd name="T27" fmla="*/ 123 h 237"/>
                <a:gd name="T28" fmla="*/ 8413 w 13498"/>
                <a:gd name="T29" fmla="*/ 143 h 237"/>
                <a:gd name="T30" fmla="*/ 6748 w 13498"/>
                <a:gd name="T31" fmla="*/ 137 h 237"/>
                <a:gd name="T32" fmla="*/ 1977 w 13498"/>
                <a:gd name="T33" fmla="*/ 50 h 237"/>
                <a:gd name="T34" fmla="*/ 531 w 13498"/>
                <a:gd name="T35" fmla="*/ 9 h 237"/>
                <a:gd name="T36" fmla="*/ 137 w 13498"/>
                <a:gd name="T37" fmla="*/ 0 h 2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98"/>
                <a:gd name="T58" fmla="*/ 0 h 237"/>
                <a:gd name="T59" fmla="*/ 13498 w 13498"/>
                <a:gd name="T60" fmla="*/ 237 h 2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98" h="237" extrusionOk="0">
                  <a:moveTo>
                    <a:pt x="137" y="0"/>
                  </a:moveTo>
                  <a:cubicBezTo>
                    <a:pt x="48" y="0"/>
                    <a:pt x="1" y="2"/>
                    <a:pt x="1" y="5"/>
                  </a:cubicBezTo>
                  <a:cubicBezTo>
                    <a:pt x="1" y="7"/>
                    <a:pt x="48" y="13"/>
                    <a:pt x="137" y="19"/>
                  </a:cubicBezTo>
                  <a:lnTo>
                    <a:pt x="529" y="46"/>
                  </a:lnTo>
                  <a:lnTo>
                    <a:pt x="1976" y="116"/>
                  </a:lnTo>
                  <a:cubicBezTo>
                    <a:pt x="3196" y="169"/>
                    <a:pt x="4883" y="217"/>
                    <a:pt x="6748" y="232"/>
                  </a:cubicBezTo>
                  <a:cubicBezTo>
                    <a:pt x="7136" y="235"/>
                    <a:pt x="7516" y="237"/>
                    <a:pt x="7886" y="237"/>
                  </a:cubicBezTo>
                  <a:cubicBezTo>
                    <a:pt x="9294" y="237"/>
                    <a:pt x="10555" y="216"/>
                    <a:pt x="11521" y="190"/>
                  </a:cubicBezTo>
                  <a:lnTo>
                    <a:pt x="12968" y="141"/>
                  </a:lnTo>
                  <a:lnTo>
                    <a:pt x="13361" y="122"/>
                  </a:lnTo>
                  <a:cubicBezTo>
                    <a:pt x="13451" y="116"/>
                    <a:pt x="13498" y="112"/>
                    <a:pt x="13498" y="107"/>
                  </a:cubicBezTo>
                  <a:cubicBezTo>
                    <a:pt x="13498" y="104"/>
                    <a:pt x="13451" y="103"/>
                    <a:pt x="13360" y="103"/>
                  </a:cubicBezTo>
                  <a:lnTo>
                    <a:pt x="12968" y="104"/>
                  </a:lnTo>
                  <a:lnTo>
                    <a:pt x="11520" y="123"/>
                  </a:lnTo>
                  <a:cubicBezTo>
                    <a:pt x="10676" y="134"/>
                    <a:pt x="9608" y="143"/>
                    <a:pt x="8413" y="143"/>
                  </a:cubicBezTo>
                  <a:cubicBezTo>
                    <a:pt x="7880" y="143"/>
                    <a:pt x="7322" y="141"/>
                    <a:pt x="6748" y="137"/>
                  </a:cubicBezTo>
                  <a:cubicBezTo>
                    <a:pt x="4884" y="123"/>
                    <a:pt x="3199" y="84"/>
                    <a:pt x="1977" y="50"/>
                  </a:cubicBezTo>
                  <a:lnTo>
                    <a:pt x="531" y="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1" name="Google Shape;1793;p44"/>
            <p:cNvSpPr>
              <a:spLocks/>
            </p:cNvSpPr>
            <p:nvPr/>
          </p:nvSpPr>
          <p:spPr bwMode="auto">
            <a:xfrm>
              <a:off x="1923850" y="4656125"/>
              <a:ext cx="20750" cy="30400"/>
            </a:xfrm>
            <a:custGeom>
              <a:avLst/>
              <a:gdLst>
                <a:gd name="T0" fmla="*/ 808 w 830"/>
                <a:gd name="T1" fmla="*/ 0 h 1216"/>
                <a:gd name="T2" fmla="*/ 235 w 830"/>
                <a:gd name="T3" fmla="*/ 491 h 1216"/>
                <a:gd name="T4" fmla="*/ 41 w 830"/>
                <a:gd name="T5" fmla="*/ 1215 h 1216"/>
                <a:gd name="T6" fmla="*/ 41 w 830"/>
                <a:gd name="T7" fmla="*/ 1215 h 1216"/>
                <a:gd name="T8" fmla="*/ 42 w 830"/>
                <a:gd name="T9" fmla="*/ 1215 h 1216"/>
                <a:gd name="T10" fmla="*/ 316 w 830"/>
                <a:gd name="T11" fmla="*/ 541 h 1216"/>
                <a:gd name="T12" fmla="*/ 814 w 830"/>
                <a:gd name="T13" fmla="*/ 2 h 1216"/>
                <a:gd name="T14" fmla="*/ 808 w 830"/>
                <a:gd name="T15" fmla="*/ 0 h 1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0"/>
                <a:gd name="T25" fmla="*/ 0 h 1216"/>
                <a:gd name="T26" fmla="*/ 830 w 830"/>
                <a:gd name="T27" fmla="*/ 1216 h 1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0" h="1216" extrusionOk="0">
                  <a:moveTo>
                    <a:pt x="808" y="0"/>
                  </a:moveTo>
                  <a:cubicBezTo>
                    <a:pt x="761" y="0"/>
                    <a:pt x="450" y="150"/>
                    <a:pt x="235" y="491"/>
                  </a:cubicBezTo>
                  <a:cubicBezTo>
                    <a:pt x="1" y="854"/>
                    <a:pt x="18" y="1215"/>
                    <a:pt x="41" y="1215"/>
                  </a:cubicBezTo>
                  <a:cubicBezTo>
                    <a:pt x="41" y="1215"/>
                    <a:pt x="41" y="1215"/>
                    <a:pt x="41" y="1215"/>
                  </a:cubicBezTo>
                  <a:cubicBezTo>
                    <a:pt x="42" y="1215"/>
                    <a:pt x="42" y="1215"/>
                    <a:pt x="42" y="1215"/>
                  </a:cubicBezTo>
                  <a:cubicBezTo>
                    <a:pt x="71" y="1215"/>
                    <a:pt x="97" y="880"/>
                    <a:pt x="316" y="541"/>
                  </a:cubicBezTo>
                  <a:cubicBezTo>
                    <a:pt x="530" y="198"/>
                    <a:pt x="830" y="27"/>
                    <a:pt x="814" y="2"/>
                  </a:cubicBezTo>
                  <a:cubicBezTo>
                    <a:pt x="813" y="1"/>
                    <a:pt x="811" y="0"/>
                    <a:pt x="80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2" name="Google Shape;1794;p44"/>
            <p:cNvSpPr>
              <a:spLocks/>
            </p:cNvSpPr>
            <p:nvPr/>
          </p:nvSpPr>
          <p:spPr bwMode="auto">
            <a:xfrm>
              <a:off x="1865850" y="4640775"/>
              <a:ext cx="11775" cy="16225"/>
            </a:xfrm>
            <a:custGeom>
              <a:avLst/>
              <a:gdLst>
                <a:gd name="T0" fmla="*/ 443 w 471"/>
                <a:gd name="T1" fmla="*/ 0 h 649"/>
                <a:gd name="T2" fmla="*/ 194 w 471"/>
                <a:gd name="T3" fmla="*/ 298 h 649"/>
                <a:gd name="T4" fmla="*/ 22 w 471"/>
                <a:gd name="T5" fmla="*/ 647 h 649"/>
                <a:gd name="T6" fmla="*/ 26 w 471"/>
                <a:gd name="T7" fmla="*/ 648 h 649"/>
                <a:gd name="T8" fmla="*/ 275 w 471"/>
                <a:gd name="T9" fmla="*/ 349 h 649"/>
                <a:gd name="T10" fmla="*/ 447 w 471"/>
                <a:gd name="T11" fmla="*/ 1 h 649"/>
                <a:gd name="T12" fmla="*/ 443 w 471"/>
                <a:gd name="T13" fmla="*/ 0 h 6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1"/>
                <a:gd name="T22" fmla="*/ 0 h 649"/>
                <a:gd name="T23" fmla="*/ 471 w 471"/>
                <a:gd name="T24" fmla="*/ 649 h 6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1" h="649" extrusionOk="0">
                  <a:moveTo>
                    <a:pt x="443" y="0"/>
                  </a:moveTo>
                  <a:cubicBezTo>
                    <a:pt x="413" y="0"/>
                    <a:pt x="306" y="129"/>
                    <a:pt x="194" y="298"/>
                  </a:cubicBezTo>
                  <a:cubicBezTo>
                    <a:pt x="77" y="477"/>
                    <a:pt x="0" y="634"/>
                    <a:pt x="22" y="647"/>
                  </a:cubicBezTo>
                  <a:cubicBezTo>
                    <a:pt x="23" y="648"/>
                    <a:pt x="24" y="648"/>
                    <a:pt x="26" y="648"/>
                  </a:cubicBezTo>
                  <a:cubicBezTo>
                    <a:pt x="55" y="648"/>
                    <a:pt x="163" y="520"/>
                    <a:pt x="275" y="349"/>
                  </a:cubicBezTo>
                  <a:cubicBezTo>
                    <a:pt x="392" y="172"/>
                    <a:pt x="470" y="16"/>
                    <a:pt x="447" y="1"/>
                  </a:cubicBezTo>
                  <a:cubicBezTo>
                    <a:pt x="445" y="0"/>
                    <a:pt x="444" y="0"/>
                    <a:pt x="44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3" name="Google Shape;1795;p44"/>
            <p:cNvSpPr>
              <a:spLocks/>
            </p:cNvSpPr>
            <p:nvPr/>
          </p:nvSpPr>
          <p:spPr bwMode="auto">
            <a:xfrm>
              <a:off x="1849900" y="4637575"/>
              <a:ext cx="13400" cy="11025"/>
            </a:xfrm>
            <a:custGeom>
              <a:avLst/>
              <a:gdLst>
                <a:gd name="T0" fmla="*/ 509 w 536"/>
                <a:gd name="T1" fmla="*/ 0 h 441"/>
                <a:gd name="T2" fmla="*/ 236 w 536"/>
                <a:gd name="T3" fmla="*/ 185 h 441"/>
                <a:gd name="T4" fmla="*/ 19 w 536"/>
                <a:gd name="T5" fmla="*/ 438 h 441"/>
                <a:gd name="T6" fmla="*/ 27 w 536"/>
                <a:gd name="T7" fmla="*/ 440 h 441"/>
                <a:gd name="T8" fmla="*/ 300 w 536"/>
                <a:gd name="T9" fmla="*/ 256 h 441"/>
                <a:gd name="T10" fmla="*/ 518 w 536"/>
                <a:gd name="T11" fmla="*/ 3 h 441"/>
                <a:gd name="T12" fmla="*/ 509 w 536"/>
                <a:gd name="T13" fmla="*/ 0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6"/>
                <a:gd name="T22" fmla="*/ 0 h 441"/>
                <a:gd name="T23" fmla="*/ 536 w 536"/>
                <a:gd name="T24" fmla="*/ 441 h 4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6" h="441" extrusionOk="0">
                  <a:moveTo>
                    <a:pt x="509" y="0"/>
                  </a:moveTo>
                  <a:cubicBezTo>
                    <a:pt x="475" y="0"/>
                    <a:pt x="360" y="76"/>
                    <a:pt x="236" y="185"/>
                  </a:cubicBezTo>
                  <a:cubicBezTo>
                    <a:pt x="98" y="304"/>
                    <a:pt x="1" y="417"/>
                    <a:pt x="19" y="438"/>
                  </a:cubicBezTo>
                  <a:cubicBezTo>
                    <a:pt x="20" y="439"/>
                    <a:pt x="23" y="440"/>
                    <a:pt x="27" y="440"/>
                  </a:cubicBezTo>
                  <a:cubicBezTo>
                    <a:pt x="62" y="440"/>
                    <a:pt x="176" y="363"/>
                    <a:pt x="300" y="256"/>
                  </a:cubicBezTo>
                  <a:cubicBezTo>
                    <a:pt x="438" y="137"/>
                    <a:pt x="535" y="23"/>
                    <a:pt x="518" y="3"/>
                  </a:cubicBezTo>
                  <a:cubicBezTo>
                    <a:pt x="516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4" name="Google Shape;1796;p44"/>
            <p:cNvSpPr>
              <a:spLocks/>
            </p:cNvSpPr>
            <p:nvPr/>
          </p:nvSpPr>
          <p:spPr bwMode="auto">
            <a:xfrm>
              <a:off x="1840300" y="4629025"/>
              <a:ext cx="20825" cy="2400"/>
            </a:xfrm>
            <a:custGeom>
              <a:avLst/>
              <a:gdLst>
                <a:gd name="T0" fmla="*/ 347 w 833"/>
                <a:gd name="T1" fmla="*/ 1 h 96"/>
                <a:gd name="T2" fmla="*/ 0 w 833"/>
                <a:gd name="T3" fmla="*/ 41 h 96"/>
                <a:gd name="T4" fmla="*/ 416 w 833"/>
                <a:gd name="T5" fmla="*/ 95 h 96"/>
                <a:gd name="T6" fmla="*/ 485 w 833"/>
                <a:gd name="T7" fmla="*/ 96 h 96"/>
                <a:gd name="T8" fmla="*/ 831 w 833"/>
                <a:gd name="T9" fmla="*/ 56 h 96"/>
                <a:gd name="T10" fmla="*/ 417 w 833"/>
                <a:gd name="T11" fmla="*/ 1 h 96"/>
                <a:gd name="T12" fmla="*/ 347 w 833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3"/>
                <a:gd name="T22" fmla="*/ 0 h 96"/>
                <a:gd name="T23" fmla="*/ 833 w 83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3" h="96" extrusionOk="0">
                  <a:moveTo>
                    <a:pt x="347" y="1"/>
                  </a:moveTo>
                  <a:cubicBezTo>
                    <a:pt x="150" y="1"/>
                    <a:pt x="2" y="17"/>
                    <a:pt x="0" y="41"/>
                  </a:cubicBezTo>
                  <a:cubicBezTo>
                    <a:pt x="0" y="67"/>
                    <a:pt x="185" y="91"/>
                    <a:pt x="416" y="95"/>
                  </a:cubicBezTo>
                  <a:cubicBezTo>
                    <a:pt x="439" y="96"/>
                    <a:pt x="463" y="96"/>
                    <a:pt x="485" y="96"/>
                  </a:cubicBezTo>
                  <a:cubicBezTo>
                    <a:pt x="681" y="96"/>
                    <a:pt x="831" y="79"/>
                    <a:pt x="831" y="56"/>
                  </a:cubicBezTo>
                  <a:cubicBezTo>
                    <a:pt x="833" y="31"/>
                    <a:pt x="646" y="6"/>
                    <a:pt x="417" y="1"/>
                  </a:cubicBezTo>
                  <a:cubicBezTo>
                    <a:pt x="393" y="1"/>
                    <a:pt x="370" y="1"/>
                    <a:pt x="34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5" name="Google Shape;1797;p44"/>
            <p:cNvSpPr>
              <a:spLocks/>
            </p:cNvSpPr>
            <p:nvPr/>
          </p:nvSpPr>
          <p:spPr bwMode="auto">
            <a:xfrm>
              <a:off x="1836650" y="4616850"/>
              <a:ext cx="23900" cy="3700"/>
            </a:xfrm>
            <a:custGeom>
              <a:avLst/>
              <a:gdLst>
                <a:gd name="T0" fmla="*/ 42 w 956"/>
                <a:gd name="T1" fmla="*/ 0 h 148"/>
                <a:gd name="T2" fmla="*/ 11 w 956"/>
                <a:gd name="T3" fmla="*/ 8 h 148"/>
                <a:gd name="T4" fmla="*/ 472 w 956"/>
                <a:gd name="T5" fmla="*/ 143 h 148"/>
                <a:gd name="T6" fmla="*/ 590 w 956"/>
                <a:gd name="T7" fmla="*/ 148 h 148"/>
                <a:gd name="T8" fmla="*/ 951 w 956"/>
                <a:gd name="T9" fmla="*/ 85 h 148"/>
                <a:gd name="T10" fmla="*/ 481 w 956"/>
                <a:gd name="T11" fmla="*/ 49 h 148"/>
                <a:gd name="T12" fmla="*/ 42 w 956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6"/>
                <a:gd name="T22" fmla="*/ 0 h 148"/>
                <a:gd name="T23" fmla="*/ 956 w 956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6" h="148" extrusionOk="0">
                  <a:moveTo>
                    <a:pt x="42" y="0"/>
                  </a:moveTo>
                  <a:cubicBezTo>
                    <a:pt x="24" y="0"/>
                    <a:pt x="13" y="3"/>
                    <a:pt x="11" y="8"/>
                  </a:cubicBezTo>
                  <a:cubicBezTo>
                    <a:pt x="1" y="32"/>
                    <a:pt x="203" y="123"/>
                    <a:pt x="472" y="143"/>
                  </a:cubicBezTo>
                  <a:cubicBezTo>
                    <a:pt x="513" y="146"/>
                    <a:pt x="552" y="148"/>
                    <a:pt x="590" y="148"/>
                  </a:cubicBezTo>
                  <a:cubicBezTo>
                    <a:pt x="802" y="148"/>
                    <a:pt x="956" y="104"/>
                    <a:pt x="951" y="85"/>
                  </a:cubicBezTo>
                  <a:cubicBezTo>
                    <a:pt x="946" y="60"/>
                    <a:pt x="736" y="71"/>
                    <a:pt x="481" y="49"/>
                  </a:cubicBezTo>
                  <a:cubicBezTo>
                    <a:pt x="280" y="32"/>
                    <a:pt x="110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6" name="Google Shape;1798;p44"/>
            <p:cNvSpPr>
              <a:spLocks/>
            </p:cNvSpPr>
            <p:nvPr/>
          </p:nvSpPr>
          <p:spPr bwMode="auto">
            <a:xfrm>
              <a:off x="1873250" y="4622625"/>
              <a:ext cx="37925" cy="20800"/>
            </a:xfrm>
            <a:custGeom>
              <a:avLst/>
              <a:gdLst>
                <a:gd name="T0" fmla="*/ 1024 w 1517"/>
                <a:gd name="T1" fmla="*/ 92 h 832"/>
                <a:gd name="T2" fmla="*/ 1359 w 1517"/>
                <a:gd name="T3" fmla="*/ 175 h 832"/>
                <a:gd name="T4" fmla="*/ 1316 w 1517"/>
                <a:gd name="T5" fmla="*/ 381 h 832"/>
                <a:gd name="T6" fmla="*/ 1029 w 1517"/>
                <a:gd name="T7" fmla="*/ 498 h 832"/>
                <a:gd name="T8" fmla="*/ 502 w 1517"/>
                <a:gd name="T9" fmla="*/ 629 h 832"/>
                <a:gd name="T10" fmla="*/ 139 w 1517"/>
                <a:gd name="T11" fmla="*/ 675 h 832"/>
                <a:gd name="T12" fmla="*/ 139 w 1517"/>
                <a:gd name="T13" fmla="*/ 675 h 832"/>
                <a:gd name="T14" fmla="*/ 312 w 1517"/>
                <a:gd name="T15" fmla="*/ 406 h 832"/>
                <a:gd name="T16" fmla="*/ 751 w 1517"/>
                <a:gd name="T17" fmla="*/ 130 h 832"/>
                <a:gd name="T18" fmla="*/ 1024 w 1517"/>
                <a:gd name="T19" fmla="*/ 92 h 832"/>
                <a:gd name="T20" fmla="*/ 1010 w 1517"/>
                <a:gd name="T21" fmla="*/ 1 h 832"/>
                <a:gd name="T22" fmla="*/ 259 w 1517"/>
                <a:gd name="T23" fmla="*/ 363 h 832"/>
                <a:gd name="T24" fmla="*/ 95 w 1517"/>
                <a:gd name="T25" fmla="*/ 680 h 832"/>
                <a:gd name="T26" fmla="*/ 95 w 1517"/>
                <a:gd name="T27" fmla="*/ 680 h 832"/>
                <a:gd name="T28" fmla="*/ 1 w 1517"/>
                <a:gd name="T29" fmla="*/ 695 h 832"/>
                <a:gd name="T30" fmla="*/ 87 w 1517"/>
                <a:gd name="T31" fmla="*/ 709 h 832"/>
                <a:gd name="T32" fmla="*/ 87 w 1517"/>
                <a:gd name="T33" fmla="*/ 709 h 832"/>
                <a:gd name="T34" fmla="*/ 76 w 1517"/>
                <a:gd name="T35" fmla="*/ 831 h 832"/>
                <a:gd name="T36" fmla="*/ 76 w 1517"/>
                <a:gd name="T37" fmla="*/ 832 h 832"/>
                <a:gd name="T38" fmla="*/ 124 w 1517"/>
                <a:gd name="T39" fmla="*/ 711 h 832"/>
                <a:gd name="T40" fmla="*/ 124 w 1517"/>
                <a:gd name="T41" fmla="*/ 711 h 832"/>
                <a:gd name="T42" fmla="*/ 205 w 1517"/>
                <a:gd name="T43" fmla="*/ 713 h 832"/>
                <a:gd name="T44" fmla="*/ 512 w 1517"/>
                <a:gd name="T45" fmla="*/ 695 h 832"/>
                <a:gd name="T46" fmla="*/ 1057 w 1517"/>
                <a:gd name="T47" fmla="*/ 582 h 832"/>
                <a:gd name="T48" fmla="*/ 1369 w 1517"/>
                <a:gd name="T49" fmla="*/ 457 h 832"/>
                <a:gd name="T50" fmla="*/ 1497 w 1517"/>
                <a:gd name="T51" fmla="*/ 303 h 832"/>
                <a:gd name="T52" fmla="*/ 1421 w 1517"/>
                <a:gd name="T53" fmla="*/ 102 h 832"/>
                <a:gd name="T54" fmla="*/ 1010 w 1517"/>
                <a:gd name="T55" fmla="*/ 1 h 8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17"/>
                <a:gd name="T85" fmla="*/ 0 h 832"/>
                <a:gd name="T86" fmla="*/ 1517 w 1517"/>
                <a:gd name="T87" fmla="*/ 832 h 8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17" h="832" extrusionOk="0">
                  <a:moveTo>
                    <a:pt x="1024" y="92"/>
                  </a:moveTo>
                  <a:cubicBezTo>
                    <a:pt x="1144" y="92"/>
                    <a:pt x="1265" y="115"/>
                    <a:pt x="1359" y="175"/>
                  </a:cubicBezTo>
                  <a:cubicBezTo>
                    <a:pt x="1440" y="234"/>
                    <a:pt x="1407" y="328"/>
                    <a:pt x="1316" y="381"/>
                  </a:cubicBezTo>
                  <a:cubicBezTo>
                    <a:pt x="1233" y="432"/>
                    <a:pt x="1124" y="464"/>
                    <a:pt x="1029" y="498"/>
                  </a:cubicBezTo>
                  <a:cubicBezTo>
                    <a:pt x="857" y="555"/>
                    <a:pt x="681" y="598"/>
                    <a:pt x="502" y="629"/>
                  </a:cubicBezTo>
                  <a:cubicBezTo>
                    <a:pt x="350" y="654"/>
                    <a:pt x="226" y="667"/>
                    <a:pt x="139" y="675"/>
                  </a:cubicBezTo>
                  <a:cubicBezTo>
                    <a:pt x="172" y="601"/>
                    <a:pt x="225" y="506"/>
                    <a:pt x="312" y="406"/>
                  </a:cubicBezTo>
                  <a:cubicBezTo>
                    <a:pt x="430" y="273"/>
                    <a:pt x="581" y="178"/>
                    <a:pt x="751" y="130"/>
                  </a:cubicBezTo>
                  <a:cubicBezTo>
                    <a:pt x="832" y="107"/>
                    <a:pt x="927" y="92"/>
                    <a:pt x="1024" y="92"/>
                  </a:cubicBezTo>
                  <a:close/>
                  <a:moveTo>
                    <a:pt x="1010" y="1"/>
                  </a:moveTo>
                  <a:cubicBezTo>
                    <a:pt x="679" y="1"/>
                    <a:pt x="390" y="187"/>
                    <a:pt x="259" y="363"/>
                  </a:cubicBezTo>
                  <a:cubicBezTo>
                    <a:pt x="184" y="456"/>
                    <a:pt x="128" y="564"/>
                    <a:pt x="95" y="680"/>
                  </a:cubicBezTo>
                  <a:cubicBezTo>
                    <a:pt x="34" y="685"/>
                    <a:pt x="1" y="689"/>
                    <a:pt x="1" y="695"/>
                  </a:cubicBezTo>
                  <a:cubicBezTo>
                    <a:pt x="1" y="699"/>
                    <a:pt x="31" y="705"/>
                    <a:pt x="87" y="709"/>
                  </a:cubicBezTo>
                  <a:cubicBezTo>
                    <a:pt x="70" y="786"/>
                    <a:pt x="70" y="830"/>
                    <a:pt x="76" y="831"/>
                  </a:cubicBezTo>
                  <a:cubicBezTo>
                    <a:pt x="76" y="832"/>
                    <a:pt x="76" y="832"/>
                    <a:pt x="76" y="832"/>
                  </a:cubicBezTo>
                  <a:cubicBezTo>
                    <a:pt x="86" y="832"/>
                    <a:pt x="95" y="785"/>
                    <a:pt x="124" y="711"/>
                  </a:cubicBezTo>
                  <a:cubicBezTo>
                    <a:pt x="148" y="712"/>
                    <a:pt x="175" y="713"/>
                    <a:pt x="205" y="713"/>
                  </a:cubicBezTo>
                  <a:cubicBezTo>
                    <a:pt x="287" y="713"/>
                    <a:pt x="390" y="708"/>
                    <a:pt x="512" y="695"/>
                  </a:cubicBezTo>
                  <a:cubicBezTo>
                    <a:pt x="697" y="674"/>
                    <a:pt x="879" y="636"/>
                    <a:pt x="1057" y="582"/>
                  </a:cubicBezTo>
                  <a:cubicBezTo>
                    <a:pt x="1156" y="547"/>
                    <a:pt x="1262" y="522"/>
                    <a:pt x="1369" y="457"/>
                  </a:cubicBezTo>
                  <a:cubicBezTo>
                    <a:pt x="1419" y="425"/>
                    <a:pt x="1477" y="379"/>
                    <a:pt x="1497" y="303"/>
                  </a:cubicBezTo>
                  <a:cubicBezTo>
                    <a:pt x="1516" y="228"/>
                    <a:pt x="1478" y="143"/>
                    <a:pt x="1421" y="102"/>
                  </a:cubicBezTo>
                  <a:cubicBezTo>
                    <a:pt x="1282" y="30"/>
                    <a:pt x="1143" y="1"/>
                    <a:pt x="101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7" name="Google Shape;1799;p44"/>
            <p:cNvSpPr>
              <a:spLocks/>
            </p:cNvSpPr>
            <p:nvPr/>
          </p:nvSpPr>
          <p:spPr bwMode="auto">
            <a:xfrm>
              <a:off x="1859650" y="4616300"/>
              <a:ext cx="19025" cy="24375"/>
            </a:xfrm>
            <a:custGeom>
              <a:avLst/>
              <a:gdLst>
                <a:gd name="T0" fmla="*/ 193 w 761"/>
                <a:gd name="T1" fmla="*/ 1 h 975"/>
                <a:gd name="T2" fmla="*/ 178 w 761"/>
                <a:gd name="T3" fmla="*/ 1 h 975"/>
                <a:gd name="T4" fmla="*/ 19 w 761"/>
                <a:gd name="T5" fmla="*/ 231 h 975"/>
                <a:gd name="T6" fmla="*/ 104 w 761"/>
                <a:gd name="T7" fmla="*/ 456 h 975"/>
                <a:gd name="T8" fmla="*/ 342 w 761"/>
                <a:gd name="T9" fmla="*/ 760 h 975"/>
                <a:gd name="T10" fmla="*/ 631 w 761"/>
                <a:gd name="T11" fmla="*/ 966 h 975"/>
                <a:gd name="T12" fmla="*/ 633 w 761"/>
                <a:gd name="T13" fmla="*/ 966 h 975"/>
                <a:gd name="T14" fmla="*/ 392 w 761"/>
                <a:gd name="T15" fmla="*/ 714 h 975"/>
                <a:gd name="T16" fmla="*/ 181 w 761"/>
                <a:gd name="T17" fmla="*/ 413 h 975"/>
                <a:gd name="T18" fmla="*/ 192 w 761"/>
                <a:gd name="T19" fmla="*/ 95 h 975"/>
                <a:gd name="T20" fmla="*/ 209 w 761"/>
                <a:gd name="T21" fmla="*/ 94 h 975"/>
                <a:gd name="T22" fmla="*/ 529 w 761"/>
                <a:gd name="T23" fmla="*/ 309 h 975"/>
                <a:gd name="T24" fmla="*/ 671 w 761"/>
                <a:gd name="T25" fmla="*/ 635 h 975"/>
                <a:gd name="T26" fmla="*/ 677 w 761"/>
                <a:gd name="T27" fmla="*/ 974 h 975"/>
                <a:gd name="T28" fmla="*/ 677 w 761"/>
                <a:gd name="T29" fmla="*/ 974 h 975"/>
                <a:gd name="T30" fmla="*/ 739 w 761"/>
                <a:gd name="T31" fmla="*/ 626 h 975"/>
                <a:gd name="T32" fmla="*/ 602 w 761"/>
                <a:gd name="T33" fmla="*/ 259 h 975"/>
                <a:gd name="T34" fmla="*/ 193 w 761"/>
                <a:gd name="T35" fmla="*/ 1 h 9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1"/>
                <a:gd name="T55" fmla="*/ 0 h 975"/>
                <a:gd name="T56" fmla="*/ 761 w 761"/>
                <a:gd name="T57" fmla="*/ 975 h 9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1" h="975" extrusionOk="0">
                  <a:moveTo>
                    <a:pt x="193" y="1"/>
                  </a:moveTo>
                  <a:cubicBezTo>
                    <a:pt x="188" y="1"/>
                    <a:pt x="183" y="1"/>
                    <a:pt x="178" y="1"/>
                  </a:cubicBezTo>
                  <a:cubicBezTo>
                    <a:pt x="59" y="16"/>
                    <a:pt x="0" y="148"/>
                    <a:pt x="19" y="231"/>
                  </a:cubicBezTo>
                  <a:cubicBezTo>
                    <a:pt x="28" y="319"/>
                    <a:pt x="68" y="394"/>
                    <a:pt x="104" y="456"/>
                  </a:cubicBezTo>
                  <a:cubicBezTo>
                    <a:pt x="170" y="568"/>
                    <a:pt x="250" y="669"/>
                    <a:pt x="342" y="760"/>
                  </a:cubicBezTo>
                  <a:cubicBezTo>
                    <a:pt x="492" y="906"/>
                    <a:pt x="612" y="966"/>
                    <a:pt x="631" y="966"/>
                  </a:cubicBezTo>
                  <a:cubicBezTo>
                    <a:pt x="632" y="966"/>
                    <a:pt x="633" y="966"/>
                    <a:pt x="633" y="966"/>
                  </a:cubicBezTo>
                  <a:cubicBezTo>
                    <a:pt x="643" y="954"/>
                    <a:pt x="533" y="874"/>
                    <a:pt x="392" y="714"/>
                  </a:cubicBezTo>
                  <a:cubicBezTo>
                    <a:pt x="311" y="622"/>
                    <a:pt x="241" y="521"/>
                    <a:pt x="181" y="413"/>
                  </a:cubicBezTo>
                  <a:cubicBezTo>
                    <a:pt x="112" y="306"/>
                    <a:pt x="65" y="117"/>
                    <a:pt x="192" y="95"/>
                  </a:cubicBezTo>
                  <a:cubicBezTo>
                    <a:pt x="198" y="94"/>
                    <a:pt x="204" y="94"/>
                    <a:pt x="209" y="94"/>
                  </a:cubicBezTo>
                  <a:cubicBezTo>
                    <a:pt x="333" y="94"/>
                    <a:pt x="453" y="214"/>
                    <a:pt x="529" y="309"/>
                  </a:cubicBezTo>
                  <a:cubicBezTo>
                    <a:pt x="599" y="406"/>
                    <a:pt x="648" y="518"/>
                    <a:pt x="671" y="635"/>
                  </a:cubicBezTo>
                  <a:cubicBezTo>
                    <a:pt x="709" y="841"/>
                    <a:pt x="661" y="970"/>
                    <a:pt x="677" y="974"/>
                  </a:cubicBezTo>
                  <a:cubicBezTo>
                    <a:pt x="677" y="974"/>
                    <a:pt x="677" y="974"/>
                    <a:pt x="677" y="974"/>
                  </a:cubicBezTo>
                  <a:cubicBezTo>
                    <a:pt x="687" y="974"/>
                    <a:pt x="760" y="849"/>
                    <a:pt x="739" y="626"/>
                  </a:cubicBezTo>
                  <a:cubicBezTo>
                    <a:pt x="724" y="494"/>
                    <a:pt x="677" y="369"/>
                    <a:pt x="602" y="259"/>
                  </a:cubicBezTo>
                  <a:cubicBezTo>
                    <a:pt x="515" y="150"/>
                    <a:pt x="402" y="1"/>
                    <a:pt x="19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8" name="Google Shape;1800;p44"/>
            <p:cNvSpPr>
              <a:spLocks/>
            </p:cNvSpPr>
            <p:nvPr/>
          </p:nvSpPr>
          <p:spPr bwMode="auto">
            <a:xfrm>
              <a:off x="1661400" y="4624775"/>
              <a:ext cx="70450" cy="56875"/>
            </a:xfrm>
            <a:custGeom>
              <a:avLst/>
              <a:gdLst>
                <a:gd name="T0" fmla="*/ 413 w 2818"/>
                <a:gd name="T1" fmla="*/ 0 h 2275"/>
                <a:gd name="T2" fmla="*/ 158 w 2818"/>
                <a:gd name="T3" fmla="*/ 16 h 2275"/>
                <a:gd name="T4" fmla="*/ 2 w 2818"/>
                <a:gd name="T5" fmla="*/ 49 h 2275"/>
                <a:gd name="T6" fmla="*/ 39 w 2818"/>
                <a:gd name="T7" fmla="*/ 55 h 2275"/>
                <a:gd name="T8" fmla="*/ 220 w 2818"/>
                <a:gd name="T9" fmla="*/ 52 h 2275"/>
                <a:gd name="T10" fmla="*/ 590 w 2818"/>
                <a:gd name="T11" fmla="*/ 74 h 2275"/>
                <a:gd name="T12" fmla="*/ 1867 w 2818"/>
                <a:gd name="T13" fmla="*/ 602 h 2275"/>
                <a:gd name="T14" fmla="*/ 2661 w 2818"/>
                <a:gd name="T15" fmla="*/ 1716 h 2275"/>
                <a:gd name="T16" fmla="*/ 2808 w 2818"/>
                <a:gd name="T17" fmla="*/ 2274 h 2275"/>
                <a:gd name="T18" fmla="*/ 2808 w 2818"/>
                <a:gd name="T19" fmla="*/ 2274 h 2275"/>
                <a:gd name="T20" fmla="*/ 2810 w 2818"/>
                <a:gd name="T21" fmla="*/ 2117 h 2275"/>
                <a:gd name="T22" fmla="*/ 2726 w 2818"/>
                <a:gd name="T23" fmla="*/ 1696 h 2275"/>
                <a:gd name="T24" fmla="*/ 1927 w 2818"/>
                <a:gd name="T25" fmla="*/ 528 h 2275"/>
                <a:gd name="T26" fmla="*/ 595 w 2818"/>
                <a:gd name="T27" fmla="*/ 8 h 2275"/>
                <a:gd name="T28" fmla="*/ 413 w 2818"/>
                <a:gd name="T29" fmla="*/ 0 h 2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18"/>
                <a:gd name="T46" fmla="*/ 0 h 2275"/>
                <a:gd name="T47" fmla="*/ 2818 w 2818"/>
                <a:gd name="T48" fmla="*/ 2275 h 22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18" h="2275" extrusionOk="0">
                  <a:moveTo>
                    <a:pt x="413" y="0"/>
                  </a:moveTo>
                  <a:cubicBezTo>
                    <a:pt x="328" y="0"/>
                    <a:pt x="243" y="5"/>
                    <a:pt x="158" y="16"/>
                  </a:cubicBezTo>
                  <a:cubicBezTo>
                    <a:pt x="57" y="30"/>
                    <a:pt x="1" y="44"/>
                    <a:pt x="2" y="49"/>
                  </a:cubicBezTo>
                  <a:cubicBezTo>
                    <a:pt x="3" y="54"/>
                    <a:pt x="15" y="55"/>
                    <a:pt x="39" y="55"/>
                  </a:cubicBezTo>
                  <a:cubicBezTo>
                    <a:pt x="75" y="55"/>
                    <a:pt x="136" y="52"/>
                    <a:pt x="220" y="52"/>
                  </a:cubicBezTo>
                  <a:cubicBezTo>
                    <a:pt x="316" y="52"/>
                    <a:pt x="442" y="56"/>
                    <a:pt x="590" y="74"/>
                  </a:cubicBezTo>
                  <a:cubicBezTo>
                    <a:pt x="945" y="116"/>
                    <a:pt x="1440" y="262"/>
                    <a:pt x="1867" y="602"/>
                  </a:cubicBezTo>
                  <a:cubicBezTo>
                    <a:pt x="2230" y="892"/>
                    <a:pt x="2504" y="1278"/>
                    <a:pt x="2661" y="1716"/>
                  </a:cubicBezTo>
                  <a:cubicBezTo>
                    <a:pt x="2780" y="2050"/>
                    <a:pt x="2789" y="2274"/>
                    <a:pt x="2808" y="2274"/>
                  </a:cubicBezTo>
                  <a:cubicBezTo>
                    <a:pt x="2808" y="2274"/>
                    <a:pt x="2808" y="2274"/>
                    <a:pt x="2808" y="2274"/>
                  </a:cubicBezTo>
                  <a:cubicBezTo>
                    <a:pt x="2814" y="2274"/>
                    <a:pt x="2817" y="2217"/>
                    <a:pt x="2810" y="2117"/>
                  </a:cubicBezTo>
                  <a:cubicBezTo>
                    <a:pt x="2797" y="1973"/>
                    <a:pt x="2769" y="1832"/>
                    <a:pt x="2726" y="1696"/>
                  </a:cubicBezTo>
                  <a:cubicBezTo>
                    <a:pt x="2623" y="1349"/>
                    <a:pt x="2374" y="882"/>
                    <a:pt x="1927" y="528"/>
                  </a:cubicBezTo>
                  <a:cubicBezTo>
                    <a:pt x="1544" y="227"/>
                    <a:pt x="1082" y="47"/>
                    <a:pt x="595" y="8"/>
                  </a:cubicBezTo>
                  <a:cubicBezTo>
                    <a:pt x="535" y="3"/>
                    <a:pt x="474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199" name="Google Shape;1801;p44"/>
            <p:cNvSpPr>
              <a:spLocks/>
            </p:cNvSpPr>
            <p:nvPr/>
          </p:nvSpPr>
          <p:spPr bwMode="auto">
            <a:xfrm>
              <a:off x="1756950" y="4663675"/>
              <a:ext cx="58300" cy="3300"/>
            </a:xfrm>
            <a:custGeom>
              <a:avLst/>
              <a:gdLst>
                <a:gd name="T0" fmla="*/ 84 w 2332"/>
                <a:gd name="T1" fmla="*/ 0 h 132"/>
                <a:gd name="T2" fmla="*/ 4 w 2332"/>
                <a:gd name="T3" fmla="*/ 9 h 132"/>
                <a:gd name="T4" fmla="*/ 1164 w 2332"/>
                <a:gd name="T5" fmla="*/ 131 h 132"/>
                <a:gd name="T6" fmla="*/ 1280 w 2332"/>
                <a:gd name="T7" fmla="*/ 131 h 132"/>
                <a:gd name="T8" fmla="*/ 2328 w 2332"/>
                <a:gd name="T9" fmla="*/ 47 h 132"/>
                <a:gd name="T10" fmla="*/ 2141 w 2332"/>
                <a:gd name="T11" fmla="*/ 34 h 132"/>
                <a:gd name="T12" fmla="*/ 1520 w 2332"/>
                <a:gd name="T13" fmla="*/ 38 h 132"/>
                <a:gd name="T14" fmla="*/ 1165 w 2332"/>
                <a:gd name="T15" fmla="*/ 35 h 132"/>
                <a:gd name="T16" fmla="*/ 84 w 2332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2"/>
                <a:gd name="T28" fmla="*/ 0 h 132"/>
                <a:gd name="T29" fmla="*/ 2332 w 2332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2" h="132" extrusionOk="0">
                  <a:moveTo>
                    <a:pt x="84" y="0"/>
                  </a:moveTo>
                  <a:cubicBezTo>
                    <a:pt x="33" y="0"/>
                    <a:pt x="5" y="3"/>
                    <a:pt x="4" y="9"/>
                  </a:cubicBezTo>
                  <a:cubicBezTo>
                    <a:pt x="1" y="34"/>
                    <a:pt x="518" y="120"/>
                    <a:pt x="1164" y="131"/>
                  </a:cubicBezTo>
                  <a:cubicBezTo>
                    <a:pt x="1203" y="131"/>
                    <a:pt x="1242" y="131"/>
                    <a:pt x="1280" y="131"/>
                  </a:cubicBezTo>
                  <a:cubicBezTo>
                    <a:pt x="1873" y="131"/>
                    <a:pt x="2331" y="70"/>
                    <a:pt x="2328" y="47"/>
                  </a:cubicBezTo>
                  <a:cubicBezTo>
                    <a:pt x="2327" y="37"/>
                    <a:pt x="2259" y="34"/>
                    <a:pt x="2141" y="34"/>
                  </a:cubicBezTo>
                  <a:cubicBezTo>
                    <a:pt x="1996" y="34"/>
                    <a:pt x="1778" y="38"/>
                    <a:pt x="1520" y="38"/>
                  </a:cubicBezTo>
                  <a:cubicBezTo>
                    <a:pt x="1408" y="38"/>
                    <a:pt x="1289" y="38"/>
                    <a:pt x="1165" y="35"/>
                  </a:cubicBezTo>
                  <a:cubicBezTo>
                    <a:pt x="673" y="27"/>
                    <a:pt x="253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0" name="Google Shape;1802;p44"/>
            <p:cNvSpPr>
              <a:spLocks/>
            </p:cNvSpPr>
            <p:nvPr/>
          </p:nvSpPr>
          <p:spPr bwMode="auto">
            <a:xfrm>
              <a:off x="1717575" y="4663475"/>
              <a:ext cx="6625" cy="11250"/>
            </a:xfrm>
            <a:custGeom>
              <a:avLst/>
              <a:gdLst>
                <a:gd name="T0" fmla="*/ 28 w 265"/>
                <a:gd name="T1" fmla="*/ 1 h 450"/>
                <a:gd name="T2" fmla="*/ 21 w 265"/>
                <a:gd name="T3" fmla="*/ 4 h 450"/>
                <a:gd name="T4" fmla="*/ 113 w 265"/>
                <a:gd name="T5" fmla="*/ 230 h 450"/>
                <a:gd name="T6" fmla="*/ 222 w 265"/>
                <a:gd name="T7" fmla="*/ 450 h 450"/>
                <a:gd name="T8" fmla="*/ 203 w 265"/>
                <a:gd name="T9" fmla="*/ 193 h 450"/>
                <a:gd name="T10" fmla="*/ 28 w 265"/>
                <a:gd name="T11" fmla="*/ 1 h 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450"/>
                <a:gd name="T20" fmla="*/ 265 w 265"/>
                <a:gd name="T21" fmla="*/ 450 h 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450" extrusionOk="0">
                  <a:moveTo>
                    <a:pt x="28" y="1"/>
                  </a:moveTo>
                  <a:cubicBezTo>
                    <a:pt x="25" y="1"/>
                    <a:pt x="23" y="2"/>
                    <a:pt x="21" y="4"/>
                  </a:cubicBezTo>
                  <a:cubicBezTo>
                    <a:pt x="0" y="23"/>
                    <a:pt x="62" y="112"/>
                    <a:pt x="113" y="230"/>
                  </a:cubicBezTo>
                  <a:cubicBezTo>
                    <a:pt x="166" y="347"/>
                    <a:pt x="194" y="450"/>
                    <a:pt x="222" y="450"/>
                  </a:cubicBezTo>
                  <a:cubicBezTo>
                    <a:pt x="250" y="450"/>
                    <a:pt x="265" y="327"/>
                    <a:pt x="203" y="193"/>
                  </a:cubicBezTo>
                  <a:cubicBezTo>
                    <a:pt x="148" y="7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1" name="Google Shape;1803;p44"/>
            <p:cNvSpPr>
              <a:spLocks/>
            </p:cNvSpPr>
            <p:nvPr/>
          </p:nvSpPr>
          <p:spPr bwMode="auto">
            <a:xfrm>
              <a:off x="1703025" y="4645475"/>
              <a:ext cx="8450" cy="7650"/>
            </a:xfrm>
            <a:custGeom>
              <a:avLst/>
              <a:gdLst>
                <a:gd name="T0" fmla="*/ 31 w 338"/>
                <a:gd name="T1" fmla="*/ 0 h 306"/>
                <a:gd name="T2" fmla="*/ 20 w 338"/>
                <a:gd name="T3" fmla="*/ 4 h 306"/>
                <a:gd name="T4" fmla="*/ 133 w 338"/>
                <a:gd name="T5" fmla="*/ 186 h 306"/>
                <a:gd name="T6" fmla="*/ 305 w 338"/>
                <a:gd name="T7" fmla="*/ 306 h 306"/>
                <a:gd name="T8" fmla="*/ 317 w 338"/>
                <a:gd name="T9" fmla="*/ 302 h 306"/>
                <a:gd name="T10" fmla="*/ 204 w 338"/>
                <a:gd name="T11" fmla="*/ 120 h 306"/>
                <a:gd name="T12" fmla="*/ 31 w 338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"/>
                <a:gd name="T22" fmla="*/ 0 h 306"/>
                <a:gd name="T23" fmla="*/ 338 w 338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8" h="306" extrusionOk="0">
                  <a:moveTo>
                    <a:pt x="31" y="0"/>
                  </a:moveTo>
                  <a:cubicBezTo>
                    <a:pt x="27" y="0"/>
                    <a:pt x="23" y="1"/>
                    <a:pt x="20" y="4"/>
                  </a:cubicBezTo>
                  <a:cubicBezTo>
                    <a:pt x="1" y="22"/>
                    <a:pt x="52" y="104"/>
                    <a:pt x="133" y="186"/>
                  </a:cubicBezTo>
                  <a:cubicBezTo>
                    <a:pt x="204" y="258"/>
                    <a:pt x="275" y="306"/>
                    <a:pt x="305" y="306"/>
                  </a:cubicBezTo>
                  <a:cubicBezTo>
                    <a:pt x="310" y="306"/>
                    <a:pt x="314" y="305"/>
                    <a:pt x="317" y="302"/>
                  </a:cubicBezTo>
                  <a:cubicBezTo>
                    <a:pt x="337" y="283"/>
                    <a:pt x="284" y="202"/>
                    <a:pt x="204" y="120"/>
                  </a:cubicBezTo>
                  <a:cubicBezTo>
                    <a:pt x="133" y="49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2" name="Google Shape;1804;p44"/>
            <p:cNvSpPr>
              <a:spLocks/>
            </p:cNvSpPr>
            <p:nvPr/>
          </p:nvSpPr>
          <p:spPr bwMode="auto">
            <a:xfrm>
              <a:off x="1682425" y="4636150"/>
              <a:ext cx="11900" cy="5000"/>
            </a:xfrm>
            <a:custGeom>
              <a:avLst/>
              <a:gdLst>
                <a:gd name="T0" fmla="*/ 136 w 476"/>
                <a:gd name="T1" fmla="*/ 0 h 200"/>
                <a:gd name="T2" fmla="*/ 6 w 476"/>
                <a:gd name="T3" fmla="*/ 44 h 200"/>
                <a:gd name="T4" fmla="*/ 233 w 476"/>
                <a:gd name="T5" fmla="*/ 111 h 200"/>
                <a:gd name="T6" fmla="*/ 444 w 476"/>
                <a:gd name="T7" fmla="*/ 200 h 200"/>
                <a:gd name="T8" fmla="*/ 455 w 476"/>
                <a:gd name="T9" fmla="*/ 197 h 200"/>
                <a:gd name="T10" fmla="*/ 264 w 476"/>
                <a:gd name="T11" fmla="*/ 22 h 200"/>
                <a:gd name="T12" fmla="*/ 136 w 476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"/>
                <a:gd name="T22" fmla="*/ 0 h 200"/>
                <a:gd name="T23" fmla="*/ 476 w 476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" h="200" extrusionOk="0">
                  <a:moveTo>
                    <a:pt x="136" y="0"/>
                  </a:moveTo>
                  <a:cubicBezTo>
                    <a:pt x="55" y="0"/>
                    <a:pt x="1" y="27"/>
                    <a:pt x="6" y="44"/>
                  </a:cubicBezTo>
                  <a:cubicBezTo>
                    <a:pt x="11" y="70"/>
                    <a:pt x="117" y="70"/>
                    <a:pt x="233" y="111"/>
                  </a:cubicBezTo>
                  <a:cubicBezTo>
                    <a:pt x="335" y="148"/>
                    <a:pt x="412" y="200"/>
                    <a:pt x="444" y="200"/>
                  </a:cubicBezTo>
                  <a:cubicBezTo>
                    <a:pt x="449" y="200"/>
                    <a:pt x="452" y="199"/>
                    <a:pt x="455" y="197"/>
                  </a:cubicBezTo>
                  <a:cubicBezTo>
                    <a:pt x="475" y="182"/>
                    <a:pt x="409" y="70"/>
                    <a:pt x="264" y="22"/>
                  </a:cubicBezTo>
                  <a:cubicBezTo>
                    <a:pt x="218" y="6"/>
                    <a:pt x="174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3" name="Google Shape;1805;p44"/>
            <p:cNvSpPr>
              <a:spLocks/>
            </p:cNvSpPr>
            <p:nvPr/>
          </p:nvSpPr>
          <p:spPr bwMode="auto">
            <a:xfrm>
              <a:off x="1667350" y="4632825"/>
              <a:ext cx="6500" cy="3200"/>
            </a:xfrm>
            <a:custGeom>
              <a:avLst/>
              <a:gdLst>
                <a:gd name="T0" fmla="*/ 56 w 260"/>
                <a:gd name="T1" fmla="*/ 0 h 128"/>
                <a:gd name="T2" fmla="*/ 11 w 260"/>
                <a:gd name="T3" fmla="*/ 18 h 128"/>
                <a:gd name="T4" fmla="*/ 112 w 260"/>
                <a:gd name="T5" fmla="*/ 108 h 128"/>
                <a:gd name="T6" fmla="*/ 204 w 260"/>
                <a:gd name="T7" fmla="*/ 128 h 128"/>
                <a:gd name="T8" fmla="*/ 249 w 260"/>
                <a:gd name="T9" fmla="*/ 111 h 128"/>
                <a:gd name="T10" fmla="*/ 148 w 260"/>
                <a:gd name="T11" fmla="*/ 20 h 128"/>
                <a:gd name="T12" fmla="*/ 56 w 260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128"/>
                <a:gd name="T23" fmla="*/ 260 w 260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128" extrusionOk="0">
                  <a:moveTo>
                    <a:pt x="56" y="0"/>
                  </a:moveTo>
                  <a:cubicBezTo>
                    <a:pt x="33" y="0"/>
                    <a:pt x="16" y="6"/>
                    <a:pt x="11" y="18"/>
                  </a:cubicBezTo>
                  <a:cubicBezTo>
                    <a:pt x="1" y="42"/>
                    <a:pt x="46" y="83"/>
                    <a:pt x="112" y="108"/>
                  </a:cubicBezTo>
                  <a:cubicBezTo>
                    <a:pt x="146" y="121"/>
                    <a:pt x="179" y="128"/>
                    <a:pt x="204" y="128"/>
                  </a:cubicBezTo>
                  <a:cubicBezTo>
                    <a:pt x="228" y="128"/>
                    <a:pt x="245" y="122"/>
                    <a:pt x="249" y="111"/>
                  </a:cubicBezTo>
                  <a:cubicBezTo>
                    <a:pt x="259" y="86"/>
                    <a:pt x="214" y="46"/>
                    <a:pt x="148" y="20"/>
                  </a:cubicBezTo>
                  <a:cubicBezTo>
                    <a:pt x="114" y="7"/>
                    <a:pt x="81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4" name="Google Shape;1806;p44"/>
            <p:cNvSpPr>
              <a:spLocks/>
            </p:cNvSpPr>
            <p:nvPr/>
          </p:nvSpPr>
          <p:spPr bwMode="auto">
            <a:xfrm>
              <a:off x="1659175" y="4566050"/>
              <a:ext cx="198175" cy="42175"/>
            </a:xfrm>
            <a:custGeom>
              <a:avLst/>
              <a:gdLst>
                <a:gd name="T0" fmla="*/ 7752 w 7927"/>
                <a:gd name="T1" fmla="*/ 1 h 1687"/>
                <a:gd name="T2" fmla="*/ 0 w 7927"/>
                <a:gd name="T3" fmla="*/ 143 h 1687"/>
                <a:gd name="T4" fmla="*/ 9 w 7927"/>
                <a:gd name="T5" fmla="*/ 1663 h 1687"/>
                <a:gd name="T6" fmla="*/ 7927 w 7927"/>
                <a:gd name="T7" fmla="*/ 1686 h 1687"/>
                <a:gd name="T8" fmla="*/ 7752 w 7927"/>
                <a:gd name="T9" fmla="*/ 1 h 1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27"/>
                <a:gd name="T16" fmla="*/ 0 h 1687"/>
                <a:gd name="T17" fmla="*/ 7927 w 7927"/>
                <a:gd name="T18" fmla="*/ 1687 h 16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27" h="1687" extrusionOk="0">
                  <a:moveTo>
                    <a:pt x="7752" y="1"/>
                  </a:moveTo>
                  <a:lnTo>
                    <a:pt x="0" y="143"/>
                  </a:lnTo>
                  <a:lnTo>
                    <a:pt x="9" y="1663"/>
                  </a:lnTo>
                  <a:lnTo>
                    <a:pt x="7927" y="1686"/>
                  </a:lnTo>
                  <a:lnTo>
                    <a:pt x="77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218139" y="3652580"/>
              <a:ext cx="654413" cy="931264"/>
            </a:xfrm>
            <a:custGeom>
              <a:avLst/>
              <a:gdLst/>
              <a:ahLst/>
              <a:cxnLst/>
              <a:rect l="l" t="t" r="r" b="b"/>
              <a:pathLst>
                <a:path w="26131" h="37293" extrusionOk="0">
                  <a:moveTo>
                    <a:pt x="18616" y="1"/>
                  </a:moveTo>
                  <a:cubicBezTo>
                    <a:pt x="18358" y="1"/>
                    <a:pt x="18098" y="14"/>
                    <a:pt x="17835" y="41"/>
                  </a:cubicBezTo>
                  <a:cubicBezTo>
                    <a:pt x="10167" y="834"/>
                    <a:pt x="0" y="1876"/>
                    <a:pt x="0" y="1876"/>
                  </a:cubicBezTo>
                  <a:lnTo>
                    <a:pt x="1386" y="14359"/>
                  </a:lnTo>
                  <a:cubicBezTo>
                    <a:pt x="1386" y="14359"/>
                    <a:pt x="15181" y="10714"/>
                    <a:pt x="16162" y="10714"/>
                  </a:cubicBezTo>
                  <a:cubicBezTo>
                    <a:pt x="16202" y="10714"/>
                    <a:pt x="16221" y="10720"/>
                    <a:pt x="16217" y="10732"/>
                  </a:cubicBezTo>
                  <a:cubicBezTo>
                    <a:pt x="16111" y="11052"/>
                    <a:pt x="16908" y="37292"/>
                    <a:pt x="16908" y="37292"/>
                  </a:cubicBezTo>
                  <a:lnTo>
                    <a:pt x="25904" y="37292"/>
                  </a:lnTo>
                  <a:lnTo>
                    <a:pt x="26073" y="7575"/>
                  </a:lnTo>
                  <a:cubicBezTo>
                    <a:pt x="26131" y="3368"/>
                    <a:pt x="22724" y="1"/>
                    <a:pt x="18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759409" y="3598075"/>
              <a:ext cx="850095" cy="1071420"/>
            </a:xfrm>
            <a:custGeom>
              <a:avLst/>
              <a:gdLst/>
              <a:ahLst/>
              <a:cxnLst/>
              <a:rect l="l" t="t" r="r" b="b"/>
              <a:pathLst>
                <a:path w="33954" h="42845" extrusionOk="0">
                  <a:moveTo>
                    <a:pt x="15404" y="1"/>
                  </a:moveTo>
                  <a:cubicBezTo>
                    <a:pt x="14549" y="1"/>
                    <a:pt x="13680" y="139"/>
                    <a:pt x="12825" y="432"/>
                  </a:cubicBezTo>
                  <a:cubicBezTo>
                    <a:pt x="12677" y="483"/>
                    <a:pt x="12526" y="539"/>
                    <a:pt x="12376" y="599"/>
                  </a:cubicBezTo>
                  <a:cubicBezTo>
                    <a:pt x="7576" y="2520"/>
                    <a:pt x="0" y="7214"/>
                    <a:pt x="0" y="7214"/>
                  </a:cubicBezTo>
                  <a:lnTo>
                    <a:pt x="0" y="11085"/>
                  </a:lnTo>
                  <a:cubicBezTo>
                    <a:pt x="0" y="13719"/>
                    <a:pt x="3002" y="16514"/>
                    <a:pt x="5637" y="16514"/>
                  </a:cubicBezTo>
                  <a:lnTo>
                    <a:pt x="7674" y="16514"/>
                  </a:lnTo>
                  <a:cubicBezTo>
                    <a:pt x="9281" y="16514"/>
                    <a:pt x="11796" y="15345"/>
                    <a:pt x="13091" y="14398"/>
                  </a:cubicBezTo>
                  <a:lnTo>
                    <a:pt x="13871" y="13829"/>
                  </a:lnTo>
                  <a:lnTo>
                    <a:pt x="23236" y="42844"/>
                  </a:lnTo>
                  <a:cubicBezTo>
                    <a:pt x="23236" y="42844"/>
                    <a:pt x="33954" y="40924"/>
                    <a:pt x="33954" y="40586"/>
                  </a:cubicBezTo>
                  <a:cubicBezTo>
                    <a:pt x="33954" y="40248"/>
                    <a:pt x="26695" y="16821"/>
                    <a:pt x="23345" y="5946"/>
                  </a:cubicBezTo>
                  <a:cubicBezTo>
                    <a:pt x="22242" y="2371"/>
                    <a:pt x="18943" y="1"/>
                    <a:pt x="15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7" name="Google Shape;1809;p44"/>
            <p:cNvSpPr>
              <a:spLocks/>
            </p:cNvSpPr>
            <p:nvPr/>
          </p:nvSpPr>
          <p:spPr bwMode="auto">
            <a:xfrm>
              <a:off x="1218700" y="3612400"/>
              <a:ext cx="390250" cy="1000675"/>
            </a:xfrm>
            <a:custGeom>
              <a:avLst/>
              <a:gdLst>
                <a:gd name="T0" fmla="*/ 4 w 15610"/>
                <a:gd name="T1" fmla="*/ 1 h 40027"/>
                <a:gd name="T2" fmla="*/ 3 w 15610"/>
                <a:gd name="T3" fmla="*/ 1 h 40027"/>
                <a:gd name="T4" fmla="*/ 94 w 15610"/>
                <a:gd name="T5" fmla="*/ 67 h 40027"/>
                <a:gd name="T6" fmla="*/ 376 w 15610"/>
                <a:gd name="T7" fmla="*/ 244 h 40027"/>
                <a:gd name="T8" fmla="*/ 1451 w 15610"/>
                <a:gd name="T9" fmla="*/ 931 h 40027"/>
                <a:gd name="T10" fmla="*/ 3035 w 15610"/>
                <a:gd name="T11" fmla="*/ 2164 h 40027"/>
                <a:gd name="T12" fmla="*/ 4548 w 15610"/>
                <a:gd name="T13" fmla="*/ 4307 h 40027"/>
                <a:gd name="T14" fmla="*/ 5035 w 15610"/>
                <a:gd name="T15" fmla="*/ 5775 h 40027"/>
                <a:gd name="T16" fmla="*/ 5517 w 15610"/>
                <a:gd name="T17" fmla="*/ 7392 h 40027"/>
                <a:gd name="T18" fmla="*/ 6579 w 15610"/>
                <a:gd name="T19" fmla="*/ 10958 h 40027"/>
                <a:gd name="T20" fmla="*/ 9023 w 15610"/>
                <a:gd name="T21" fmla="*/ 19130 h 40027"/>
                <a:gd name="T22" fmla="*/ 13564 w 15610"/>
                <a:gd name="T23" fmla="*/ 33941 h 40027"/>
                <a:gd name="T24" fmla="*/ 15014 w 15610"/>
                <a:gd name="T25" fmla="*/ 38408 h 40027"/>
                <a:gd name="T26" fmla="*/ 15439 w 15610"/>
                <a:gd name="T27" fmla="*/ 39612 h 40027"/>
                <a:gd name="T28" fmla="*/ 15558 w 15610"/>
                <a:gd name="T29" fmla="*/ 39922 h 40027"/>
                <a:gd name="T30" fmla="*/ 15604 w 15610"/>
                <a:gd name="T31" fmla="*/ 40026 h 40027"/>
                <a:gd name="T32" fmla="*/ 15605 w 15610"/>
                <a:gd name="T33" fmla="*/ 40026 h 40027"/>
                <a:gd name="T34" fmla="*/ 15580 w 15610"/>
                <a:gd name="T35" fmla="*/ 39916 h 40027"/>
                <a:gd name="T36" fmla="*/ 15481 w 15610"/>
                <a:gd name="T37" fmla="*/ 39597 h 40027"/>
                <a:gd name="T38" fmla="*/ 15098 w 15610"/>
                <a:gd name="T39" fmla="*/ 38382 h 40027"/>
                <a:gd name="T40" fmla="*/ 13716 w 15610"/>
                <a:gd name="T41" fmla="*/ 33894 h 40027"/>
                <a:gd name="T42" fmla="*/ 9239 w 15610"/>
                <a:gd name="T43" fmla="*/ 19064 h 40027"/>
                <a:gd name="T44" fmla="*/ 6777 w 15610"/>
                <a:gd name="T45" fmla="*/ 10898 h 40027"/>
                <a:gd name="T46" fmla="*/ 5696 w 15610"/>
                <a:gd name="T47" fmla="*/ 7337 h 40027"/>
                <a:gd name="T48" fmla="*/ 5203 w 15610"/>
                <a:gd name="T49" fmla="*/ 5724 h 40027"/>
                <a:gd name="T50" fmla="*/ 4696 w 15610"/>
                <a:gd name="T51" fmla="*/ 4245 h 40027"/>
                <a:gd name="T52" fmla="*/ 3122 w 15610"/>
                <a:gd name="T53" fmla="*/ 2072 h 40027"/>
                <a:gd name="T54" fmla="*/ 1499 w 15610"/>
                <a:gd name="T55" fmla="*/ 857 h 40027"/>
                <a:gd name="T56" fmla="*/ 400 w 15610"/>
                <a:gd name="T57" fmla="*/ 204 h 40027"/>
                <a:gd name="T58" fmla="*/ 106 w 15610"/>
                <a:gd name="T59" fmla="*/ 48 h 40027"/>
                <a:gd name="T60" fmla="*/ 4 w 15610"/>
                <a:gd name="T61" fmla="*/ 1 h 400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610"/>
                <a:gd name="T94" fmla="*/ 0 h 40027"/>
                <a:gd name="T95" fmla="*/ 15610 w 15610"/>
                <a:gd name="T96" fmla="*/ 40027 h 400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610" h="40027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4"/>
                    <a:pt x="31" y="28"/>
                    <a:pt x="94" y="67"/>
                  </a:cubicBezTo>
                  <a:cubicBezTo>
                    <a:pt x="169" y="114"/>
                    <a:pt x="262" y="172"/>
                    <a:pt x="376" y="244"/>
                  </a:cubicBezTo>
                  <a:cubicBezTo>
                    <a:pt x="626" y="395"/>
                    <a:pt x="991" y="621"/>
                    <a:pt x="1451" y="931"/>
                  </a:cubicBezTo>
                  <a:cubicBezTo>
                    <a:pt x="2010" y="1299"/>
                    <a:pt x="2540" y="1712"/>
                    <a:pt x="3035" y="2164"/>
                  </a:cubicBezTo>
                  <a:cubicBezTo>
                    <a:pt x="3604" y="2697"/>
                    <a:pt x="4181" y="3395"/>
                    <a:pt x="4548" y="4307"/>
                  </a:cubicBezTo>
                  <a:cubicBezTo>
                    <a:pt x="4739" y="4759"/>
                    <a:pt x="4881" y="5255"/>
                    <a:pt x="5035" y="5775"/>
                  </a:cubicBezTo>
                  <a:lnTo>
                    <a:pt x="5517" y="7392"/>
                  </a:lnTo>
                  <a:cubicBezTo>
                    <a:pt x="5850" y="8509"/>
                    <a:pt x="6204" y="9703"/>
                    <a:pt x="6579" y="10958"/>
                  </a:cubicBezTo>
                  <a:cubicBezTo>
                    <a:pt x="7330" y="13472"/>
                    <a:pt x="8156" y="16231"/>
                    <a:pt x="9023" y="19130"/>
                  </a:cubicBezTo>
                  <a:cubicBezTo>
                    <a:pt x="10768" y="24922"/>
                    <a:pt x="12368" y="30160"/>
                    <a:pt x="13564" y="33941"/>
                  </a:cubicBezTo>
                  <a:cubicBezTo>
                    <a:pt x="14163" y="35831"/>
                    <a:pt x="14655" y="37358"/>
                    <a:pt x="15014" y="38408"/>
                  </a:cubicBezTo>
                  <a:cubicBezTo>
                    <a:pt x="15189" y="38934"/>
                    <a:pt x="15337" y="39339"/>
                    <a:pt x="15439" y="39612"/>
                  </a:cubicBezTo>
                  <a:lnTo>
                    <a:pt x="15558" y="39922"/>
                  </a:lnTo>
                  <a:cubicBezTo>
                    <a:pt x="15585" y="39991"/>
                    <a:pt x="15601" y="40026"/>
                    <a:pt x="15604" y="40026"/>
                  </a:cubicBezTo>
                  <a:cubicBezTo>
                    <a:pt x="15604" y="40026"/>
                    <a:pt x="15605" y="40026"/>
                    <a:pt x="15605" y="40026"/>
                  </a:cubicBezTo>
                  <a:cubicBezTo>
                    <a:pt x="15609" y="40025"/>
                    <a:pt x="15600" y="39986"/>
                    <a:pt x="15580" y="39916"/>
                  </a:cubicBezTo>
                  <a:lnTo>
                    <a:pt x="15481" y="39597"/>
                  </a:lnTo>
                  <a:lnTo>
                    <a:pt x="15098" y="38382"/>
                  </a:lnTo>
                  <a:cubicBezTo>
                    <a:pt x="14766" y="37304"/>
                    <a:pt x="14295" y="35775"/>
                    <a:pt x="13716" y="33894"/>
                  </a:cubicBezTo>
                  <a:lnTo>
                    <a:pt x="9239" y="19064"/>
                  </a:lnTo>
                  <a:cubicBezTo>
                    <a:pt x="8366" y="16167"/>
                    <a:pt x="7534" y="13409"/>
                    <a:pt x="6777" y="10898"/>
                  </a:cubicBezTo>
                  <a:lnTo>
                    <a:pt x="5696" y="7337"/>
                  </a:lnTo>
                  <a:cubicBezTo>
                    <a:pt x="5526" y="6779"/>
                    <a:pt x="5361" y="6239"/>
                    <a:pt x="5203" y="5724"/>
                  </a:cubicBezTo>
                  <a:cubicBezTo>
                    <a:pt x="5044" y="5208"/>
                    <a:pt x="4894" y="4706"/>
                    <a:pt x="4696" y="4245"/>
                  </a:cubicBezTo>
                  <a:cubicBezTo>
                    <a:pt x="4310" y="3312"/>
                    <a:pt x="3706" y="2602"/>
                    <a:pt x="3122" y="2072"/>
                  </a:cubicBezTo>
                  <a:cubicBezTo>
                    <a:pt x="2615" y="1622"/>
                    <a:pt x="2074" y="1216"/>
                    <a:pt x="1499" y="857"/>
                  </a:cubicBezTo>
                  <a:cubicBezTo>
                    <a:pt x="1031" y="558"/>
                    <a:pt x="657" y="343"/>
                    <a:pt x="400" y="204"/>
                  </a:cubicBezTo>
                  <a:lnTo>
                    <a:pt x="106" y="48"/>
                  </a:lnTo>
                  <a:cubicBezTo>
                    <a:pt x="45" y="16"/>
                    <a:pt x="11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8" name="Google Shape;1810;p44"/>
            <p:cNvSpPr>
              <a:spLocks/>
            </p:cNvSpPr>
            <p:nvPr/>
          </p:nvSpPr>
          <p:spPr bwMode="auto">
            <a:xfrm>
              <a:off x="1624800" y="3826475"/>
              <a:ext cx="41925" cy="94325"/>
            </a:xfrm>
            <a:custGeom>
              <a:avLst/>
              <a:gdLst>
                <a:gd name="T0" fmla="*/ 1618 w 1677"/>
                <a:gd name="T1" fmla="*/ 0 h 3773"/>
                <a:gd name="T2" fmla="*/ 532 w 1677"/>
                <a:gd name="T3" fmla="*/ 1761 h 3773"/>
                <a:gd name="T4" fmla="*/ 58 w 1677"/>
                <a:gd name="T5" fmla="*/ 3773 h 3773"/>
                <a:gd name="T6" fmla="*/ 59 w 1677"/>
                <a:gd name="T7" fmla="*/ 3773 h 3773"/>
                <a:gd name="T8" fmla="*/ 741 w 1677"/>
                <a:gd name="T9" fmla="*/ 1846 h 3773"/>
                <a:gd name="T10" fmla="*/ 1622 w 1677"/>
                <a:gd name="T11" fmla="*/ 2 h 3773"/>
                <a:gd name="T12" fmla="*/ 1618 w 1677"/>
                <a:gd name="T13" fmla="*/ 0 h 37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7"/>
                <a:gd name="T22" fmla="*/ 0 h 3773"/>
                <a:gd name="T23" fmla="*/ 1677 w 1677"/>
                <a:gd name="T24" fmla="*/ 3773 h 37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7" h="3773" extrusionOk="0">
                  <a:moveTo>
                    <a:pt x="1618" y="0"/>
                  </a:moveTo>
                  <a:cubicBezTo>
                    <a:pt x="1549" y="0"/>
                    <a:pt x="961" y="718"/>
                    <a:pt x="532" y="1761"/>
                  </a:cubicBezTo>
                  <a:cubicBezTo>
                    <a:pt x="86" y="2827"/>
                    <a:pt x="1" y="3768"/>
                    <a:pt x="58" y="3773"/>
                  </a:cubicBezTo>
                  <a:cubicBezTo>
                    <a:pt x="59" y="3773"/>
                    <a:pt x="59" y="3773"/>
                    <a:pt x="59" y="3773"/>
                  </a:cubicBezTo>
                  <a:cubicBezTo>
                    <a:pt x="127" y="3773"/>
                    <a:pt x="309" y="2876"/>
                    <a:pt x="741" y="1846"/>
                  </a:cubicBezTo>
                  <a:cubicBezTo>
                    <a:pt x="1167" y="806"/>
                    <a:pt x="1676" y="40"/>
                    <a:pt x="1622" y="2"/>
                  </a:cubicBezTo>
                  <a:cubicBezTo>
                    <a:pt x="1621" y="1"/>
                    <a:pt x="161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09" name="Google Shape;1811;p44"/>
            <p:cNvSpPr>
              <a:spLocks/>
            </p:cNvSpPr>
            <p:nvPr/>
          </p:nvSpPr>
          <p:spPr bwMode="auto">
            <a:xfrm>
              <a:off x="1633800" y="3856500"/>
              <a:ext cx="75175" cy="57800"/>
            </a:xfrm>
            <a:custGeom>
              <a:avLst/>
              <a:gdLst>
                <a:gd name="T0" fmla="*/ 2958 w 3007"/>
                <a:gd name="T1" fmla="*/ 1 h 2312"/>
                <a:gd name="T2" fmla="*/ 1288 w 3007"/>
                <a:gd name="T3" fmla="*/ 870 h 2312"/>
                <a:gd name="T4" fmla="*/ 51 w 3007"/>
                <a:gd name="T5" fmla="*/ 2310 h 2312"/>
                <a:gd name="T6" fmla="*/ 56 w 3007"/>
                <a:gd name="T7" fmla="*/ 2312 h 2312"/>
                <a:gd name="T8" fmla="*/ 1428 w 3007"/>
                <a:gd name="T9" fmla="*/ 1047 h 2312"/>
                <a:gd name="T10" fmla="*/ 2980 w 3007"/>
                <a:gd name="T11" fmla="*/ 8 h 2312"/>
                <a:gd name="T12" fmla="*/ 2958 w 3007"/>
                <a:gd name="T13" fmla="*/ 1 h 2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7"/>
                <a:gd name="T22" fmla="*/ 0 h 2312"/>
                <a:gd name="T23" fmla="*/ 3007 w 3007"/>
                <a:gd name="T24" fmla="*/ 2312 h 2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7" h="2312" extrusionOk="0">
                  <a:moveTo>
                    <a:pt x="2958" y="1"/>
                  </a:moveTo>
                  <a:cubicBezTo>
                    <a:pt x="2819" y="1"/>
                    <a:pt x="2053" y="265"/>
                    <a:pt x="1288" y="870"/>
                  </a:cubicBezTo>
                  <a:cubicBezTo>
                    <a:pt x="447" y="1526"/>
                    <a:pt x="1" y="2282"/>
                    <a:pt x="51" y="2310"/>
                  </a:cubicBezTo>
                  <a:cubicBezTo>
                    <a:pt x="52" y="2311"/>
                    <a:pt x="54" y="2312"/>
                    <a:pt x="56" y="2312"/>
                  </a:cubicBezTo>
                  <a:cubicBezTo>
                    <a:pt x="134" y="2312"/>
                    <a:pt x="640" y="1661"/>
                    <a:pt x="1428" y="1047"/>
                  </a:cubicBezTo>
                  <a:cubicBezTo>
                    <a:pt x="2233" y="409"/>
                    <a:pt x="3006" y="71"/>
                    <a:pt x="2980" y="8"/>
                  </a:cubicBezTo>
                  <a:cubicBezTo>
                    <a:pt x="2979" y="3"/>
                    <a:pt x="297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10" name="Google Shape;1812;p44"/>
            <p:cNvSpPr>
              <a:spLocks/>
            </p:cNvSpPr>
            <p:nvPr/>
          </p:nvSpPr>
          <p:spPr bwMode="auto">
            <a:xfrm>
              <a:off x="1064700" y="3800700"/>
              <a:ext cx="280200" cy="868825"/>
            </a:xfrm>
            <a:custGeom>
              <a:avLst/>
              <a:gdLst>
                <a:gd name="T0" fmla="*/ 61 w 11208"/>
                <a:gd name="T1" fmla="*/ 1 h 34753"/>
                <a:gd name="T2" fmla="*/ 61 w 11208"/>
                <a:gd name="T3" fmla="*/ 1 h 34753"/>
                <a:gd name="T4" fmla="*/ 5497 w 11208"/>
                <a:gd name="T5" fmla="*/ 17411 h 34753"/>
                <a:gd name="T6" fmla="*/ 11148 w 11208"/>
                <a:gd name="T7" fmla="*/ 34753 h 34753"/>
                <a:gd name="T8" fmla="*/ 11148 w 11208"/>
                <a:gd name="T9" fmla="*/ 34752 h 34753"/>
                <a:gd name="T10" fmla="*/ 5712 w 11208"/>
                <a:gd name="T11" fmla="*/ 17343 h 34753"/>
                <a:gd name="T12" fmla="*/ 61 w 11208"/>
                <a:gd name="T13" fmla="*/ 1 h 347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08"/>
                <a:gd name="T22" fmla="*/ 0 h 34753"/>
                <a:gd name="T23" fmla="*/ 11208 w 11208"/>
                <a:gd name="T24" fmla="*/ 34753 h 347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08" h="34753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18"/>
                    <a:pt x="2435" y="7812"/>
                    <a:pt x="5497" y="17411"/>
                  </a:cubicBezTo>
                  <a:cubicBezTo>
                    <a:pt x="8554" y="26995"/>
                    <a:pt x="11083" y="34753"/>
                    <a:pt x="11148" y="34753"/>
                  </a:cubicBezTo>
                  <a:cubicBezTo>
                    <a:pt x="11148" y="34753"/>
                    <a:pt x="11148" y="34753"/>
                    <a:pt x="11148" y="34752"/>
                  </a:cubicBezTo>
                  <a:cubicBezTo>
                    <a:pt x="11207" y="34733"/>
                    <a:pt x="8772" y="26938"/>
                    <a:pt x="5712" y="17343"/>
                  </a:cubicBezTo>
                  <a:cubicBezTo>
                    <a:pt x="2653" y="7757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890933" y="2408300"/>
              <a:ext cx="344850" cy="211792"/>
            </a:xfrm>
            <a:custGeom>
              <a:avLst/>
              <a:gdLst/>
              <a:ahLst/>
              <a:cxnLst/>
              <a:rect l="l" t="t" r="r" b="b"/>
              <a:pathLst>
                <a:path w="13809" h="8449" extrusionOk="0">
                  <a:moveTo>
                    <a:pt x="7083" y="1"/>
                  </a:moveTo>
                  <a:cubicBezTo>
                    <a:pt x="6971" y="1"/>
                    <a:pt x="6859" y="7"/>
                    <a:pt x="6748" y="19"/>
                  </a:cubicBezTo>
                  <a:cubicBezTo>
                    <a:pt x="5910" y="108"/>
                    <a:pt x="5123" y="467"/>
                    <a:pt x="4506" y="1041"/>
                  </a:cubicBezTo>
                  <a:cubicBezTo>
                    <a:pt x="4114" y="1408"/>
                    <a:pt x="3778" y="1869"/>
                    <a:pt x="3275" y="2054"/>
                  </a:cubicBezTo>
                  <a:cubicBezTo>
                    <a:pt x="2842" y="2214"/>
                    <a:pt x="2358" y="2138"/>
                    <a:pt x="1903" y="2227"/>
                  </a:cubicBezTo>
                  <a:cubicBezTo>
                    <a:pt x="1168" y="2373"/>
                    <a:pt x="568" y="2960"/>
                    <a:pt x="284" y="3653"/>
                  </a:cubicBezTo>
                  <a:cubicBezTo>
                    <a:pt x="1" y="4346"/>
                    <a:pt x="2" y="5130"/>
                    <a:pt x="154" y="5864"/>
                  </a:cubicBezTo>
                  <a:cubicBezTo>
                    <a:pt x="306" y="6597"/>
                    <a:pt x="933" y="7760"/>
                    <a:pt x="1227" y="8449"/>
                  </a:cubicBezTo>
                  <a:lnTo>
                    <a:pt x="10393" y="5384"/>
                  </a:lnTo>
                  <a:cubicBezTo>
                    <a:pt x="10632" y="5465"/>
                    <a:pt x="10897" y="5494"/>
                    <a:pt x="11164" y="5494"/>
                  </a:cubicBezTo>
                  <a:cubicBezTo>
                    <a:pt x="11437" y="5494"/>
                    <a:pt x="11713" y="5464"/>
                    <a:pt x="11968" y="5430"/>
                  </a:cubicBezTo>
                  <a:cubicBezTo>
                    <a:pt x="12473" y="5361"/>
                    <a:pt x="13158" y="4989"/>
                    <a:pt x="13453" y="4574"/>
                  </a:cubicBezTo>
                  <a:cubicBezTo>
                    <a:pt x="13748" y="4158"/>
                    <a:pt x="13808" y="3566"/>
                    <a:pt x="13538" y="3135"/>
                  </a:cubicBezTo>
                  <a:cubicBezTo>
                    <a:pt x="13350" y="2834"/>
                    <a:pt x="12993" y="2647"/>
                    <a:pt x="12644" y="2647"/>
                  </a:cubicBezTo>
                  <a:cubicBezTo>
                    <a:pt x="12492" y="2647"/>
                    <a:pt x="12341" y="2683"/>
                    <a:pt x="12208" y="2760"/>
                  </a:cubicBezTo>
                  <a:cubicBezTo>
                    <a:pt x="12450" y="2277"/>
                    <a:pt x="12260" y="1653"/>
                    <a:pt x="11857" y="1293"/>
                  </a:cubicBezTo>
                  <a:cubicBezTo>
                    <a:pt x="11494" y="972"/>
                    <a:pt x="10996" y="841"/>
                    <a:pt x="10508" y="841"/>
                  </a:cubicBezTo>
                  <a:cubicBezTo>
                    <a:pt x="10453" y="841"/>
                    <a:pt x="10398" y="842"/>
                    <a:pt x="10343" y="846"/>
                  </a:cubicBezTo>
                  <a:cubicBezTo>
                    <a:pt x="9804" y="879"/>
                    <a:pt x="9284" y="1053"/>
                    <a:pt x="8773" y="1224"/>
                  </a:cubicBezTo>
                  <a:cubicBezTo>
                    <a:pt x="8741" y="787"/>
                    <a:pt x="8425" y="402"/>
                    <a:pt x="8033" y="204"/>
                  </a:cubicBezTo>
                  <a:cubicBezTo>
                    <a:pt x="7741" y="57"/>
                    <a:pt x="7413" y="1"/>
                    <a:pt x="7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927825" y="2458134"/>
              <a:ext cx="256632" cy="543496"/>
            </a:xfrm>
            <a:custGeom>
              <a:avLst/>
              <a:gdLst/>
              <a:ahLst/>
              <a:cxnLst/>
              <a:rect l="l" t="t" r="r" b="b"/>
              <a:pathLst>
                <a:path w="10254" h="21749" extrusionOk="0">
                  <a:moveTo>
                    <a:pt x="5110" y="1"/>
                  </a:moveTo>
                  <a:cubicBezTo>
                    <a:pt x="2283" y="1"/>
                    <a:pt x="0" y="2311"/>
                    <a:pt x="31" y="5137"/>
                  </a:cubicBezTo>
                  <a:lnTo>
                    <a:pt x="179" y="18613"/>
                  </a:lnTo>
                  <a:cubicBezTo>
                    <a:pt x="204" y="20366"/>
                    <a:pt x="1709" y="21748"/>
                    <a:pt x="3579" y="21748"/>
                  </a:cubicBezTo>
                  <a:cubicBezTo>
                    <a:pt x="3605" y="21748"/>
                    <a:pt x="3631" y="21748"/>
                    <a:pt x="3658" y="21747"/>
                  </a:cubicBezTo>
                  <a:cubicBezTo>
                    <a:pt x="5581" y="21706"/>
                    <a:pt x="7144" y="20217"/>
                    <a:pt x="7150" y="18420"/>
                  </a:cubicBezTo>
                  <a:cubicBezTo>
                    <a:pt x="7155" y="16533"/>
                    <a:pt x="7195" y="14548"/>
                    <a:pt x="7195" y="14548"/>
                  </a:cubicBezTo>
                  <a:cubicBezTo>
                    <a:pt x="7195" y="14548"/>
                    <a:pt x="9627" y="14144"/>
                    <a:pt x="10130" y="10973"/>
                  </a:cubicBezTo>
                  <a:cubicBezTo>
                    <a:pt x="10254" y="10193"/>
                    <a:pt x="10238" y="7506"/>
                    <a:pt x="10189" y="4986"/>
                  </a:cubicBezTo>
                  <a:cubicBezTo>
                    <a:pt x="10135" y="2218"/>
                    <a:pt x="7878" y="2"/>
                    <a:pt x="5110" y="2"/>
                  </a:cubicBezTo>
                  <a:lnTo>
                    <a:pt x="5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144358" y="2607634"/>
              <a:ext cx="20852" cy="20244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3" y="0"/>
                  </a:moveTo>
                  <a:cubicBezTo>
                    <a:pt x="415" y="0"/>
                    <a:pt x="408" y="0"/>
                    <a:pt x="400" y="1"/>
                  </a:cubicBezTo>
                  <a:cubicBezTo>
                    <a:pt x="177" y="14"/>
                    <a:pt x="1" y="198"/>
                    <a:pt x="9" y="412"/>
                  </a:cubicBezTo>
                  <a:cubicBezTo>
                    <a:pt x="17" y="621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3" y="767"/>
                    <a:pt x="827" y="584"/>
                    <a:pt x="820" y="369"/>
                  </a:cubicBezTo>
                  <a:cubicBezTo>
                    <a:pt x="813" y="161"/>
                    <a:pt x="637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126715" y="2598290"/>
              <a:ext cx="41703" cy="10901"/>
            </a:xfrm>
            <a:custGeom>
              <a:avLst/>
              <a:gdLst/>
              <a:ahLst/>
              <a:cxnLst/>
              <a:rect l="l" t="t" r="r" b="b"/>
              <a:pathLst>
                <a:path w="1651" h="436" extrusionOk="0">
                  <a:moveTo>
                    <a:pt x="831" y="0"/>
                  </a:moveTo>
                  <a:cubicBezTo>
                    <a:pt x="561" y="0"/>
                    <a:pt x="329" y="98"/>
                    <a:pt x="191" y="198"/>
                  </a:cubicBezTo>
                  <a:cubicBezTo>
                    <a:pt x="51" y="301"/>
                    <a:pt x="0" y="396"/>
                    <a:pt x="24" y="420"/>
                  </a:cubicBezTo>
                  <a:cubicBezTo>
                    <a:pt x="29" y="426"/>
                    <a:pt x="37" y="428"/>
                    <a:pt x="48" y="428"/>
                  </a:cubicBezTo>
                  <a:cubicBezTo>
                    <a:pt x="140" y="428"/>
                    <a:pt x="431" y="254"/>
                    <a:pt x="813" y="254"/>
                  </a:cubicBezTo>
                  <a:cubicBezTo>
                    <a:pt x="818" y="254"/>
                    <a:pt x="824" y="254"/>
                    <a:pt x="830" y="254"/>
                  </a:cubicBezTo>
                  <a:cubicBezTo>
                    <a:pt x="831" y="254"/>
                    <a:pt x="833" y="254"/>
                    <a:pt x="834" y="254"/>
                  </a:cubicBezTo>
                  <a:cubicBezTo>
                    <a:pt x="1224" y="254"/>
                    <a:pt x="1510" y="435"/>
                    <a:pt x="1602" y="435"/>
                  </a:cubicBezTo>
                  <a:cubicBezTo>
                    <a:pt x="1612" y="435"/>
                    <a:pt x="1620" y="433"/>
                    <a:pt x="1626" y="427"/>
                  </a:cubicBezTo>
                  <a:cubicBezTo>
                    <a:pt x="1651" y="402"/>
                    <a:pt x="1605" y="307"/>
                    <a:pt x="1470" y="204"/>
                  </a:cubicBezTo>
                  <a:cubicBezTo>
                    <a:pt x="1338" y="101"/>
                    <a:pt x="1109" y="2"/>
                    <a:pt x="837" y="0"/>
                  </a:cubicBezTo>
                  <a:cubicBezTo>
                    <a:pt x="835" y="0"/>
                    <a:pt x="833" y="0"/>
                    <a:pt x="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035289" y="2609191"/>
              <a:ext cx="20852" cy="20245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2" y="0"/>
                  </a:moveTo>
                  <a:cubicBezTo>
                    <a:pt x="415" y="0"/>
                    <a:pt x="407" y="0"/>
                    <a:pt x="400" y="1"/>
                  </a:cubicBezTo>
                  <a:cubicBezTo>
                    <a:pt x="177" y="12"/>
                    <a:pt x="0" y="196"/>
                    <a:pt x="8" y="412"/>
                  </a:cubicBezTo>
                  <a:cubicBezTo>
                    <a:pt x="15" y="619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1" y="767"/>
                    <a:pt x="827" y="584"/>
                    <a:pt x="820" y="368"/>
                  </a:cubicBezTo>
                  <a:cubicBezTo>
                    <a:pt x="811" y="161"/>
                    <a:pt x="63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019249" y="2601405"/>
              <a:ext cx="41703" cy="10901"/>
            </a:xfrm>
            <a:custGeom>
              <a:avLst/>
              <a:gdLst/>
              <a:ahLst/>
              <a:cxnLst/>
              <a:rect l="l" t="t" r="r" b="b"/>
              <a:pathLst>
                <a:path w="1651" h="437" extrusionOk="0">
                  <a:moveTo>
                    <a:pt x="831" y="1"/>
                  </a:moveTo>
                  <a:cubicBezTo>
                    <a:pt x="561" y="1"/>
                    <a:pt x="328" y="98"/>
                    <a:pt x="193" y="199"/>
                  </a:cubicBezTo>
                  <a:cubicBezTo>
                    <a:pt x="52" y="302"/>
                    <a:pt x="0" y="397"/>
                    <a:pt x="24" y="421"/>
                  </a:cubicBezTo>
                  <a:cubicBezTo>
                    <a:pt x="29" y="427"/>
                    <a:pt x="37" y="429"/>
                    <a:pt x="49" y="429"/>
                  </a:cubicBezTo>
                  <a:cubicBezTo>
                    <a:pt x="141" y="429"/>
                    <a:pt x="432" y="255"/>
                    <a:pt x="813" y="255"/>
                  </a:cubicBezTo>
                  <a:cubicBezTo>
                    <a:pt x="819" y="255"/>
                    <a:pt x="824" y="255"/>
                    <a:pt x="830" y="255"/>
                  </a:cubicBezTo>
                  <a:cubicBezTo>
                    <a:pt x="831" y="255"/>
                    <a:pt x="833" y="255"/>
                    <a:pt x="834" y="255"/>
                  </a:cubicBezTo>
                  <a:cubicBezTo>
                    <a:pt x="1224" y="255"/>
                    <a:pt x="1511" y="436"/>
                    <a:pt x="1603" y="436"/>
                  </a:cubicBezTo>
                  <a:cubicBezTo>
                    <a:pt x="1614" y="436"/>
                    <a:pt x="1622" y="434"/>
                    <a:pt x="1627" y="428"/>
                  </a:cubicBezTo>
                  <a:cubicBezTo>
                    <a:pt x="1651" y="405"/>
                    <a:pt x="1604" y="308"/>
                    <a:pt x="1472" y="205"/>
                  </a:cubicBezTo>
                  <a:cubicBezTo>
                    <a:pt x="1339" y="102"/>
                    <a:pt x="1110" y="2"/>
                    <a:pt x="837" y="1"/>
                  </a:cubicBezTo>
                  <a:cubicBezTo>
                    <a:pt x="835" y="1"/>
                    <a:pt x="833" y="1"/>
                    <a:pt x="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093031" y="2601405"/>
              <a:ext cx="35287" cy="91880"/>
            </a:xfrm>
            <a:custGeom>
              <a:avLst/>
              <a:gdLst/>
              <a:ahLst/>
              <a:cxnLst/>
              <a:rect l="l" t="t" r="r" b="b"/>
              <a:pathLst>
                <a:path w="1402" h="3667" extrusionOk="0">
                  <a:moveTo>
                    <a:pt x="50" y="1"/>
                  </a:moveTo>
                  <a:cubicBezTo>
                    <a:pt x="50" y="1"/>
                    <a:pt x="49" y="1"/>
                    <a:pt x="49" y="1"/>
                  </a:cubicBezTo>
                  <a:cubicBezTo>
                    <a:pt x="0" y="19"/>
                    <a:pt x="332" y="1016"/>
                    <a:pt x="792" y="2227"/>
                  </a:cubicBezTo>
                  <a:lnTo>
                    <a:pt x="1122" y="3079"/>
                  </a:lnTo>
                  <a:cubicBezTo>
                    <a:pt x="1177" y="3208"/>
                    <a:pt x="1222" y="3329"/>
                    <a:pt x="1197" y="3409"/>
                  </a:cubicBezTo>
                  <a:cubicBezTo>
                    <a:pt x="1178" y="3486"/>
                    <a:pt x="1072" y="3508"/>
                    <a:pt x="961" y="3519"/>
                  </a:cubicBezTo>
                  <a:cubicBezTo>
                    <a:pt x="519" y="3577"/>
                    <a:pt x="247" y="3624"/>
                    <a:pt x="249" y="3649"/>
                  </a:cubicBezTo>
                  <a:cubicBezTo>
                    <a:pt x="250" y="3661"/>
                    <a:pt x="313" y="3666"/>
                    <a:pt x="427" y="3666"/>
                  </a:cubicBezTo>
                  <a:cubicBezTo>
                    <a:pt x="552" y="3666"/>
                    <a:pt x="738" y="3659"/>
                    <a:pt x="970" y="3647"/>
                  </a:cubicBezTo>
                  <a:cubicBezTo>
                    <a:pt x="1034" y="3646"/>
                    <a:pt x="1097" y="3637"/>
                    <a:pt x="1160" y="3621"/>
                  </a:cubicBezTo>
                  <a:cubicBezTo>
                    <a:pt x="1231" y="3602"/>
                    <a:pt x="1313" y="3540"/>
                    <a:pt x="1344" y="3458"/>
                  </a:cubicBezTo>
                  <a:cubicBezTo>
                    <a:pt x="1401" y="3290"/>
                    <a:pt x="1328" y="3145"/>
                    <a:pt x="1285" y="3019"/>
                  </a:cubicBezTo>
                  <a:cubicBezTo>
                    <a:pt x="1185" y="2746"/>
                    <a:pt x="1080" y="2461"/>
                    <a:pt x="970" y="2163"/>
                  </a:cubicBezTo>
                  <a:cubicBezTo>
                    <a:pt x="514" y="962"/>
                    <a:pt x="105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001606" y="2794510"/>
              <a:ext cx="105861" cy="46719"/>
            </a:xfrm>
            <a:custGeom>
              <a:avLst/>
              <a:gdLst/>
              <a:ahLst/>
              <a:cxnLst/>
              <a:rect l="l" t="t" r="r" b="b"/>
              <a:pathLst>
                <a:path w="4248" h="1911" extrusionOk="0">
                  <a:moveTo>
                    <a:pt x="0" y="0"/>
                  </a:moveTo>
                  <a:cubicBezTo>
                    <a:pt x="1" y="0"/>
                    <a:pt x="903" y="1910"/>
                    <a:pt x="3623" y="1910"/>
                  </a:cubicBezTo>
                  <a:cubicBezTo>
                    <a:pt x="3809" y="1910"/>
                    <a:pt x="4002" y="1901"/>
                    <a:pt x="4204" y="1882"/>
                  </a:cubicBezTo>
                  <a:lnTo>
                    <a:pt x="4247" y="1134"/>
                  </a:lnTo>
                  <a:lnTo>
                    <a:pt x="4247" y="1134"/>
                  </a:lnTo>
                  <a:cubicBezTo>
                    <a:pt x="4247" y="1134"/>
                    <a:pt x="4179" y="1138"/>
                    <a:pt x="4056" y="1138"/>
                  </a:cubicBezTo>
                  <a:cubicBezTo>
                    <a:pt x="3487" y="1138"/>
                    <a:pt x="1737" y="104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065764" y="2701072"/>
              <a:ext cx="36890" cy="31146"/>
            </a:xfrm>
            <a:custGeom>
              <a:avLst/>
              <a:gdLst/>
              <a:ahLst/>
              <a:cxnLst/>
              <a:rect l="l" t="t" r="r" b="b"/>
              <a:pathLst>
                <a:path w="1489" h="1258" extrusionOk="0">
                  <a:moveTo>
                    <a:pt x="85" y="0"/>
                  </a:moveTo>
                  <a:cubicBezTo>
                    <a:pt x="52" y="0"/>
                    <a:pt x="1" y="117"/>
                    <a:pt x="18" y="313"/>
                  </a:cubicBezTo>
                  <a:cubicBezTo>
                    <a:pt x="34" y="508"/>
                    <a:pt x="142" y="784"/>
                    <a:pt x="390" y="991"/>
                  </a:cubicBezTo>
                  <a:cubicBezTo>
                    <a:pt x="601" y="1162"/>
                    <a:pt x="864" y="1257"/>
                    <a:pt x="1136" y="1257"/>
                  </a:cubicBezTo>
                  <a:cubicBezTo>
                    <a:pt x="1142" y="1257"/>
                    <a:pt x="1149" y="1257"/>
                    <a:pt x="1155" y="1257"/>
                  </a:cubicBezTo>
                  <a:cubicBezTo>
                    <a:pt x="1368" y="1251"/>
                    <a:pt x="1488" y="1190"/>
                    <a:pt x="1481" y="1159"/>
                  </a:cubicBezTo>
                  <a:cubicBezTo>
                    <a:pt x="1478" y="1093"/>
                    <a:pt x="971" y="1144"/>
                    <a:pt x="564" y="808"/>
                  </a:cubicBezTo>
                  <a:cubicBezTo>
                    <a:pt x="160" y="473"/>
                    <a:pt x="158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012834" y="2560915"/>
              <a:ext cx="51326" cy="14015"/>
            </a:xfrm>
            <a:custGeom>
              <a:avLst/>
              <a:gdLst/>
              <a:ahLst/>
              <a:cxnLst/>
              <a:rect l="l" t="t" r="r" b="b"/>
              <a:pathLst>
                <a:path w="2040" h="586" extrusionOk="0">
                  <a:moveTo>
                    <a:pt x="1177" y="0"/>
                  </a:moveTo>
                  <a:cubicBezTo>
                    <a:pt x="1113" y="0"/>
                    <a:pt x="1047" y="4"/>
                    <a:pt x="980" y="11"/>
                  </a:cubicBezTo>
                  <a:cubicBezTo>
                    <a:pt x="671" y="46"/>
                    <a:pt x="407" y="155"/>
                    <a:pt x="240" y="271"/>
                  </a:cubicBezTo>
                  <a:cubicBezTo>
                    <a:pt x="72" y="385"/>
                    <a:pt x="0" y="497"/>
                    <a:pt x="31" y="548"/>
                  </a:cubicBezTo>
                  <a:cubicBezTo>
                    <a:pt x="48" y="575"/>
                    <a:pt x="87" y="586"/>
                    <a:pt x="144" y="586"/>
                  </a:cubicBezTo>
                  <a:cubicBezTo>
                    <a:pt x="314" y="586"/>
                    <a:pt x="643" y="491"/>
                    <a:pt x="1028" y="453"/>
                  </a:cubicBezTo>
                  <a:cubicBezTo>
                    <a:pt x="1542" y="391"/>
                    <a:pt x="1978" y="448"/>
                    <a:pt x="2022" y="330"/>
                  </a:cubicBezTo>
                  <a:cubicBezTo>
                    <a:pt x="2040" y="272"/>
                    <a:pt x="1943" y="180"/>
                    <a:pt x="1757" y="103"/>
                  </a:cubicBezTo>
                  <a:cubicBezTo>
                    <a:pt x="1611" y="44"/>
                    <a:pt x="1407" y="0"/>
                    <a:pt x="1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126715" y="2567144"/>
              <a:ext cx="38495" cy="12458"/>
            </a:xfrm>
            <a:custGeom>
              <a:avLst/>
              <a:gdLst/>
              <a:ahLst/>
              <a:cxnLst/>
              <a:rect l="l" t="t" r="r" b="b"/>
              <a:pathLst>
                <a:path w="1547" h="498" extrusionOk="0">
                  <a:moveTo>
                    <a:pt x="753" y="0"/>
                  </a:moveTo>
                  <a:cubicBezTo>
                    <a:pt x="517" y="0"/>
                    <a:pt x="310" y="74"/>
                    <a:pt x="183" y="164"/>
                  </a:cubicBezTo>
                  <a:cubicBezTo>
                    <a:pt x="51" y="259"/>
                    <a:pt x="1" y="358"/>
                    <a:pt x="31" y="409"/>
                  </a:cubicBezTo>
                  <a:cubicBezTo>
                    <a:pt x="59" y="450"/>
                    <a:pt x="124" y="461"/>
                    <a:pt x="214" y="461"/>
                  </a:cubicBezTo>
                  <a:cubicBezTo>
                    <a:pt x="329" y="461"/>
                    <a:pt x="484" y="443"/>
                    <a:pt x="657" y="443"/>
                  </a:cubicBezTo>
                  <a:cubicBezTo>
                    <a:pt x="694" y="443"/>
                    <a:pt x="733" y="444"/>
                    <a:pt x="772" y="446"/>
                  </a:cubicBezTo>
                  <a:cubicBezTo>
                    <a:pt x="1018" y="449"/>
                    <a:pt x="1236" y="497"/>
                    <a:pt x="1375" y="497"/>
                  </a:cubicBezTo>
                  <a:cubicBezTo>
                    <a:pt x="1441" y="497"/>
                    <a:pt x="1489" y="486"/>
                    <a:pt x="1513" y="455"/>
                  </a:cubicBezTo>
                  <a:cubicBezTo>
                    <a:pt x="1547" y="405"/>
                    <a:pt x="1503" y="303"/>
                    <a:pt x="1376" y="202"/>
                  </a:cubicBezTo>
                  <a:cubicBezTo>
                    <a:pt x="1250" y="99"/>
                    <a:pt x="1034" y="8"/>
                    <a:pt x="786" y="1"/>
                  </a:cubicBezTo>
                  <a:cubicBezTo>
                    <a:pt x="775" y="1"/>
                    <a:pt x="764" y="0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892538" y="2612305"/>
              <a:ext cx="46514" cy="70079"/>
            </a:xfrm>
            <a:custGeom>
              <a:avLst/>
              <a:gdLst/>
              <a:ahLst/>
              <a:cxnLst/>
              <a:rect l="l" t="t" r="r" b="b"/>
              <a:pathLst>
                <a:path w="1867" h="2833" extrusionOk="0">
                  <a:moveTo>
                    <a:pt x="1194" y="1"/>
                  </a:moveTo>
                  <a:cubicBezTo>
                    <a:pt x="668" y="1"/>
                    <a:pt x="25" y="229"/>
                    <a:pt x="14" y="1335"/>
                  </a:cubicBezTo>
                  <a:cubicBezTo>
                    <a:pt x="0" y="2606"/>
                    <a:pt x="876" y="2832"/>
                    <a:pt x="1426" y="2832"/>
                  </a:cubicBezTo>
                  <a:cubicBezTo>
                    <a:pt x="1676" y="2832"/>
                    <a:pt x="1858" y="2786"/>
                    <a:pt x="1859" y="2769"/>
                  </a:cubicBezTo>
                  <a:cubicBezTo>
                    <a:pt x="1864" y="2718"/>
                    <a:pt x="1867" y="113"/>
                    <a:pt x="1867" y="113"/>
                  </a:cubicBezTo>
                  <a:cubicBezTo>
                    <a:pt x="1848" y="104"/>
                    <a:pt x="1548" y="1"/>
                    <a:pt x="1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903765" y="2626322"/>
              <a:ext cx="20852" cy="40490"/>
            </a:xfrm>
            <a:custGeom>
              <a:avLst/>
              <a:gdLst/>
              <a:ahLst/>
              <a:cxnLst/>
              <a:rect l="l" t="t" r="r" b="b"/>
              <a:pathLst>
                <a:path w="829" h="1618" extrusionOk="0">
                  <a:moveTo>
                    <a:pt x="488" y="0"/>
                  </a:moveTo>
                  <a:cubicBezTo>
                    <a:pt x="479" y="0"/>
                    <a:pt x="469" y="1"/>
                    <a:pt x="460" y="2"/>
                  </a:cubicBezTo>
                  <a:cubicBezTo>
                    <a:pt x="318" y="11"/>
                    <a:pt x="187" y="141"/>
                    <a:pt x="121" y="285"/>
                  </a:cubicBezTo>
                  <a:cubicBezTo>
                    <a:pt x="40" y="445"/>
                    <a:pt x="0" y="622"/>
                    <a:pt x="3" y="799"/>
                  </a:cubicBezTo>
                  <a:cubicBezTo>
                    <a:pt x="11" y="1172"/>
                    <a:pt x="199" y="1523"/>
                    <a:pt x="465" y="1604"/>
                  </a:cubicBezTo>
                  <a:cubicBezTo>
                    <a:pt x="501" y="1614"/>
                    <a:pt x="535" y="1618"/>
                    <a:pt x="567" y="1618"/>
                  </a:cubicBezTo>
                  <a:cubicBezTo>
                    <a:pt x="651" y="1618"/>
                    <a:pt x="720" y="1589"/>
                    <a:pt x="761" y="1558"/>
                  </a:cubicBezTo>
                  <a:cubicBezTo>
                    <a:pt x="817" y="1514"/>
                    <a:pt x="829" y="1472"/>
                    <a:pt x="823" y="1469"/>
                  </a:cubicBezTo>
                  <a:cubicBezTo>
                    <a:pt x="822" y="1468"/>
                    <a:pt x="821" y="1468"/>
                    <a:pt x="820" y="1468"/>
                  </a:cubicBezTo>
                  <a:cubicBezTo>
                    <a:pt x="809" y="1468"/>
                    <a:pt x="784" y="1493"/>
                    <a:pt x="735" y="1516"/>
                  </a:cubicBezTo>
                  <a:cubicBezTo>
                    <a:pt x="696" y="1532"/>
                    <a:pt x="654" y="1540"/>
                    <a:pt x="612" y="1540"/>
                  </a:cubicBezTo>
                  <a:cubicBezTo>
                    <a:pt x="572" y="1540"/>
                    <a:pt x="532" y="1532"/>
                    <a:pt x="494" y="1517"/>
                  </a:cubicBezTo>
                  <a:cubicBezTo>
                    <a:pt x="299" y="1444"/>
                    <a:pt x="137" y="1133"/>
                    <a:pt x="133" y="799"/>
                  </a:cubicBezTo>
                  <a:cubicBezTo>
                    <a:pt x="130" y="639"/>
                    <a:pt x="162" y="482"/>
                    <a:pt x="228" y="338"/>
                  </a:cubicBezTo>
                  <a:cubicBezTo>
                    <a:pt x="285" y="203"/>
                    <a:pt x="375" y="109"/>
                    <a:pt x="472" y="93"/>
                  </a:cubicBezTo>
                  <a:cubicBezTo>
                    <a:pt x="485" y="90"/>
                    <a:pt x="498" y="88"/>
                    <a:pt x="511" y="88"/>
                  </a:cubicBezTo>
                  <a:cubicBezTo>
                    <a:pt x="574" y="88"/>
                    <a:pt x="633" y="124"/>
                    <a:pt x="661" y="184"/>
                  </a:cubicBezTo>
                  <a:cubicBezTo>
                    <a:pt x="686" y="235"/>
                    <a:pt x="674" y="272"/>
                    <a:pt x="683" y="275"/>
                  </a:cubicBezTo>
                  <a:cubicBezTo>
                    <a:pt x="684" y="275"/>
                    <a:pt x="684" y="275"/>
                    <a:pt x="685" y="275"/>
                  </a:cubicBezTo>
                  <a:cubicBezTo>
                    <a:pt x="693" y="275"/>
                    <a:pt x="722" y="240"/>
                    <a:pt x="710" y="168"/>
                  </a:cubicBezTo>
                  <a:cubicBezTo>
                    <a:pt x="699" y="122"/>
                    <a:pt x="674" y="81"/>
                    <a:pt x="638" y="52"/>
                  </a:cubicBezTo>
                  <a:cubicBezTo>
                    <a:pt x="595" y="18"/>
                    <a:pt x="542" y="0"/>
                    <a:pt x="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910181" y="2451904"/>
              <a:ext cx="279088" cy="189990"/>
            </a:xfrm>
            <a:custGeom>
              <a:avLst/>
              <a:gdLst/>
              <a:ahLst/>
              <a:cxnLst/>
              <a:rect l="l" t="t" r="r" b="b"/>
              <a:pathLst>
                <a:path w="11155" h="7585" extrusionOk="0">
                  <a:moveTo>
                    <a:pt x="5422" y="1"/>
                  </a:moveTo>
                  <a:lnTo>
                    <a:pt x="2521" y="1012"/>
                  </a:lnTo>
                  <a:lnTo>
                    <a:pt x="256" y="3227"/>
                  </a:lnTo>
                  <a:cubicBezTo>
                    <a:pt x="256" y="3227"/>
                    <a:pt x="0" y="7585"/>
                    <a:pt x="1112" y="7585"/>
                  </a:cubicBezTo>
                  <a:cubicBezTo>
                    <a:pt x="1114" y="7585"/>
                    <a:pt x="1115" y="7585"/>
                    <a:pt x="1117" y="7585"/>
                  </a:cubicBezTo>
                  <a:cubicBezTo>
                    <a:pt x="2233" y="7571"/>
                    <a:pt x="1857" y="4805"/>
                    <a:pt x="1857" y="4805"/>
                  </a:cubicBezTo>
                  <a:cubicBezTo>
                    <a:pt x="3214" y="4238"/>
                    <a:pt x="3143" y="2776"/>
                    <a:pt x="3477" y="2456"/>
                  </a:cubicBezTo>
                  <a:cubicBezTo>
                    <a:pt x="3588" y="2348"/>
                    <a:pt x="3851" y="2297"/>
                    <a:pt x="4206" y="2297"/>
                  </a:cubicBezTo>
                  <a:cubicBezTo>
                    <a:pt x="4913" y="2297"/>
                    <a:pt x="5988" y="2501"/>
                    <a:pt x="6976" y="2876"/>
                  </a:cubicBezTo>
                  <a:cubicBezTo>
                    <a:pt x="7878" y="3217"/>
                    <a:pt x="8726" y="3320"/>
                    <a:pt x="9419" y="3320"/>
                  </a:cubicBezTo>
                  <a:cubicBezTo>
                    <a:pt x="10462" y="3320"/>
                    <a:pt x="11155" y="3087"/>
                    <a:pt x="11155" y="3087"/>
                  </a:cubicBezTo>
                  <a:lnTo>
                    <a:pt x="11155" y="1027"/>
                  </a:lnTo>
                  <a:lnTo>
                    <a:pt x="8500" y="494"/>
                  </a:lnTo>
                  <a:lnTo>
                    <a:pt x="5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5" name="Google Shape;1827;p44"/>
            <p:cNvSpPr>
              <a:spLocks/>
            </p:cNvSpPr>
            <p:nvPr/>
          </p:nvSpPr>
          <p:spPr bwMode="auto">
            <a:xfrm>
              <a:off x="1056025" y="3141250"/>
              <a:ext cx="909400" cy="404025"/>
            </a:xfrm>
            <a:custGeom>
              <a:avLst/>
              <a:gdLst>
                <a:gd name="T0" fmla="*/ 36375 w 36376"/>
                <a:gd name="T1" fmla="*/ 1 h 16161"/>
                <a:gd name="T2" fmla="*/ 14077 w 36376"/>
                <a:gd name="T3" fmla="*/ 152 h 16161"/>
                <a:gd name="T4" fmla="*/ 8901 w 36376"/>
                <a:gd name="T5" fmla="*/ 14683 h 16161"/>
                <a:gd name="T6" fmla="*/ 1 w 36376"/>
                <a:gd name="T7" fmla="*/ 14817 h 16161"/>
                <a:gd name="T8" fmla="*/ 1 w 36376"/>
                <a:gd name="T9" fmla="*/ 15865 h 16161"/>
                <a:gd name="T10" fmla="*/ 30659 w 36376"/>
                <a:gd name="T11" fmla="*/ 16160 h 16161"/>
                <a:gd name="T12" fmla="*/ 36375 w 36376"/>
                <a:gd name="T13" fmla="*/ 1 h 16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76"/>
                <a:gd name="T22" fmla="*/ 0 h 16161"/>
                <a:gd name="T23" fmla="*/ 36376 w 36376"/>
                <a:gd name="T24" fmla="*/ 16161 h 16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76" h="16161" extrusionOk="0">
                  <a:moveTo>
                    <a:pt x="36375" y="1"/>
                  </a:moveTo>
                  <a:lnTo>
                    <a:pt x="14077" y="152"/>
                  </a:lnTo>
                  <a:lnTo>
                    <a:pt x="8901" y="14683"/>
                  </a:lnTo>
                  <a:lnTo>
                    <a:pt x="1" y="14817"/>
                  </a:lnTo>
                  <a:lnTo>
                    <a:pt x="1" y="15865"/>
                  </a:lnTo>
                  <a:lnTo>
                    <a:pt x="30659" y="16160"/>
                  </a:lnTo>
                  <a:lnTo>
                    <a:pt x="36375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26" name="Google Shape;1828;p44"/>
            <p:cNvSpPr>
              <a:spLocks/>
            </p:cNvSpPr>
            <p:nvPr/>
          </p:nvSpPr>
          <p:spPr bwMode="auto">
            <a:xfrm>
              <a:off x="1606775" y="3316475"/>
              <a:ext cx="69525" cy="62125"/>
            </a:xfrm>
            <a:custGeom>
              <a:avLst/>
              <a:gdLst>
                <a:gd name="T0" fmla="*/ 1389 w 2781"/>
                <a:gd name="T1" fmla="*/ 0 h 2485"/>
                <a:gd name="T2" fmla="*/ 205 w 2781"/>
                <a:gd name="T3" fmla="*/ 871 h 2485"/>
                <a:gd name="T4" fmla="*/ 1018 w 2781"/>
                <a:gd name="T5" fmla="*/ 2427 h 2485"/>
                <a:gd name="T6" fmla="*/ 1389 w 2781"/>
                <a:gd name="T7" fmla="*/ 2484 h 2485"/>
                <a:gd name="T8" fmla="*/ 2575 w 2781"/>
                <a:gd name="T9" fmla="*/ 1613 h 2485"/>
                <a:gd name="T10" fmla="*/ 1761 w 2781"/>
                <a:gd name="T11" fmla="*/ 58 h 2485"/>
                <a:gd name="T12" fmla="*/ 1389 w 2781"/>
                <a:gd name="T13" fmla="*/ 0 h 24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1"/>
                <a:gd name="T22" fmla="*/ 0 h 2485"/>
                <a:gd name="T23" fmla="*/ 2781 w 2781"/>
                <a:gd name="T24" fmla="*/ 2485 h 24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1" h="2485" extrusionOk="0">
                  <a:moveTo>
                    <a:pt x="1389" y="0"/>
                  </a:moveTo>
                  <a:cubicBezTo>
                    <a:pt x="861" y="0"/>
                    <a:pt x="372" y="340"/>
                    <a:pt x="205" y="871"/>
                  </a:cubicBezTo>
                  <a:cubicBezTo>
                    <a:pt x="1" y="1526"/>
                    <a:pt x="365" y="2222"/>
                    <a:pt x="1018" y="2427"/>
                  </a:cubicBezTo>
                  <a:cubicBezTo>
                    <a:pt x="1142" y="2466"/>
                    <a:pt x="1267" y="2484"/>
                    <a:pt x="1389" y="2484"/>
                  </a:cubicBezTo>
                  <a:cubicBezTo>
                    <a:pt x="1918" y="2484"/>
                    <a:pt x="2409" y="2144"/>
                    <a:pt x="2575" y="1613"/>
                  </a:cubicBezTo>
                  <a:cubicBezTo>
                    <a:pt x="2780" y="959"/>
                    <a:pt x="2415" y="262"/>
                    <a:pt x="1761" y="58"/>
                  </a:cubicBezTo>
                  <a:cubicBezTo>
                    <a:pt x="1638" y="19"/>
                    <a:pt x="151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238125" y="3540454"/>
              <a:ext cx="2122029" cy="1146171"/>
            </a:xfrm>
            <a:custGeom>
              <a:avLst/>
              <a:gdLst/>
              <a:ahLst/>
              <a:cxnLst/>
              <a:rect l="l" t="t" r="r" b="b"/>
              <a:pathLst>
                <a:path w="84912" h="45850" extrusionOk="0">
                  <a:moveTo>
                    <a:pt x="0" y="1"/>
                  </a:moveTo>
                  <a:lnTo>
                    <a:pt x="0" y="1772"/>
                  </a:lnTo>
                  <a:lnTo>
                    <a:pt x="7359" y="1772"/>
                  </a:lnTo>
                  <a:lnTo>
                    <a:pt x="7359" y="45849"/>
                  </a:lnTo>
                  <a:lnTo>
                    <a:pt x="8829" y="45849"/>
                  </a:lnTo>
                  <a:lnTo>
                    <a:pt x="8829" y="1772"/>
                  </a:lnTo>
                  <a:lnTo>
                    <a:pt x="75511" y="1772"/>
                  </a:lnTo>
                  <a:lnTo>
                    <a:pt x="75511" y="45849"/>
                  </a:lnTo>
                  <a:lnTo>
                    <a:pt x="76952" y="45849"/>
                  </a:lnTo>
                  <a:lnTo>
                    <a:pt x="76952" y="1772"/>
                  </a:lnTo>
                  <a:lnTo>
                    <a:pt x="84912" y="1772"/>
                  </a:lnTo>
                  <a:lnTo>
                    <a:pt x="84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55" name="Prostokąt 77"/>
          <p:cNvSpPr>
            <a:spLocks noChangeArrowheads="1"/>
          </p:cNvSpPr>
          <p:nvPr/>
        </p:nvSpPr>
        <p:spPr bwMode="auto">
          <a:xfrm>
            <a:off x="265113" y="484188"/>
            <a:ext cx="616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 sz="3200">
                <a:latin typeface="Righteous"/>
              </a:rPr>
              <a:t>Upowszechnianie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49156" name="Google Shape;256;p28"/>
          <p:cNvSpPr txBox="1">
            <a:spLocks/>
          </p:cNvSpPr>
          <p:nvPr/>
        </p:nvSpPr>
        <p:spPr bwMode="auto">
          <a:xfrm>
            <a:off x="92075" y="1487488"/>
            <a:ext cx="2605088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W ramach upowszechniania rezultatów stworzyliśmy </a:t>
            </a:r>
            <a:r>
              <a:rPr lang="pl-PL" sz="1600">
                <a:solidFill>
                  <a:srgbClr val="263238"/>
                </a:solidFill>
                <a:sym typeface="Abel"/>
              </a:rPr>
              <a:t> prezentacje, </a:t>
            </a: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film</a:t>
            </a:r>
            <a:r>
              <a:rPr lang="pl-PL" sz="1600">
                <a:solidFill>
                  <a:srgbClr val="263238"/>
                </a:solidFill>
                <a:sym typeface="Abel"/>
              </a:rPr>
              <a:t> o projekcie, artykuł do lokalnej prasy</a:t>
            </a:r>
            <a:r>
              <a:rPr lang="pl-PL" sz="1600">
                <a:solidFill>
                  <a:srgbClr val="263238"/>
                </a:solidFill>
                <a:latin typeface="Righteous"/>
                <a:sym typeface="Abel"/>
              </a:rPr>
              <a:t> i </a:t>
            </a:r>
            <a:r>
              <a:rPr lang="pl-PL" sz="1600">
                <a:solidFill>
                  <a:srgbClr val="263238"/>
                </a:solidFill>
                <a:sym typeface="Abel"/>
              </a:rPr>
              <a:t>albumy zdjęć do publikacji w szkole i w mediach społecznościowych</a:t>
            </a:r>
            <a:endParaRPr lang="en-US" sz="1600">
              <a:solidFill>
                <a:srgbClr val="263238"/>
              </a:solidFill>
              <a:sym typeface="Abel"/>
            </a:endParaRPr>
          </a:p>
        </p:txBody>
      </p:sp>
      <p:pic>
        <p:nvPicPr>
          <p:cNvPr id="49157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0" y="1423988"/>
            <a:ext cx="4281488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oogle Shape;1978;p46"/>
          <p:cNvGrpSpPr>
            <a:grpSpLocks/>
          </p:cNvGrpSpPr>
          <p:nvPr/>
        </p:nvGrpSpPr>
        <p:grpSpPr bwMode="auto">
          <a:xfrm>
            <a:off x="5294313" y="530225"/>
            <a:ext cx="3849687" cy="4060825"/>
            <a:chOff x="5392925" y="1758640"/>
            <a:chExt cx="3850181" cy="4059548"/>
          </a:xfrm>
        </p:grpSpPr>
        <p:sp>
          <p:nvSpPr>
            <p:cNvPr id="1979" name="Google Shape;1979;p46"/>
            <p:cNvSpPr/>
            <p:nvPr/>
          </p:nvSpPr>
          <p:spPr>
            <a:xfrm rot="-7697571" flipH="1">
              <a:off x="5451799" y="2804378"/>
              <a:ext cx="585603" cy="433444"/>
            </a:xfrm>
            <a:custGeom>
              <a:avLst/>
              <a:gdLst/>
              <a:ahLst/>
              <a:cxnLst/>
              <a:rect l="l" t="t" r="r" b="b"/>
              <a:pathLst>
                <a:path w="29427" h="21830" extrusionOk="0">
                  <a:moveTo>
                    <a:pt x="9919" y="0"/>
                  </a:moveTo>
                  <a:cubicBezTo>
                    <a:pt x="9354" y="0"/>
                    <a:pt x="8833" y="374"/>
                    <a:pt x="8835" y="995"/>
                  </a:cubicBezTo>
                  <a:cubicBezTo>
                    <a:pt x="8839" y="2031"/>
                    <a:pt x="10664" y="4651"/>
                    <a:pt x="13919" y="6502"/>
                  </a:cubicBezTo>
                  <a:cubicBezTo>
                    <a:pt x="17172" y="8352"/>
                    <a:pt x="11420" y="9249"/>
                    <a:pt x="9331" y="9613"/>
                  </a:cubicBezTo>
                  <a:cubicBezTo>
                    <a:pt x="7242" y="9976"/>
                    <a:pt x="837" y="11404"/>
                    <a:pt x="458" y="12131"/>
                  </a:cubicBezTo>
                  <a:cubicBezTo>
                    <a:pt x="1" y="13004"/>
                    <a:pt x="634" y="13709"/>
                    <a:pt x="2020" y="13709"/>
                  </a:cubicBezTo>
                  <a:cubicBezTo>
                    <a:pt x="2325" y="13709"/>
                    <a:pt x="2667" y="13675"/>
                    <a:pt x="3043" y="13601"/>
                  </a:cubicBezTo>
                  <a:cubicBezTo>
                    <a:pt x="4355" y="13340"/>
                    <a:pt x="7304" y="12933"/>
                    <a:pt x="9375" y="12933"/>
                  </a:cubicBezTo>
                  <a:cubicBezTo>
                    <a:pt x="10622" y="12933"/>
                    <a:pt x="11550" y="13081"/>
                    <a:pt x="11613" y="13496"/>
                  </a:cubicBezTo>
                  <a:cubicBezTo>
                    <a:pt x="11613" y="13496"/>
                    <a:pt x="11606" y="13507"/>
                    <a:pt x="11594" y="13527"/>
                  </a:cubicBezTo>
                  <a:cubicBezTo>
                    <a:pt x="10546" y="15150"/>
                    <a:pt x="10665" y="17273"/>
                    <a:pt x="11869" y="18787"/>
                  </a:cubicBezTo>
                  <a:cubicBezTo>
                    <a:pt x="12952" y="20148"/>
                    <a:pt x="14544" y="21830"/>
                    <a:pt x="15798" y="21830"/>
                  </a:cubicBezTo>
                  <a:cubicBezTo>
                    <a:pt x="15890" y="21830"/>
                    <a:pt x="15981" y="21821"/>
                    <a:pt x="16069" y="21802"/>
                  </a:cubicBezTo>
                  <a:cubicBezTo>
                    <a:pt x="18496" y="21278"/>
                    <a:pt x="23419" y="19177"/>
                    <a:pt x="23419" y="19177"/>
                  </a:cubicBezTo>
                  <a:lnTo>
                    <a:pt x="29427" y="16284"/>
                  </a:lnTo>
                  <a:lnTo>
                    <a:pt x="26126" y="6525"/>
                  </a:lnTo>
                  <a:lnTo>
                    <a:pt x="18870" y="4844"/>
                  </a:lnTo>
                  <a:cubicBezTo>
                    <a:pt x="18192" y="4693"/>
                    <a:pt x="17441" y="4512"/>
                    <a:pt x="16601" y="4278"/>
                  </a:cubicBezTo>
                  <a:cubicBezTo>
                    <a:pt x="15620" y="4003"/>
                    <a:pt x="14692" y="3566"/>
                    <a:pt x="13854" y="2986"/>
                  </a:cubicBezTo>
                  <a:cubicBezTo>
                    <a:pt x="12838" y="2285"/>
                    <a:pt x="11527" y="1300"/>
                    <a:pt x="10972" y="543"/>
                  </a:cubicBezTo>
                  <a:cubicBezTo>
                    <a:pt x="10698" y="168"/>
                    <a:pt x="10298" y="0"/>
                    <a:pt x="9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06" name="Google Shape;1980;p46"/>
            <p:cNvGrpSpPr>
              <a:grpSpLocks/>
            </p:cNvGrpSpPr>
            <p:nvPr/>
          </p:nvGrpSpPr>
          <p:grpSpPr bwMode="auto">
            <a:xfrm rot="-1569724">
              <a:off x="5977642" y="2189854"/>
              <a:ext cx="2698890" cy="3197119"/>
              <a:chOff x="6034949" y="788746"/>
              <a:chExt cx="3010302" cy="3566019"/>
            </a:xfrm>
          </p:grpSpPr>
          <p:sp>
            <p:nvSpPr>
              <p:cNvPr id="51207" name="Google Shape;1981;p46"/>
              <p:cNvSpPr>
                <a:spLocks/>
              </p:cNvSpPr>
              <p:nvPr/>
            </p:nvSpPr>
            <p:spPr bwMode="auto">
              <a:xfrm>
                <a:off x="6034949" y="1224847"/>
                <a:ext cx="2708026" cy="3129918"/>
              </a:xfrm>
              <a:custGeom>
                <a:avLst/>
                <a:gdLst>
                  <a:gd name="T0" fmla="*/ 25374 w 122162"/>
                  <a:gd name="T1" fmla="*/ 0 h 141194"/>
                  <a:gd name="T2" fmla="*/ 7716 w 122162"/>
                  <a:gd name="T3" fmla="*/ 455 h 141194"/>
                  <a:gd name="T4" fmla="*/ 16071 w 122162"/>
                  <a:gd name="T5" fmla="*/ 64470 h 141194"/>
                  <a:gd name="T6" fmla="*/ 24379 w 122162"/>
                  <a:gd name="T7" fmla="*/ 65343 h 141194"/>
                  <a:gd name="T8" fmla="*/ 49974 w 122162"/>
                  <a:gd name="T9" fmla="*/ 57155 h 141194"/>
                  <a:gd name="T10" fmla="*/ 49974 w 122162"/>
                  <a:gd name="T11" fmla="*/ 57155 h 141194"/>
                  <a:gd name="T12" fmla="*/ 40526 w 122162"/>
                  <a:gd name="T13" fmla="*/ 89675 h 141194"/>
                  <a:gd name="T14" fmla="*/ 25323 w 122162"/>
                  <a:gd name="T15" fmla="*/ 118716 h 141194"/>
                  <a:gd name="T16" fmla="*/ 49091 w 122162"/>
                  <a:gd name="T17" fmla="*/ 130887 h 141194"/>
                  <a:gd name="T18" fmla="*/ 71080 w 122162"/>
                  <a:gd name="T19" fmla="*/ 141194 h 141194"/>
                  <a:gd name="T20" fmla="*/ 88978 w 122162"/>
                  <a:gd name="T21" fmla="*/ 106853 h 141194"/>
                  <a:gd name="T22" fmla="*/ 104893 w 122162"/>
                  <a:gd name="T23" fmla="*/ 76479 h 141194"/>
                  <a:gd name="T24" fmla="*/ 122162 w 122162"/>
                  <a:gd name="T25" fmla="*/ 59666 h 141194"/>
                  <a:gd name="T26" fmla="*/ 122161 w 122162"/>
                  <a:gd name="T27" fmla="*/ 59666 h 141194"/>
                  <a:gd name="T28" fmla="*/ 97150 w 122162"/>
                  <a:gd name="T29" fmla="*/ 35825 h 141194"/>
                  <a:gd name="T30" fmla="*/ 80064 w 122162"/>
                  <a:gd name="T31" fmla="*/ 30150 h 141194"/>
                  <a:gd name="T32" fmla="*/ 66942 w 122162"/>
                  <a:gd name="T33" fmla="*/ 27471 h 141194"/>
                  <a:gd name="T34" fmla="*/ 49938 w 122162"/>
                  <a:gd name="T35" fmla="*/ 32673 h 141194"/>
                  <a:gd name="T36" fmla="*/ 47127 w 122162"/>
                  <a:gd name="T37" fmla="*/ 33991 h 141194"/>
                  <a:gd name="T38" fmla="*/ 47096 w 122162"/>
                  <a:gd name="T39" fmla="*/ 33919 h 141194"/>
                  <a:gd name="T40" fmla="*/ 27133 w 122162"/>
                  <a:gd name="T41" fmla="*/ 42734 h 141194"/>
                  <a:gd name="T42" fmla="*/ 25374 w 122162"/>
                  <a:gd name="T43" fmla="*/ 0 h 1411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2162"/>
                  <a:gd name="T67" fmla="*/ 0 h 141194"/>
                  <a:gd name="T68" fmla="*/ 122162 w 122162"/>
                  <a:gd name="T69" fmla="*/ 141194 h 1411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2162" h="141194" extrusionOk="0">
                    <a:moveTo>
                      <a:pt x="25374" y="0"/>
                    </a:moveTo>
                    <a:lnTo>
                      <a:pt x="7716" y="455"/>
                    </a:lnTo>
                    <a:cubicBezTo>
                      <a:pt x="7716" y="455"/>
                      <a:pt x="1" y="61062"/>
                      <a:pt x="16071" y="64470"/>
                    </a:cubicBezTo>
                    <a:cubicBezTo>
                      <a:pt x="18939" y="65078"/>
                      <a:pt x="21717" y="65343"/>
                      <a:pt x="24379" y="65343"/>
                    </a:cubicBezTo>
                    <a:cubicBezTo>
                      <a:pt x="35485" y="65343"/>
                      <a:pt x="44589" y="60728"/>
                      <a:pt x="49974" y="57155"/>
                    </a:cubicBezTo>
                    <a:lnTo>
                      <a:pt x="40526" y="89675"/>
                    </a:lnTo>
                    <a:lnTo>
                      <a:pt x="25323" y="118716"/>
                    </a:lnTo>
                    <a:lnTo>
                      <a:pt x="49091" y="130887"/>
                    </a:lnTo>
                    <a:lnTo>
                      <a:pt x="71080" y="141194"/>
                    </a:lnTo>
                    <a:lnTo>
                      <a:pt x="88978" y="106853"/>
                    </a:lnTo>
                    <a:lnTo>
                      <a:pt x="104893" y="76479"/>
                    </a:lnTo>
                    <a:lnTo>
                      <a:pt x="122162" y="59666"/>
                    </a:lnTo>
                    <a:lnTo>
                      <a:pt x="122161" y="59666"/>
                    </a:lnTo>
                    <a:cubicBezTo>
                      <a:pt x="117729" y="45866"/>
                      <a:pt x="101540" y="37896"/>
                      <a:pt x="97150" y="35825"/>
                    </a:cubicBezTo>
                    <a:lnTo>
                      <a:pt x="80064" y="30150"/>
                    </a:lnTo>
                    <a:cubicBezTo>
                      <a:pt x="75085" y="28372"/>
                      <a:pt x="70919" y="27471"/>
                      <a:pt x="66942" y="27471"/>
                    </a:cubicBezTo>
                    <a:cubicBezTo>
                      <a:pt x="61459" y="27471"/>
                      <a:pt x="56336" y="29183"/>
                      <a:pt x="49938" y="32673"/>
                    </a:cubicBezTo>
                    <a:cubicBezTo>
                      <a:pt x="49379" y="32979"/>
                      <a:pt x="48328" y="33455"/>
                      <a:pt x="47127" y="33991"/>
                    </a:cubicBezTo>
                    <a:lnTo>
                      <a:pt x="47096" y="33919"/>
                    </a:lnTo>
                    <a:lnTo>
                      <a:pt x="27133" y="42734"/>
                    </a:lnTo>
                    <a:lnTo>
                      <a:pt x="25374" y="0"/>
                    </a:lnTo>
                    <a:close/>
                  </a:path>
                </a:pathLst>
              </a:custGeom>
              <a:solidFill>
                <a:srgbClr val="E8505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08" name="Google Shape;1982;p46"/>
              <p:cNvSpPr>
                <a:spLocks/>
              </p:cNvSpPr>
              <p:nvPr/>
            </p:nvSpPr>
            <p:spPr bwMode="auto">
              <a:xfrm>
                <a:off x="7132972" y="1865045"/>
                <a:ext cx="270355" cy="654407"/>
              </a:xfrm>
              <a:custGeom>
                <a:avLst/>
                <a:gdLst>
                  <a:gd name="T0" fmla="*/ 12181 w 12196"/>
                  <a:gd name="T1" fmla="*/ 1 h 29521"/>
                  <a:gd name="T2" fmla="*/ 11878 w 12196"/>
                  <a:gd name="T3" fmla="*/ 137 h 29521"/>
                  <a:gd name="T4" fmla="*/ 11054 w 12196"/>
                  <a:gd name="T5" fmla="*/ 622 h 29521"/>
                  <a:gd name="T6" fmla="*/ 8489 w 12196"/>
                  <a:gd name="T7" fmla="*/ 3024 h 29521"/>
                  <a:gd name="T8" fmla="*/ 5970 w 12196"/>
                  <a:gd name="T9" fmla="*/ 7586 h 29521"/>
                  <a:gd name="T10" fmla="*/ 4121 w 12196"/>
                  <a:gd name="T11" fmla="*/ 13688 h 29521"/>
                  <a:gd name="T12" fmla="*/ 1160 w 12196"/>
                  <a:gd name="T13" fmla="*/ 24870 h 29521"/>
                  <a:gd name="T14" fmla="*/ 292 w 12196"/>
                  <a:gd name="T15" fmla="*/ 28266 h 29521"/>
                  <a:gd name="T16" fmla="*/ 70 w 12196"/>
                  <a:gd name="T17" fmla="*/ 29192 h 29521"/>
                  <a:gd name="T18" fmla="*/ 9 w 12196"/>
                  <a:gd name="T19" fmla="*/ 29520 h 29521"/>
                  <a:gd name="T20" fmla="*/ 10 w 12196"/>
                  <a:gd name="T21" fmla="*/ 29520 h 29521"/>
                  <a:gd name="T22" fmla="*/ 123 w 12196"/>
                  <a:gd name="T23" fmla="*/ 29206 h 29521"/>
                  <a:gd name="T24" fmla="*/ 394 w 12196"/>
                  <a:gd name="T25" fmla="*/ 28292 h 29521"/>
                  <a:gd name="T26" fmla="*/ 1343 w 12196"/>
                  <a:gd name="T27" fmla="*/ 24919 h 29521"/>
                  <a:gd name="T28" fmla="*/ 4381 w 12196"/>
                  <a:gd name="T29" fmla="*/ 13757 h 29521"/>
                  <a:gd name="T30" fmla="*/ 6200 w 12196"/>
                  <a:gd name="T31" fmla="*/ 7674 h 29521"/>
                  <a:gd name="T32" fmla="*/ 8639 w 12196"/>
                  <a:gd name="T33" fmla="*/ 3141 h 29521"/>
                  <a:gd name="T34" fmla="*/ 11112 w 12196"/>
                  <a:gd name="T35" fmla="*/ 708 h 29521"/>
                  <a:gd name="T36" fmla="*/ 12183 w 12196"/>
                  <a:gd name="T37" fmla="*/ 2 h 29521"/>
                  <a:gd name="T38" fmla="*/ 12181 w 12196"/>
                  <a:gd name="T39" fmla="*/ 1 h 295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96"/>
                  <a:gd name="T61" fmla="*/ 0 h 29521"/>
                  <a:gd name="T62" fmla="*/ 12196 w 12196"/>
                  <a:gd name="T63" fmla="*/ 29521 h 2952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96" h="29521" extrusionOk="0">
                    <a:moveTo>
                      <a:pt x="12181" y="1"/>
                    </a:moveTo>
                    <a:cubicBezTo>
                      <a:pt x="12164" y="1"/>
                      <a:pt x="12060" y="48"/>
                      <a:pt x="11878" y="137"/>
                    </a:cubicBezTo>
                    <a:cubicBezTo>
                      <a:pt x="11594" y="281"/>
                      <a:pt x="11317" y="443"/>
                      <a:pt x="11054" y="622"/>
                    </a:cubicBezTo>
                    <a:cubicBezTo>
                      <a:pt x="10358" y="1076"/>
                      <a:pt x="9417" y="1855"/>
                      <a:pt x="8489" y="3024"/>
                    </a:cubicBezTo>
                    <a:cubicBezTo>
                      <a:pt x="7560" y="4189"/>
                      <a:pt x="6672" y="5749"/>
                      <a:pt x="5970" y="7586"/>
                    </a:cubicBezTo>
                    <a:cubicBezTo>
                      <a:pt x="5251" y="9418"/>
                      <a:pt x="4706" y="11509"/>
                      <a:pt x="4121" y="13688"/>
                    </a:cubicBezTo>
                    <a:cubicBezTo>
                      <a:pt x="2969" y="18041"/>
                      <a:pt x="1926" y="21979"/>
                      <a:pt x="1160" y="24870"/>
                    </a:cubicBezTo>
                    <a:cubicBezTo>
                      <a:pt x="799" y="26279"/>
                      <a:pt x="506" y="27432"/>
                      <a:pt x="292" y="28266"/>
                    </a:cubicBezTo>
                    <a:cubicBezTo>
                      <a:pt x="201" y="28646"/>
                      <a:pt x="126" y="28953"/>
                      <a:pt x="70" y="29192"/>
                    </a:cubicBezTo>
                    <a:cubicBezTo>
                      <a:pt x="21" y="29406"/>
                      <a:pt x="0" y="29518"/>
                      <a:pt x="9" y="29520"/>
                    </a:cubicBezTo>
                    <a:cubicBezTo>
                      <a:pt x="9" y="29520"/>
                      <a:pt x="10" y="29520"/>
                      <a:pt x="10" y="29520"/>
                    </a:cubicBezTo>
                    <a:cubicBezTo>
                      <a:pt x="19" y="29520"/>
                      <a:pt x="59" y="29412"/>
                      <a:pt x="123" y="29206"/>
                    </a:cubicBezTo>
                    <a:lnTo>
                      <a:pt x="394" y="28292"/>
                    </a:lnTo>
                    <a:lnTo>
                      <a:pt x="1343" y="24919"/>
                    </a:lnTo>
                    <a:cubicBezTo>
                      <a:pt x="2129" y="22033"/>
                      <a:pt x="3197" y="18101"/>
                      <a:pt x="4381" y="13757"/>
                    </a:cubicBezTo>
                    <a:cubicBezTo>
                      <a:pt x="4966" y="11576"/>
                      <a:pt x="5502" y="9494"/>
                      <a:pt x="6200" y="7674"/>
                    </a:cubicBezTo>
                    <a:cubicBezTo>
                      <a:pt x="6883" y="5851"/>
                      <a:pt x="7740" y="4305"/>
                      <a:pt x="8639" y="3141"/>
                    </a:cubicBezTo>
                    <a:cubicBezTo>
                      <a:pt x="9534" y="1973"/>
                      <a:pt x="10443" y="1184"/>
                      <a:pt x="11112" y="708"/>
                    </a:cubicBezTo>
                    <a:cubicBezTo>
                      <a:pt x="11783" y="228"/>
                      <a:pt x="12196" y="26"/>
                      <a:pt x="12183" y="2"/>
                    </a:cubicBezTo>
                    <a:cubicBezTo>
                      <a:pt x="12183" y="1"/>
                      <a:pt x="12182" y="1"/>
                      <a:pt x="121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09" name="Google Shape;1983;p46"/>
              <p:cNvSpPr>
                <a:spLocks/>
              </p:cNvSpPr>
              <p:nvPr/>
            </p:nvSpPr>
            <p:spPr bwMode="auto">
              <a:xfrm>
                <a:off x="7968066" y="2461262"/>
                <a:ext cx="72909" cy="153177"/>
              </a:xfrm>
              <a:custGeom>
                <a:avLst/>
                <a:gdLst>
                  <a:gd name="T0" fmla="*/ 71 w 3289"/>
                  <a:gd name="T1" fmla="*/ 0 h 6910"/>
                  <a:gd name="T2" fmla="*/ 68 w 3289"/>
                  <a:gd name="T3" fmla="*/ 1 h 6910"/>
                  <a:gd name="T4" fmla="*/ 1669 w 3289"/>
                  <a:gd name="T5" fmla="*/ 3451 h 6910"/>
                  <a:gd name="T6" fmla="*/ 3253 w 3289"/>
                  <a:gd name="T7" fmla="*/ 6910 h 6910"/>
                  <a:gd name="T8" fmla="*/ 3255 w 3289"/>
                  <a:gd name="T9" fmla="*/ 6909 h 6910"/>
                  <a:gd name="T10" fmla="*/ 2941 w 3289"/>
                  <a:gd name="T11" fmla="*/ 5833 h 6910"/>
                  <a:gd name="T12" fmla="*/ 1914 w 3289"/>
                  <a:gd name="T13" fmla="*/ 3339 h 6910"/>
                  <a:gd name="T14" fmla="*/ 683 w 3289"/>
                  <a:gd name="T15" fmla="*/ 938 h 6910"/>
                  <a:gd name="T16" fmla="*/ 71 w 3289"/>
                  <a:gd name="T17" fmla="*/ 0 h 69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89"/>
                  <a:gd name="T28" fmla="*/ 0 h 6910"/>
                  <a:gd name="T29" fmla="*/ 3289 w 3289"/>
                  <a:gd name="T30" fmla="*/ 6910 h 69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89" h="6910" extrusionOk="0">
                    <a:moveTo>
                      <a:pt x="71" y="0"/>
                    </a:moveTo>
                    <a:cubicBezTo>
                      <a:pt x="70" y="0"/>
                      <a:pt x="69" y="0"/>
                      <a:pt x="68" y="1"/>
                    </a:cubicBezTo>
                    <a:cubicBezTo>
                      <a:pt x="0" y="39"/>
                      <a:pt x="794" y="1546"/>
                      <a:pt x="1669" y="3451"/>
                    </a:cubicBezTo>
                    <a:cubicBezTo>
                      <a:pt x="2543" y="5338"/>
                      <a:pt x="3171" y="6910"/>
                      <a:pt x="3253" y="6910"/>
                    </a:cubicBezTo>
                    <a:cubicBezTo>
                      <a:pt x="3254" y="6910"/>
                      <a:pt x="3254" y="6909"/>
                      <a:pt x="3255" y="6909"/>
                    </a:cubicBezTo>
                    <a:cubicBezTo>
                      <a:pt x="3288" y="6896"/>
                      <a:pt x="3174" y="6483"/>
                      <a:pt x="2941" y="5833"/>
                    </a:cubicBezTo>
                    <a:cubicBezTo>
                      <a:pt x="2710" y="5183"/>
                      <a:pt x="2356" y="4296"/>
                      <a:pt x="1914" y="3339"/>
                    </a:cubicBezTo>
                    <a:cubicBezTo>
                      <a:pt x="1471" y="2381"/>
                      <a:pt x="1028" y="1536"/>
                      <a:pt x="683" y="938"/>
                    </a:cubicBezTo>
                    <a:cubicBezTo>
                      <a:pt x="347" y="352"/>
                      <a:pt x="111" y="0"/>
                      <a:pt x="7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0" name="Google Shape;1984;p46"/>
              <p:cNvSpPr>
                <a:spLocks/>
              </p:cNvSpPr>
              <p:nvPr/>
            </p:nvSpPr>
            <p:spPr bwMode="auto">
              <a:xfrm>
                <a:off x="8199051" y="2457715"/>
                <a:ext cx="153665" cy="94810"/>
              </a:xfrm>
              <a:custGeom>
                <a:avLst/>
                <a:gdLst>
                  <a:gd name="T0" fmla="*/ 6883 w 6932"/>
                  <a:gd name="T1" fmla="*/ 1 h 4277"/>
                  <a:gd name="T2" fmla="*/ 3395 w 6932"/>
                  <a:gd name="T3" fmla="*/ 2024 h 4277"/>
                  <a:gd name="T4" fmla="*/ 41 w 6932"/>
                  <a:gd name="T5" fmla="*/ 4273 h 4277"/>
                  <a:gd name="T6" fmla="*/ 49 w 6932"/>
                  <a:gd name="T7" fmla="*/ 4276 h 4277"/>
                  <a:gd name="T8" fmla="*/ 3537 w 6932"/>
                  <a:gd name="T9" fmla="*/ 2253 h 4277"/>
                  <a:gd name="T10" fmla="*/ 6891 w 6932"/>
                  <a:gd name="T11" fmla="*/ 4 h 4277"/>
                  <a:gd name="T12" fmla="*/ 6883 w 6932"/>
                  <a:gd name="T13" fmla="*/ 1 h 4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32"/>
                  <a:gd name="T22" fmla="*/ 0 h 4277"/>
                  <a:gd name="T23" fmla="*/ 6932 w 6932"/>
                  <a:gd name="T24" fmla="*/ 4277 h 42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32" h="4277" extrusionOk="0">
                    <a:moveTo>
                      <a:pt x="6883" y="1"/>
                    </a:moveTo>
                    <a:cubicBezTo>
                      <a:pt x="6749" y="1"/>
                      <a:pt x="5225" y="884"/>
                      <a:pt x="3395" y="2024"/>
                    </a:cubicBezTo>
                    <a:cubicBezTo>
                      <a:pt x="1503" y="3203"/>
                      <a:pt x="1" y="4210"/>
                      <a:pt x="41" y="4273"/>
                    </a:cubicBezTo>
                    <a:cubicBezTo>
                      <a:pt x="42" y="4275"/>
                      <a:pt x="45" y="4276"/>
                      <a:pt x="49" y="4276"/>
                    </a:cubicBezTo>
                    <a:cubicBezTo>
                      <a:pt x="183" y="4276"/>
                      <a:pt x="1708" y="3392"/>
                      <a:pt x="3537" y="2253"/>
                    </a:cubicBezTo>
                    <a:cubicBezTo>
                      <a:pt x="5429" y="1074"/>
                      <a:pt x="6931" y="67"/>
                      <a:pt x="6891" y="4"/>
                    </a:cubicBezTo>
                    <a:cubicBezTo>
                      <a:pt x="6890" y="2"/>
                      <a:pt x="6887" y="1"/>
                      <a:pt x="688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1" name="Google Shape;1985;p46"/>
              <p:cNvSpPr>
                <a:spLocks/>
              </p:cNvSpPr>
              <p:nvPr/>
            </p:nvSpPr>
            <p:spPr bwMode="auto">
              <a:xfrm>
                <a:off x="8208539" y="2223028"/>
                <a:ext cx="9687" cy="122010"/>
              </a:xfrm>
              <a:custGeom>
                <a:avLst/>
                <a:gdLst>
                  <a:gd name="T0" fmla="*/ 76 w 437"/>
                  <a:gd name="T1" fmla="*/ 0 h 5504"/>
                  <a:gd name="T2" fmla="*/ 76 w 437"/>
                  <a:gd name="T3" fmla="*/ 0 h 5504"/>
                  <a:gd name="T4" fmla="*/ 86 w 437"/>
                  <a:gd name="T5" fmla="*/ 2759 h 5504"/>
                  <a:gd name="T6" fmla="*/ 363 w 437"/>
                  <a:gd name="T7" fmla="*/ 5503 h 5504"/>
                  <a:gd name="T8" fmla="*/ 364 w 437"/>
                  <a:gd name="T9" fmla="*/ 5503 h 5504"/>
                  <a:gd name="T10" fmla="*/ 353 w 437"/>
                  <a:gd name="T11" fmla="*/ 2745 h 5504"/>
                  <a:gd name="T12" fmla="*/ 76 w 437"/>
                  <a:gd name="T13" fmla="*/ 0 h 5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7"/>
                  <a:gd name="T22" fmla="*/ 0 h 5504"/>
                  <a:gd name="T23" fmla="*/ 437 w 437"/>
                  <a:gd name="T24" fmla="*/ 5504 h 5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7" h="5504" extrusionOk="0">
                    <a:moveTo>
                      <a:pt x="76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1" y="4"/>
                      <a:pt x="6" y="1239"/>
                      <a:pt x="86" y="2759"/>
                    </a:cubicBezTo>
                    <a:cubicBezTo>
                      <a:pt x="164" y="4275"/>
                      <a:pt x="289" y="5503"/>
                      <a:pt x="363" y="5503"/>
                    </a:cubicBezTo>
                    <a:cubicBezTo>
                      <a:pt x="363" y="5503"/>
                      <a:pt x="364" y="5503"/>
                      <a:pt x="364" y="5503"/>
                    </a:cubicBezTo>
                    <a:cubicBezTo>
                      <a:pt x="437" y="5499"/>
                      <a:pt x="433" y="4265"/>
                      <a:pt x="353" y="2745"/>
                    </a:cubicBezTo>
                    <a:cubicBezTo>
                      <a:pt x="274" y="1227"/>
                      <a:pt x="151" y="0"/>
                      <a:pt x="7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2" name="Google Shape;1986;p46"/>
              <p:cNvSpPr>
                <a:spLocks/>
              </p:cNvSpPr>
              <p:nvPr/>
            </p:nvSpPr>
            <p:spPr bwMode="auto">
              <a:xfrm>
                <a:off x="8417667" y="2255703"/>
                <a:ext cx="110882" cy="67611"/>
              </a:xfrm>
              <a:custGeom>
                <a:avLst/>
                <a:gdLst>
                  <a:gd name="T0" fmla="*/ 52 w 5002"/>
                  <a:gd name="T1" fmla="*/ 1 h 3050"/>
                  <a:gd name="T2" fmla="*/ 40 w 5002"/>
                  <a:gd name="T3" fmla="*/ 5 h 3050"/>
                  <a:gd name="T4" fmla="*/ 2431 w 5002"/>
                  <a:gd name="T5" fmla="*/ 1640 h 3050"/>
                  <a:gd name="T6" fmla="*/ 4950 w 5002"/>
                  <a:gd name="T7" fmla="*/ 3050 h 3050"/>
                  <a:gd name="T8" fmla="*/ 4963 w 5002"/>
                  <a:gd name="T9" fmla="*/ 3045 h 3050"/>
                  <a:gd name="T10" fmla="*/ 2572 w 5002"/>
                  <a:gd name="T11" fmla="*/ 1412 h 3050"/>
                  <a:gd name="T12" fmla="*/ 52 w 5002"/>
                  <a:gd name="T13" fmla="*/ 1 h 30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2"/>
                  <a:gd name="T22" fmla="*/ 0 h 3050"/>
                  <a:gd name="T23" fmla="*/ 5002 w 5002"/>
                  <a:gd name="T24" fmla="*/ 3050 h 30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2" h="3050" extrusionOk="0">
                    <a:moveTo>
                      <a:pt x="52" y="1"/>
                    </a:moveTo>
                    <a:cubicBezTo>
                      <a:pt x="46" y="1"/>
                      <a:pt x="42" y="2"/>
                      <a:pt x="40" y="5"/>
                    </a:cubicBezTo>
                    <a:cubicBezTo>
                      <a:pt x="0" y="69"/>
                      <a:pt x="1071" y="801"/>
                      <a:pt x="2431" y="1640"/>
                    </a:cubicBezTo>
                    <a:cubicBezTo>
                      <a:pt x="3725" y="2440"/>
                      <a:pt x="4816" y="3050"/>
                      <a:pt x="4950" y="3050"/>
                    </a:cubicBezTo>
                    <a:cubicBezTo>
                      <a:pt x="4957" y="3050"/>
                      <a:pt x="4961" y="3048"/>
                      <a:pt x="4963" y="3045"/>
                    </a:cubicBezTo>
                    <a:cubicBezTo>
                      <a:pt x="5001" y="2982"/>
                      <a:pt x="3931" y="2252"/>
                      <a:pt x="2572" y="1412"/>
                    </a:cubicBezTo>
                    <a:cubicBezTo>
                      <a:pt x="1274" y="611"/>
                      <a:pt x="184" y="1"/>
                      <a:pt x="5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3" name="Google Shape;1987;p46"/>
              <p:cNvSpPr>
                <a:spLocks/>
              </p:cNvSpPr>
              <p:nvPr/>
            </p:nvSpPr>
            <p:spPr bwMode="auto">
              <a:xfrm>
                <a:off x="8050595" y="2784309"/>
                <a:ext cx="70315" cy="155926"/>
              </a:xfrm>
              <a:custGeom>
                <a:avLst/>
                <a:gdLst>
                  <a:gd name="T0" fmla="*/ 3101 w 3172"/>
                  <a:gd name="T1" fmla="*/ 0 h 7034"/>
                  <a:gd name="T2" fmla="*/ 1462 w 3172"/>
                  <a:gd name="T3" fmla="*/ 3464 h 7034"/>
                  <a:gd name="T4" fmla="*/ 68 w 3172"/>
                  <a:gd name="T5" fmla="*/ 7033 h 7034"/>
                  <a:gd name="T6" fmla="*/ 70 w 3172"/>
                  <a:gd name="T7" fmla="*/ 7033 h 7034"/>
                  <a:gd name="T8" fmla="*/ 1709 w 3172"/>
                  <a:gd name="T9" fmla="*/ 3570 h 7034"/>
                  <a:gd name="T10" fmla="*/ 3103 w 3172"/>
                  <a:gd name="T11" fmla="*/ 1 h 7034"/>
                  <a:gd name="T12" fmla="*/ 3101 w 3172"/>
                  <a:gd name="T13" fmla="*/ 0 h 70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2"/>
                  <a:gd name="T22" fmla="*/ 0 h 7034"/>
                  <a:gd name="T23" fmla="*/ 3172 w 3172"/>
                  <a:gd name="T24" fmla="*/ 7034 h 70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2" h="7034" extrusionOk="0">
                    <a:moveTo>
                      <a:pt x="3101" y="0"/>
                    </a:moveTo>
                    <a:cubicBezTo>
                      <a:pt x="3021" y="0"/>
                      <a:pt x="2292" y="1541"/>
                      <a:pt x="1462" y="3464"/>
                    </a:cubicBezTo>
                    <a:cubicBezTo>
                      <a:pt x="624" y="5405"/>
                      <a:pt x="0" y="7003"/>
                      <a:pt x="68" y="7033"/>
                    </a:cubicBezTo>
                    <a:cubicBezTo>
                      <a:pt x="69" y="7033"/>
                      <a:pt x="70" y="7033"/>
                      <a:pt x="70" y="7033"/>
                    </a:cubicBezTo>
                    <a:cubicBezTo>
                      <a:pt x="150" y="7033"/>
                      <a:pt x="879" y="5493"/>
                      <a:pt x="1709" y="3570"/>
                    </a:cubicBezTo>
                    <a:cubicBezTo>
                      <a:pt x="2546" y="1629"/>
                      <a:pt x="3171" y="30"/>
                      <a:pt x="3103" y="1"/>
                    </a:cubicBezTo>
                    <a:cubicBezTo>
                      <a:pt x="3103" y="1"/>
                      <a:pt x="3102" y="0"/>
                      <a:pt x="310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4" name="Google Shape;1988;p46"/>
              <p:cNvSpPr>
                <a:spLocks/>
              </p:cNvSpPr>
              <p:nvPr/>
            </p:nvSpPr>
            <p:spPr bwMode="auto">
              <a:xfrm>
                <a:off x="7861551" y="2979361"/>
                <a:ext cx="53512" cy="101172"/>
              </a:xfrm>
              <a:custGeom>
                <a:avLst/>
                <a:gdLst>
                  <a:gd name="T0" fmla="*/ 70 w 2414"/>
                  <a:gd name="T1" fmla="*/ 0 h 4564"/>
                  <a:gd name="T2" fmla="*/ 66 w 2414"/>
                  <a:gd name="T3" fmla="*/ 1 h 4564"/>
                  <a:gd name="T4" fmla="*/ 1087 w 2414"/>
                  <a:gd name="T5" fmla="*/ 2342 h 4564"/>
                  <a:gd name="T6" fmla="*/ 2344 w 2414"/>
                  <a:gd name="T7" fmla="*/ 4563 h 4564"/>
                  <a:gd name="T8" fmla="*/ 2347 w 2414"/>
                  <a:gd name="T9" fmla="*/ 4563 h 4564"/>
                  <a:gd name="T10" fmla="*/ 1328 w 2414"/>
                  <a:gd name="T11" fmla="*/ 2222 h 4564"/>
                  <a:gd name="T12" fmla="*/ 70 w 2414"/>
                  <a:gd name="T13" fmla="*/ 0 h 45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14"/>
                  <a:gd name="T22" fmla="*/ 0 h 4564"/>
                  <a:gd name="T23" fmla="*/ 2414 w 2414"/>
                  <a:gd name="T24" fmla="*/ 4564 h 45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4" h="4564" extrusionOk="0">
                    <a:moveTo>
                      <a:pt x="70" y="0"/>
                    </a:moveTo>
                    <a:cubicBezTo>
                      <a:pt x="68" y="0"/>
                      <a:pt x="67" y="0"/>
                      <a:pt x="66" y="1"/>
                    </a:cubicBezTo>
                    <a:cubicBezTo>
                      <a:pt x="0" y="34"/>
                      <a:pt x="457" y="1083"/>
                      <a:pt x="1087" y="2342"/>
                    </a:cubicBezTo>
                    <a:cubicBezTo>
                      <a:pt x="1707" y="3581"/>
                      <a:pt x="2262" y="4563"/>
                      <a:pt x="2344" y="4563"/>
                    </a:cubicBezTo>
                    <a:cubicBezTo>
                      <a:pt x="2345" y="4563"/>
                      <a:pt x="2346" y="4563"/>
                      <a:pt x="2347" y="4563"/>
                    </a:cubicBezTo>
                    <a:cubicBezTo>
                      <a:pt x="2413" y="4529"/>
                      <a:pt x="1956" y="3482"/>
                      <a:pt x="1328" y="2222"/>
                    </a:cubicBezTo>
                    <a:cubicBezTo>
                      <a:pt x="708" y="982"/>
                      <a:pt x="151" y="0"/>
                      <a:pt x="7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5" name="Google Shape;1989;p46"/>
              <p:cNvSpPr>
                <a:spLocks/>
              </p:cNvSpPr>
              <p:nvPr/>
            </p:nvSpPr>
            <p:spPr bwMode="auto">
              <a:xfrm>
                <a:off x="7909920" y="3268957"/>
                <a:ext cx="119971" cy="18599"/>
              </a:xfrm>
              <a:custGeom>
                <a:avLst/>
                <a:gdLst>
                  <a:gd name="T0" fmla="*/ 5339 w 5412"/>
                  <a:gd name="T1" fmla="*/ 1 h 839"/>
                  <a:gd name="T2" fmla="*/ 2700 w 5412"/>
                  <a:gd name="T3" fmla="*/ 425 h 839"/>
                  <a:gd name="T4" fmla="*/ 2 w 5412"/>
                  <a:gd name="T5" fmla="*/ 772 h 839"/>
                  <a:gd name="T6" fmla="*/ 754 w 5412"/>
                  <a:gd name="T7" fmla="*/ 838 h 839"/>
                  <a:gd name="T8" fmla="*/ 2738 w 5412"/>
                  <a:gd name="T9" fmla="*/ 691 h 839"/>
                  <a:gd name="T10" fmla="*/ 5391 w 5412"/>
                  <a:gd name="T11" fmla="*/ 13 h 839"/>
                  <a:gd name="T12" fmla="*/ 5339 w 5412"/>
                  <a:gd name="T13" fmla="*/ 1 h 8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12"/>
                  <a:gd name="T22" fmla="*/ 0 h 839"/>
                  <a:gd name="T23" fmla="*/ 5412 w 5412"/>
                  <a:gd name="T24" fmla="*/ 839 h 8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12" h="839" extrusionOk="0">
                    <a:moveTo>
                      <a:pt x="5339" y="1"/>
                    </a:moveTo>
                    <a:cubicBezTo>
                      <a:pt x="5094" y="1"/>
                      <a:pt x="4013" y="241"/>
                      <a:pt x="2700" y="425"/>
                    </a:cubicBezTo>
                    <a:cubicBezTo>
                      <a:pt x="1217" y="636"/>
                      <a:pt x="2" y="694"/>
                      <a:pt x="2" y="772"/>
                    </a:cubicBezTo>
                    <a:cubicBezTo>
                      <a:pt x="1" y="806"/>
                      <a:pt x="288" y="838"/>
                      <a:pt x="754" y="838"/>
                    </a:cubicBezTo>
                    <a:cubicBezTo>
                      <a:pt x="1254" y="838"/>
                      <a:pt x="1960" y="801"/>
                      <a:pt x="2738" y="691"/>
                    </a:cubicBezTo>
                    <a:cubicBezTo>
                      <a:pt x="4242" y="481"/>
                      <a:pt x="5411" y="80"/>
                      <a:pt x="5391" y="13"/>
                    </a:cubicBezTo>
                    <a:cubicBezTo>
                      <a:pt x="5388" y="5"/>
                      <a:pt x="5370" y="1"/>
                      <a:pt x="533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6" name="Google Shape;1990;p46"/>
              <p:cNvSpPr>
                <a:spLocks/>
              </p:cNvSpPr>
              <p:nvPr/>
            </p:nvSpPr>
            <p:spPr bwMode="auto">
              <a:xfrm>
                <a:off x="8176573" y="2954045"/>
                <a:ext cx="49079" cy="108798"/>
              </a:xfrm>
              <a:custGeom>
                <a:avLst/>
                <a:gdLst>
                  <a:gd name="T0" fmla="*/ 2142 w 2214"/>
                  <a:gd name="T1" fmla="*/ 0 h 4908"/>
                  <a:gd name="T2" fmla="*/ 983 w 2214"/>
                  <a:gd name="T3" fmla="*/ 2402 h 4908"/>
                  <a:gd name="T4" fmla="*/ 68 w 2214"/>
                  <a:gd name="T5" fmla="*/ 4907 h 4908"/>
                  <a:gd name="T6" fmla="*/ 71 w 2214"/>
                  <a:gd name="T7" fmla="*/ 4908 h 4908"/>
                  <a:gd name="T8" fmla="*/ 1230 w 2214"/>
                  <a:gd name="T9" fmla="*/ 2506 h 4908"/>
                  <a:gd name="T10" fmla="*/ 2145 w 2214"/>
                  <a:gd name="T11" fmla="*/ 1 h 4908"/>
                  <a:gd name="T12" fmla="*/ 2142 w 2214"/>
                  <a:gd name="T13" fmla="*/ 0 h 49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4"/>
                  <a:gd name="T22" fmla="*/ 0 h 4908"/>
                  <a:gd name="T23" fmla="*/ 2214 w 2214"/>
                  <a:gd name="T24" fmla="*/ 4908 h 49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4" h="4908" extrusionOk="0">
                    <a:moveTo>
                      <a:pt x="2142" y="0"/>
                    </a:moveTo>
                    <a:cubicBezTo>
                      <a:pt x="2062" y="0"/>
                      <a:pt x="1549" y="1065"/>
                      <a:pt x="983" y="2402"/>
                    </a:cubicBezTo>
                    <a:cubicBezTo>
                      <a:pt x="409" y="3756"/>
                      <a:pt x="0" y="4878"/>
                      <a:pt x="68" y="4907"/>
                    </a:cubicBezTo>
                    <a:cubicBezTo>
                      <a:pt x="69" y="4908"/>
                      <a:pt x="70" y="4908"/>
                      <a:pt x="71" y="4908"/>
                    </a:cubicBezTo>
                    <a:cubicBezTo>
                      <a:pt x="150" y="4908"/>
                      <a:pt x="665" y="3844"/>
                      <a:pt x="1230" y="2506"/>
                    </a:cubicBezTo>
                    <a:cubicBezTo>
                      <a:pt x="1803" y="1152"/>
                      <a:pt x="2213" y="31"/>
                      <a:pt x="2145" y="1"/>
                    </a:cubicBezTo>
                    <a:cubicBezTo>
                      <a:pt x="2144" y="1"/>
                      <a:pt x="2143" y="0"/>
                      <a:pt x="21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7" name="Google Shape;1991;p46"/>
              <p:cNvSpPr>
                <a:spLocks/>
              </p:cNvSpPr>
              <p:nvPr/>
            </p:nvSpPr>
            <p:spPr bwMode="auto">
              <a:xfrm>
                <a:off x="7731605" y="3402095"/>
                <a:ext cx="86387" cy="96983"/>
              </a:xfrm>
              <a:custGeom>
                <a:avLst/>
                <a:gdLst>
                  <a:gd name="T0" fmla="*/ 60 w 3897"/>
                  <a:gd name="T1" fmla="*/ 0 h 4375"/>
                  <a:gd name="T2" fmla="*/ 53 w 3897"/>
                  <a:gd name="T3" fmla="*/ 3 h 4375"/>
                  <a:gd name="T4" fmla="*/ 1970 w 3897"/>
                  <a:gd name="T5" fmla="*/ 2167 h 4375"/>
                  <a:gd name="T6" fmla="*/ 3832 w 3897"/>
                  <a:gd name="T7" fmla="*/ 4374 h 4375"/>
                  <a:gd name="T8" fmla="*/ 3837 w 3897"/>
                  <a:gd name="T9" fmla="*/ 4373 h 4375"/>
                  <a:gd name="T10" fmla="*/ 2173 w 3897"/>
                  <a:gd name="T11" fmla="*/ 1991 h 4375"/>
                  <a:gd name="T12" fmla="*/ 60 w 3897"/>
                  <a:gd name="T13" fmla="*/ 0 h 4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7"/>
                  <a:gd name="T22" fmla="*/ 0 h 4375"/>
                  <a:gd name="T23" fmla="*/ 3897 w 3897"/>
                  <a:gd name="T24" fmla="*/ 4375 h 4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7" h="4375" extrusionOk="0">
                    <a:moveTo>
                      <a:pt x="60" y="0"/>
                    </a:moveTo>
                    <a:cubicBezTo>
                      <a:pt x="57" y="0"/>
                      <a:pt x="55" y="1"/>
                      <a:pt x="53" y="3"/>
                    </a:cubicBezTo>
                    <a:cubicBezTo>
                      <a:pt x="1" y="62"/>
                      <a:pt x="931" y="962"/>
                      <a:pt x="1970" y="2167"/>
                    </a:cubicBezTo>
                    <a:cubicBezTo>
                      <a:pt x="2993" y="3344"/>
                      <a:pt x="3742" y="4374"/>
                      <a:pt x="3832" y="4374"/>
                    </a:cubicBezTo>
                    <a:cubicBezTo>
                      <a:pt x="3834" y="4374"/>
                      <a:pt x="3836" y="4374"/>
                      <a:pt x="3837" y="4373"/>
                    </a:cubicBezTo>
                    <a:cubicBezTo>
                      <a:pt x="3896" y="4337"/>
                      <a:pt x="3229" y="3208"/>
                      <a:pt x="2173" y="1991"/>
                    </a:cubicBezTo>
                    <a:cubicBezTo>
                      <a:pt x="1152" y="809"/>
                      <a:pt x="161" y="0"/>
                      <a:pt x="6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8" name="Google Shape;1992;p46"/>
              <p:cNvSpPr>
                <a:spLocks/>
              </p:cNvSpPr>
              <p:nvPr/>
            </p:nvSpPr>
            <p:spPr bwMode="auto">
              <a:xfrm>
                <a:off x="7684721" y="3029947"/>
                <a:ext cx="67855" cy="112057"/>
              </a:xfrm>
              <a:custGeom>
                <a:avLst/>
                <a:gdLst>
                  <a:gd name="T0" fmla="*/ 2993 w 3061"/>
                  <a:gd name="T1" fmla="*/ 1 h 5055"/>
                  <a:gd name="T2" fmla="*/ 1415 w 3061"/>
                  <a:gd name="T3" fmla="*/ 2459 h 5055"/>
                  <a:gd name="T4" fmla="*/ 65 w 3061"/>
                  <a:gd name="T5" fmla="*/ 5053 h 5055"/>
                  <a:gd name="T6" fmla="*/ 68 w 3061"/>
                  <a:gd name="T7" fmla="*/ 5054 h 5055"/>
                  <a:gd name="T8" fmla="*/ 1646 w 3061"/>
                  <a:gd name="T9" fmla="*/ 2594 h 5055"/>
                  <a:gd name="T10" fmla="*/ 2997 w 3061"/>
                  <a:gd name="T11" fmla="*/ 2 h 5055"/>
                  <a:gd name="T12" fmla="*/ 2993 w 3061"/>
                  <a:gd name="T13" fmla="*/ 1 h 50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61"/>
                  <a:gd name="T22" fmla="*/ 0 h 5055"/>
                  <a:gd name="T23" fmla="*/ 3061 w 3061"/>
                  <a:gd name="T24" fmla="*/ 5055 h 50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61" h="5055" extrusionOk="0">
                    <a:moveTo>
                      <a:pt x="2993" y="1"/>
                    </a:moveTo>
                    <a:cubicBezTo>
                      <a:pt x="2909" y="1"/>
                      <a:pt x="2212" y="1088"/>
                      <a:pt x="1415" y="2459"/>
                    </a:cubicBezTo>
                    <a:cubicBezTo>
                      <a:pt x="605" y="3855"/>
                      <a:pt x="0" y="5016"/>
                      <a:pt x="65" y="5053"/>
                    </a:cubicBezTo>
                    <a:cubicBezTo>
                      <a:pt x="66" y="5054"/>
                      <a:pt x="67" y="5054"/>
                      <a:pt x="68" y="5054"/>
                    </a:cubicBezTo>
                    <a:cubicBezTo>
                      <a:pt x="152" y="5054"/>
                      <a:pt x="851" y="3967"/>
                      <a:pt x="1646" y="2594"/>
                    </a:cubicBezTo>
                    <a:cubicBezTo>
                      <a:pt x="2457" y="1200"/>
                      <a:pt x="3061" y="39"/>
                      <a:pt x="2997" y="2"/>
                    </a:cubicBezTo>
                    <a:cubicBezTo>
                      <a:pt x="2996" y="1"/>
                      <a:pt x="2994" y="1"/>
                      <a:pt x="299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19" name="Google Shape;1993;p46"/>
              <p:cNvSpPr>
                <a:spLocks/>
              </p:cNvSpPr>
              <p:nvPr/>
            </p:nvSpPr>
            <p:spPr bwMode="auto">
              <a:xfrm>
                <a:off x="7670977" y="2835494"/>
                <a:ext cx="127219" cy="33140"/>
              </a:xfrm>
              <a:custGeom>
                <a:avLst/>
                <a:gdLst>
                  <a:gd name="T0" fmla="*/ 69 w 5739"/>
                  <a:gd name="T1" fmla="*/ 0 h 1495"/>
                  <a:gd name="T2" fmla="*/ 20 w 5739"/>
                  <a:gd name="T3" fmla="*/ 12 h 1495"/>
                  <a:gd name="T4" fmla="*/ 2836 w 5739"/>
                  <a:gd name="T5" fmla="*/ 877 h 1495"/>
                  <a:gd name="T6" fmla="*/ 5671 w 5739"/>
                  <a:gd name="T7" fmla="*/ 1495 h 1495"/>
                  <a:gd name="T8" fmla="*/ 5721 w 5739"/>
                  <a:gd name="T9" fmla="*/ 1483 h 1495"/>
                  <a:gd name="T10" fmla="*/ 2903 w 5739"/>
                  <a:gd name="T11" fmla="*/ 618 h 1495"/>
                  <a:gd name="T12" fmla="*/ 69 w 5739"/>
                  <a:gd name="T13" fmla="*/ 0 h 14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9"/>
                  <a:gd name="T22" fmla="*/ 0 h 1495"/>
                  <a:gd name="T23" fmla="*/ 5739 w 5739"/>
                  <a:gd name="T24" fmla="*/ 1495 h 14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9" h="1495" extrusionOk="0">
                    <a:moveTo>
                      <a:pt x="69" y="0"/>
                    </a:moveTo>
                    <a:cubicBezTo>
                      <a:pt x="39" y="0"/>
                      <a:pt x="22" y="4"/>
                      <a:pt x="20" y="12"/>
                    </a:cubicBezTo>
                    <a:cubicBezTo>
                      <a:pt x="0" y="84"/>
                      <a:pt x="1262" y="471"/>
                      <a:pt x="2836" y="877"/>
                    </a:cubicBezTo>
                    <a:cubicBezTo>
                      <a:pt x="4239" y="1240"/>
                      <a:pt x="5418" y="1495"/>
                      <a:pt x="5671" y="1495"/>
                    </a:cubicBezTo>
                    <a:cubicBezTo>
                      <a:pt x="5701" y="1495"/>
                      <a:pt x="5719" y="1491"/>
                      <a:pt x="5721" y="1483"/>
                    </a:cubicBezTo>
                    <a:cubicBezTo>
                      <a:pt x="5739" y="1411"/>
                      <a:pt x="4478" y="1024"/>
                      <a:pt x="2903" y="618"/>
                    </a:cubicBezTo>
                    <a:cubicBezTo>
                      <a:pt x="1499" y="255"/>
                      <a:pt x="321" y="0"/>
                      <a:pt x="6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0" name="Google Shape;1994;p46"/>
              <p:cNvSpPr>
                <a:spLocks/>
              </p:cNvSpPr>
              <p:nvPr/>
            </p:nvSpPr>
            <p:spPr bwMode="auto">
              <a:xfrm>
                <a:off x="7793696" y="2536897"/>
                <a:ext cx="68387" cy="94766"/>
              </a:xfrm>
              <a:custGeom>
                <a:avLst/>
                <a:gdLst>
                  <a:gd name="T0" fmla="*/ 67 w 3085"/>
                  <a:gd name="T1" fmla="*/ 1 h 4275"/>
                  <a:gd name="T2" fmla="*/ 62 w 3085"/>
                  <a:gd name="T3" fmla="*/ 2 h 4275"/>
                  <a:gd name="T4" fmla="*/ 1369 w 3085"/>
                  <a:gd name="T5" fmla="*/ 2259 h 4275"/>
                  <a:gd name="T6" fmla="*/ 3020 w 3085"/>
                  <a:gd name="T7" fmla="*/ 4274 h 4275"/>
                  <a:gd name="T8" fmla="*/ 3025 w 3085"/>
                  <a:gd name="T9" fmla="*/ 4273 h 4275"/>
                  <a:gd name="T10" fmla="*/ 1590 w 3085"/>
                  <a:gd name="T11" fmla="*/ 2104 h 4275"/>
                  <a:gd name="T12" fmla="*/ 67 w 3085"/>
                  <a:gd name="T13" fmla="*/ 1 h 42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85"/>
                  <a:gd name="T22" fmla="*/ 0 h 4275"/>
                  <a:gd name="T23" fmla="*/ 3085 w 3085"/>
                  <a:gd name="T24" fmla="*/ 4275 h 42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85" h="4275" extrusionOk="0">
                    <a:moveTo>
                      <a:pt x="67" y="1"/>
                    </a:moveTo>
                    <a:cubicBezTo>
                      <a:pt x="65" y="1"/>
                      <a:pt x="64" y="1"/>
                      <a:pt x="62" y="2"/>
                    </a:cubicBezTo>
                    <a:cubicBezTo>
                      <a:pt x="1" y="39"/>
                      <a:pt x="549" y="1073"/>
                      <a:pt x="1369" y="2259"/>
                    </a:cubicBezTo>
                    <a:cubicBezTo>
                      <a:pt x="2169" y="3414"/>
                      <a:pt x="2930" y="4274"/>
                      <a:pt x="3020" y="4274"/>
                    </a:cubicBezTo>
                    <a:cubicBezTo>
                      <a:pt x="3022" y="4274"/>
                      <a:pt x="3024" y="4274"/>
                      <a:pt x="3025" y="4273"/>
                    </a:cubicBezTo>
                    <a:cubicBezTo>
                      <a:pt x="3085" y="4225"/>
                      <a:pt x="2407" y="3280"/>
                      <a:pt x="1590" y="2104"/>
                    </a:cubicBezTo>
                    <a:cubicBezTo>
                      <a:pt x="789" y="953"/>
                      <a:pt x="153" y="1"/>
                      <a:pt x="67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1" name="Google Shape;1995;p46"/>
              <p:cNvSpPr>
                <a:spLocks/>
              </p:cNvSpPr>
              <p:nvPr/>
            </p:nvSpPr>
            <p:spPr bwMode="auto">
              <a:xfrm>
                <a:off x="7605538" y="2520627"/>
                <a:ext cx="85212" cy="72377"/>
              </a:xfrm>
              <a:custGeom>
                <a:avLst/>
                <a:gdLst>
                  <a:gd name="T0" fmla="*/ 3786 w 3844"/>
                  <a:gd name="T1" fmla="*/ 1 h 3265"/>
                  <a:gd name="T2" fmla="*/ 1835 w 3844"/>
                  <a:gd name="T3" fmla="*/ 1532 h 3265"/>
                  <a:gd name="T4" fmla="*/ 48 w 3844"/>
                  <a:gd name="T5" fmla="*/ 3261 h 3265"/>
                  <a:gd name="T6" fmla="*/ 58 w 3844"/>
                  <a:gd name="T7" fmla="*/ 3265 h 3265"/>
                  <a:gd name="T8" fmla="*/ 2010 w 3844"/>
                  <a:gd name="T9" fmla="*/ 1735 h 3265"/>
                  <a:gd name="T10" fmla="*/ 3795 w 3844"/>
                  <a:gd name="T11" fmla="*/ 4 h 3265"/>
                  <a:gd name="T12" fmla="*/ 3786 w 3844"/>
                  <a:gd name="T13" fmla="*/ 1 h 3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4"/>
                  <a:gd name="T22" fmla="*/ 0 h 3265"/>
                  <a:gd name="T23" fmla="*/ 3844 w 3844"/>
                  <a:gd name="T24" fmla="*/ 3265 h 3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4" h="3265" extrusionOk="0">
                    <a:moveTo>
                      <a:pt x="3786" y="1"/>
                    </a:moveTo>
                    <a:cubicBezTo>
                      <a:pt x="3680" y="1"/>
                      <a:pt x="2829" y="666"/>
                      <a:pt x="1835" y="1532"/>
                    </a:cubicBezTo>
                    <a:cubicBezTo>
                      <a:pt x="800" y="2431"/>
                      <a:pt x="1" y="3205"/>
                      <a:pt x="48" y="3261"/>
                    </a:cubicBezTo>
                    <a:cubicBezTo>
                      <a:pt x="50" y="3264"/>
                      <a:pt x="54" y="3265"/>
                      <a:pt x="58" y="3265"/>
                    </a:cubicBezTo>
                    <a:cubicBezTo>
                      <a:pt x="166" y="3265"/>
                      <a:pt x="1016" y="2599"/>
                      <a:pt x="2010" y="1735"/>
                    </a:cubicBezTo>
                    <a:cubicBezTo>
                      <a:pt x="3045" y="835"/>
                      <a:pt x="3844" y="61"/>
                      <a:pt x="3795" y="4"/>
                    </a:cubicBezTo>
                    <a:cubicBezTo>
                      <a:pt x="3793" y="2"/>
                      <a:pt x="3790" y="1"/>
                      <a:pt x="378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2" name="Google Shape;1996;p46"/>
              <p:cNvSpPr>
                <a:spLocks/>
              </p:cNvSpPr>
              <p:nvPr/>
            </p:nvSpPr>
            <p:spPr bwMode="auto">
              <a:xfrm>
                <a:off x="7676807" y="2235818"/>
                <a:ext cx="97293" cy="111414"/>
              </a:xfrm>
              <a:custGeom>
                <a:avLst/>
                <a:gdLst>
                  <a:gd name="T0" fmla="*/ 64 w 4389"/>
                  <a:gd name="T1" fmla="*/ 1 h 5026"/>
                  <a:gd name="T2" fmla="*/ 60 w 4389"/>
                  <a:gd name="T3" fmla="*/ 2 h 5026"/>
                  <a:gd name="T4" fmla="*/ 1951 w 4389"/>
                  <a:gd name="T5" fmla="*/ 2723 h 5026"/>
                  <a:gd name="T6" fmla="*/ 4329 w 4389"/>
                  <a:gd name="T7" fmla="*/ 5026 h 5026"/>
                  <a:gd name="T8" fmla="*/ 4335 w 4389"/>
                  <a:gd name="T9" fmla="*/ 5024 h 5026"/>
                  <a:gd name="T10" fmla="*/ 2155 w 4389"/>
                  <a:gd name="T11" fmla="*/ 2550 h 5026"/>
                  <a:gd name="T12" fmla="*/ 64 w 4389"/>
                  <a:gd name="T13" fmla="*/ 1 h 5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89"/>
                  <a:gd name="T22" fmla="*/ 0 h 5026"/>
                  <a:gd name="T23" fmla="*/ 4389 w 4389"/>
                  <a:gd name="T24" fmla="*/ 5026 h 5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89" h="5026" extrusionOk="0">
                    <a:moveTo>
                      <a:pt x="64" y="1"/>
                    </a:moveTo>
                    <a:cubicBezTo>
                      <a:pt x="63" y="1"/>
                      <a:pt x="61" y="1"/>
                      <a:pt x="60" y="2"/>
                    </a:cubicBezTo>
                    <a:cubicBezTo>
                      <a:pt x="1" y="39"/>
                      <a:pt x="757" y="1327"/>
                      <a:pt x="1951" y="2723"/>
                    </a:cubicBezTo>
                    <a:cubicBezTo>
                      <a:pt x="3108" y="4087"/>
                      <a:pt x="4229" y="5026"/>
                      <a:pt x="4329" y="5026"/>
                    </a:cubicBezTo>
                    <a:cubicBezTo>
                      <a:pt x="4332" y="5026"/>
                      <a:pt x="4334" y="5025"/>
                      <a:pt x="4335" y="5024"/>
                    </a:cubicBezTo>
                    <a:cubicBezTo>
                      <a:pt x="4389" y="4966"/>
                      <a:pt x="3331" y="3935"/>
                      <a:pt x="2155" y="2550"/>
                    </a:cubicBezTo>
                    <a:cubicBezTo>
                      <a:pt x="995" y="1192"/>
                      <a:pt x="155" y="1"/>
                      <a:pt x="6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3" name="Google Shape;1997;p46"/>
              <p:cNvSpPr>
                <a:spLocks/>
              </p:cNvSpPr>
              <p:nvPr/>
            </p:nvSpPr>
            <p:spPr bwMode="auto">
              <a:xfrm>
                <a:off x="7934903" y="2293520"/>
                <a:ext cx="131010" cy="40145"/>
              </a:xfrm>
              <a:custGeom>
                <a:avLst/>
                <a:gdLst>
                  <a:gd name="T0" fmla="*/ 5852 w 5910"/>
                  <a:gd name="T1" fmla="*/ 0 h 1811"/>
                  <a:gd name="T2" fmla="*/ 2916 w 5910"/>
                  <a:gd name="T3" fmla="*/ 777 h 1811"/>
                  <a:gd name="T4" fmla="*/ 22 w 5910"/>
                  <a:gd name="T5" fmla="*/ 1801 h 1811"/>
                  <a:gd name="T6" fmla="*/ 58 w 5910"/>
                  <a:gd name="T7" fmla="*/ 1810 h 1811"/>
                  <a:gd name="T8" fmla="*/ 2994 w 5910"/>
                  <a:gd name="T9" fmla="*/ 1033 h 1811"/>
                  <a:gd name="T10" fmla="*/ 5888 w 5910"/>
                  <a:gd name="T11" fmla="*/ 10 h 1811"/>
                  <a:gd name="T12" fmla="*/ 5852 w 5910"/>
                  <a:gd name="T13" fmla="*/ 0 h 1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10"/>
                  <a:gd name="T22" fmla="*/ 0 h 1811"/>
                  <a:gd name="T23" fmla="*/ 5910 w 5910"/>
                  <a:gd name="T24" fmla="*/ 1811 h 1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10" h="1811" extrusionOk="0">
                    <a:moveTo>
                      <a:pt x="5852" y="0"/>
                    </a:moveTo>
                    <a:cubicBezTo>
                      <a:pt x="5630" y="0"/>
                      <a:pt x="4394" y="326"/>
                      <a:pt x="2916" y="777"/>
                    </a:cubicBezTo>
                    <a:cubicBezTo>
                      <a:pt x="1297" y="1271"/>
                      <a:pt x="0" y="1730"/>
                      <a:pt x="22" y="1801"/>
                    </a:cubicBezTo>
                    <a:cubicBezTo>
                      <a:pt x="24" y="1807"/>
                      <a:pt x="36" y="1810"/>
                      <a:pt x="58" y="1810"/>
                    </a:cubicBezTo>
                    <a:cubicBezTo>
                      <a:pt x="280" y="1810"/>
                      <a:pt x="1517" y="1485"/>
                      <a:pt x="2994" y="1033"/>
                    </a:cubicBezTo>
                    <a:cubicBezTo>
                      <a:pt x="4615" y="539"/>
                      <a:pt x="5910" y="80"/>
                      <a:pt x="5888" y="10"/>
                    </a:cubicBezTo>
                    <a:cubicBezTo>
                      <a:pt x="5886" y="3"/>
                      <a:pt x="5874" y="0"/>
                      <a:pt x="585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4" name="Google Shape;1998;p46"/>
              <p:cNvSpPr>
                <a:spLocks/>
              </p:cNvSpPr>
              <p:nvPr/>
            </p:nvSpPr>
            <p:spPr bwMode="auto">
              <a:xfrm>
                <a:off x="7637393" y="1899538"/>
                <a:ext cx="21148" cy="115559"/>
              </a:xfrm>
              <a:custGeom>
                <a:avLst/>
                <a:gdLst>
                  <a:gd name="T0" fmla="*/ 80 w 954"/>
                  <a:gd name="T1" fmla="*/ 0 h 5213"/>
                  <a:gd name="T2" fmla="*/ 78 w 954"/>
                  <a:gd name="T3" fmla="*/ 1 h 5213"/>
                  <a:gd name="T4" fmla="*/ 502 w 954"/>
                  <a:gd name="T5" fmla="*/ 2595 h 5213"/>
                  <a:gd name="T6" fmla="*/ 730 w 954"/>
                  <a:gd name="T7" fmla="*/ 5213 h 5213"/>
                  <a:gd name="T8" fmla="*/ 730 w 954"/>
                  <a:gd name="T9" fmla="*/ 5213 h 5213"/>
                  <a:gd name="T10" fmla="*/ 768 w 954"/>
                  <a:gd name="T11" fmla="*/ 2561 h 5213"/>
                  <a:gd name="T12" fmla="*/ 80 w 954"/>
                  <a:gd name="T13" fmla="*/ 0 h 52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4"/>
                  <a:gd name="T22" fmla="*/ 0 h 5213"/>
                  <a:gd name="T23" fmla="*/ 954 w 954"/>
                  <a:gd name="T24" fmla="*/ 5213 h 52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4" h="5213" extrusionOk="0">
                    <a:moveTo>
                      <a:pt x="80" y="0"/>
                    </a:moveTo>
                    <a:cubicBezTo>
                      <a:pt x="79" y="0"/>
                      <a:pt x="78" y="0"/>
                      <a:pt x="78" y="1"/>
                    </a:cubicBezTo>
                    <a:cubicBezTo>
                      <a:pt x="0" y="24"/>
                      <a:pt x="326" y="1158"/>
                      <a:pt x="502" y="2595"/>
                    </a:cubicBezTo>
                    <a:cubicBezTo>
                      <a:pt x="685" y="4028"/>
                      <a:pt x="649" y="5209"/>
                      <a:pt x="730" y="5213"/>
                    </a:cubicBezTo>
                    <a:cubicBezTo>
                      <a:pt x="730" y="5213"/>
                      <a:pt x="730" y="5213"/>
                      <a:pt x="730" y="5213"/>
                    </a:cubicBezTo>
                    <a:cubicBezTo>
                      <a:pt x="798" y="5213"/>
                      <a:pt x="954" y="4020"/>
                      <a:pt x="768" y="2561"/>
                    </a:cubicBezTo>
                    <a:cubicBezTo>
                      <a:pt x="590" y="1112"/>
                      <a:pt x="152" y="0"/>
                      <a:pt x="8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5" name="Google Shape;1999;p46"/>
              <p:cNvSpPr>
                <a:spLocks/>
              </p:cNvSpPr>
              <p:nvPr/>
            </p:nvSpPr>
            <p:spPr bwMode="auto">
              <a:xfrm>
                <a:off x="7213285" y="2844472"/>
                <a:ext cx="180421" cy="140741"/>
              </a:xfrm>
              <a:custGeom>
                <a:avLst/>
                <a:gdLst>
                  <a:gd name="T0" fmla="*/ 8111 w 8139"/>
                  <a:gd name="T1" fmla="*/ 1 h 6349"/>
                  <a:gd name="T2" fmla="*/ 6797 w 8139"/>
                  <a:gd name="T3" fmla="*/ 741 h 6349"/>
                  <a:gd name="T4" fmla="*/ 3816 w 8139"/>
                  <a:gd name="T5" fmla="*/ 2849 h 6349"/>
                  <a:gd name="T6" fmla="*/ 1056 w 8139"/>
                  <a:gd name="T7" fmla="*/ 5241 h 6349"/>
                  <a:gd name="T8" fmla="*/ 25 w 8139"/>
                  <a:gd name="T9" fmla="*/ 6347 h 6349"/>
                  <a:gd name="T10" fmla="*/ 29 w 8139"/>
                  <a:gd name="T11" fmla="*/ 6348 h 6349"/>
                  <a:gd name="T12" fmla="*/ 1185 w 8139"/>
                  <a:gd name="T13" fmla="*/ 5381 h 6349"/>
                  <a:gd name="T14" fmla="*/ 3980 w 8139"/>
                  <a:gd name="T15" fmla="*/ 3060 h 6349"/>
                  <a:gd name="T16" fmla="*/ 6902 w 8139"/>
                  <a:gd name="T17" fmla="*/ 899 h 6349"/>
                  <a:gd name="T18" fmla="*/ 8118 w 8139"/>
                  <a:gd name="T19" fmla="*/ 3 h 6349"/>
                  <a:gd name="T20" fmla="*/ 8111 w 8139"/>
                  <a:gd name="T21" fmla="*/ 1 h 63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39"/>
                  <a:gd name="T34" fmla="*/ 0 h 6349"/>
                  <a:gd name="T35" fmla="*/ 8139 w 8139"/>
                  <a:gd name="T36" fmla="*/ 6349 h 63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39" h="6349" extrusionOk="0">
                    <a:moveTo>
                      <a:pt x="8111" y="1"/>
                    </a:moveTo>
                    <a:cubicBezTo>
                      <a:pt x="8048" y="1"/>
                      <a:pt x="7549" y="269"/>
                      <a:pt x="6797" y="741"/>
                    </a:cubicBezTo>
                    <a:cubicBezTo>
                      <a:pt x="6005" y="1238"/>
                      <a:pt x="4938" y="1967"/>
                      <a:pt x="3816" y="2849"/>
                    </a:cubicBezTo>
                    <a:cubicBezTo>
                      <a:pt x="2692" y="3730"/>
                      <a:pt x="1729" y="4590"/>
                      <a:pt x="1056" y="5241"/>
                    </a:cubicBezTo>
                    <a:cubicBezTo>
                      <a:pt x="385" y="5890"/>
                      <a:pt x="0" y="6323"/>
                      <a:pt x="25" y="6347"/>
                    </a:cubicBezTo>
                    <a:cubicBezTo>
                      <a:pt x="26" y="6348"/>
                      <a:pt x="27" y="6348"/>
                      <a:pt x="29" y="6348"/>
                    </a:cubicBezTo>
                    <a:cubicBezTo>
                      <a:pt x="82" y="6348"/>
                      <a:pt x="508" y="5971"/>
                      <a:pt x="1185" y="5381"/>
                    </a:cubicBezTo>
                    <a:cubicBezTo>
                      <a:pt x="1887" y="4769"/>
                      <a:pt x="2864" y="3934"/>
                      <a:pt x="3980" y="3060"/>
                    </a:cubicBezTo>
                    <a:cubicBezTo>
                      <a:pt x="5098" y="2185"/>
                      <a:pt x="6141" y="1434"/>
                      <a:pt x="6902" y="899"/>
                    </a:cubicBezTo>
                    <a:cubicBezTo>
                      <a:pt x="7664" y="364"/>
                      <a:pt x="8138" y="38"/>
                      <a:pt x="8118" y="3"/>
                    </a:cubicBezTo>
                    <a:cubicBezTo>
                      <a:pt x="8117" y="2"/>
                      <a:pt x="8115" y="1"/>
                      <a:pt x="811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6" name="Google Shape;2000;p46"/>
              <p:cNvSpPr>
                <a:spLocks/>
              </p:cNvSpPr>
              <p:nvPr/>
            </p:nvSpPr>
            <p:spPr bwMode="auto">
              <a:xfrm>
                <a:off x="7280652" y="2626100"/>
                <a:ext cx="98246" cy="126643"/>
              </a:xfrm>
              <a:custGeom>
                <a:avLst/>
                <a:gdLst>
                  <a:gd name="T0" fmla="*/ 63 w 4432"/>
                  <a:gd name="T1" fmla="*/ 0 h 5713"/>
                  <a:gd name="T2" fmla="*/ 58 w 4432"/>
                  <a:gd name="T3" fmla="*/ 2 h 5713"/>
                  <a:gd name="T4" fmla="*/ 2265 w 4432"/>
                  <a:gd name="T5" fmla="*/ 2830 h 5713"/>
                  <a:gd name="T6" fmla="*/ 4397 w 4432"/>
                  <a:gd name="T7" fmla="*/ 5713 h 5713"/>
                  <a:gd name="T8" fmla="*/ 4401 w 4432"/>
                  <a:gd name="T9" fmla="*/ 5712 h 5713"/>
                  <a:gd name="T10" fmla="*/ 3916 w 4432"/>
                  <a:gd name="T11" fmla="*/ 4772 h 5713"/>
                  <a:gd name="T12" fmla="*/ 2479 w 4432"/>
                  <a:gd name="T13" fmla="*/ 2666 h 5713"/>
                  <a:gd name="T14" fmla="*/ 835 w 4432"/>
                  <a:gd name="T15" fmla="*/ 719 h 5713"/>
                  <a:gd name="T16" fmla="*/ 63 w 4432"/>
                  <a:gd name="T17" fmla="*/ 0 h 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32"/>
                  <a:gd name="T28" fmla="*/ 0 h 5713"/>
                  <a:gd name="T29" fmla="*/ 4432 w 4432"/>
                  <a:gd name="T30" fmla="*/ 5713 h 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32" h="5713" extrusionOk="0">
                    <a:moveTo>
                      <a:pt x="63" y="0"/>
                    </a:moveTo>
                    <a:cubicBezTo>
                      <a:pt x="61" y="0"/>
                      <a:pt x="59" y="1"/>
                      <a:pt x="58" y="2"/>
                    </a:cubicBezTo>
                    <a:cubicBezTo>
                      <a:pt x="0" y="56"/>
                      <a:pt x="1070" y="1254"/>
                      <a:pt x="2265" y="2830"/>
                    </a:cubicBezTo>
                    <a:cubicBezTo>
                      <a:pt x="3447" y="4378"/>
                      <a:pt x="4307" y="5713"/>
                      <a:pt x="4397" y="5713"/>
                    </a:cubicBezTo>
                    <a:cubicBezTo>
                      <a:pt x="4399" y="5713"/>
                      <a:pt x="4400" y="5712"/>
                      <a:pt x="4401" y="5712"/>
                    </a:cubicBezTo>
                    <a:cubicBezTo>
                      <a:pt x="4432" y="5694"/>
                      <a:pt x="4252" y="5330"/>
                      <a:pt x="3916" y="4772"/>
                    </a:cubicBezTo>
                    <a:cubicBezTo>
                      <a:pt x="3580" y="4212"/>
                      <a:pt x="3083" y="3460"/>
                      <a:pt x="2479" y="2666"/>
                    </a:cubicBezTo>
                    <a:cubicBezTo>
                      <a:pt x="1876" y="1874"/>
                      <a:pt x="1283" y="1193"/>
                      <a:pt x="835" y="719"/>
                    </a:cubicBezTo>
                    <a:cubicBezTo>
                      <a:pt x="403" y="266"/>
                      <a:pt x="109" y="0"/>
                      <a:pt x="6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7" name="Google Shape;2001;p46"/>
              <p:cNvSpPr>
                <a:spLocks/>
              </p:cNvSpPr>
              <p:nvPr/>
            </p:nvSpPr>
            <p:spPr bwMode="auto">
              <a:xfrm>
                <a:off x="7334984" y="2391057"/>
                <a:ext cx="113741" cy="62158"/>
              </a:xfrm>
              <a:custGeom>
                <a:avLst/>
                <a:gdLst>
                  <a:gd name="T0" fmla="*/ 5080 w 5131"/>
                  <a:gd name="T1" fmla="*/ 0 h 2804"/>
                  <a:gd name="T2" fmla="*/ 2500 w 5131"/>
                  <a:gd name="T3" fmla="*/ 1285 h 2804"/>
                  <a:gd name="T4" fmla="*/ 36 w 5131"/>
                  <a:gd name="T5" fmla="*/ 2798 h 2804"/>
                  <a:gd name="T6" fmla="*/ 51 w 5131"/>
                  <a:gd name="T7" fmla="*/ 2804 h 2804"/>
                  <a:gd name="T8" fmla="*/ 2630 w 5131"/>
                  <a:gd name="T9" fmla="*/ 1520 h 2804"/>
                  <a:gd name="T10" fmla="*/ 5094 w 5131"/>
                  <a:gd name="T11" fmla="*/ 5 h 2804"/>
                  <a:gd name="T12" fmla="*/ 5080 w 5131"/>
                  <a:gd name="T13" fmla="*/ 0 h 2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1"/>
                  <a:gd name="T22" fmla="*/ 0 h 2804"/>
                  <a:gd name="T23" fmla="*/ 5131 w 5131"/>
                  <a:gd name="T24" fmla="*/ 2804 h 2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1" h="2804" extrusionOk="0">
                    <a:moveTo>
                      <a:pt x="5080" y="0"/>
                    </a:moveTo>
                    <a:cubicBezTo>
                      <a:pt x="4939" y="0"/>
                      <a:pt x="3826" y="553"/>
                      <a:pt x="2500" y="1285"/>
                    </a:cubicBezTo>
                    <a:cubicBezTo>
                      <a:pt x="1104" y="2056"/>
                      <a:pt x="0" y="2734"/>
                      <a:pt x="36" y="2798"/>
                    </a:cubicBezTo>
                    <a:cubicBezTo>
                      <a:pt x="38" y="2802"/>
                      <a:pt x="43" y="2804"/>
                      <a:pt x="51" y="2804"/>
                    </a:cubicBezTo>
                    <a:cubicBezTo>
                      <a:pt x="194" y="2804"/>
                      <a:pt x="1306" y="2250"/>
                      <a:pt x="2630" y="1520"/>
                    </a:cubicBezTo>
                    <a:cubicBezTo>
                      <a:pt x="4027" y="749"/>
                      <a:pt x="5130" y="70"/>
                      <a:pt x="5094" y="5"/>
                    </a:cubicBezTo>
                    <a:cubicBezTo>
                      <a:pt x="5092" y="2"/>
                      <a:pt x="5088" y="0"/>
                      <a:pt x="508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8" name="Google Shape;2002;p46"/>
              <p:cNvSpPr>
                <a:spLocks/>
              </p:cNvSpPr>
              <p:nvPr/>
            </p:nvSpPr>
            <p:spPr bwMode="auto">
              <a:xfrm>
                <a:off x="7271142" y="2102725"/>
                <a:ext cx="109020" cy="130655"/>
              </a:xfrm>
              <a:custGeom>
                <a:avLst/>
                <a:gdLst>
                  <a:gd name="T0" fmla="*/ 35 w 4918"/>
                  <a:gd name="T1" fmla="*/ 1 h 5894"/>
                  <a:gd name="T2" fmla="*/ 32 w 4918"/>
                  <a:gd name="T3" fmla="*/ 1 h 5894"/>
                  <a:gd name="T4" fmla="*/ 541 w 4918"/>
                  <a:gd name="T5" fmla="*/ 1006 h 5894"/>
                  <a:gd name="T6" fmla="*/ 2112 w 4918"/>
                  <a:gd name="T7" fmla="*/ 3220 h 5894"/>
                  <a:gd name="T8" fmla="*/ 3977 w 4918"/>
                  <a:gd name="T9" fmla="*/ 5194 h 5894"/>
                  <a:gd name="T10" fmla="*/ 4857 w 4918"/>
                  <a:gd name="T11" fmla="*/ 5893 h 5894"/>
                  <a:gd name="T12" fmla="*/ 4862 w 4918"/>
                  <a:gd name="T13" fmla="*/ 5891 h 5894"/>
                  <a:gd name="T14" fmla="*/ 2321 w 4918"/>
                  <a:gd name="T15" fmla="*/ 3051 h 5894"/>
                  <a:gd name="T16" fmla="*/ 35 w 4918"/>
                  <a:gd name="T17" fmla="*/ 1 h 58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18"/>
                  <a:gd name="T28" fmla="*/ 0 h 5894"/>
                  <a:gd name="T29" fmla="*/ 4918 w 4918"/>
                  <a:gd name="T30" fmla="*/ 5894 h 58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18" h="5894" extrusionOk="0">
                    <a:moveTo>
                      <a:pt x="35" y="1"/>
                    </a:moveTo>
                    <a:cubicBezTo>
                      <a:pt x="34" y="1"/>
                      <a:pt x="33" y="1"/>
                      <a:pt x="32" y="1"/>
                    </a:cubicBezTo>
                    <a:cubicBezTo>
                      <a:pt x="1" y="19"/>
                      <a:pt x="185" y="409"/>
                      <a:pt x="541" y="1006"/>
                    </a:cubicBezTo>
                    <a:cubicBezTo>
                      <a:pt x="898" y="1601"/>
                      <a:pt x="1437" y="2400"/>
                      <a:pt x="2112" y="3220"/>
                    </a:cubicBezTo>
                    <a:cubicBezTo>
                      <a:pt x="2788" y="4041"/>
                      <a:pt x="3463" y="4728"/>
                      <a:pt x="3977" y="5194"/>
                    </a:cubicBezTo>
                    <a:cubicBezTo>
                      <a:pt x="4468" y="5641"/>
                      <a:pt x="4806" y="5893"/>
                      <a:pt x="4857" y="5893"/>
                    </a:cubicBezTo>
                    <a:cubicBezTo>
                      <a:pt x="4859" y="5893"/>
                      <a:pt x="4861" y="5893"/>
                      <a:pt x="4862" y="5891"/>
                    </a:cubicBezTo>
                    <a:cubicBezTo>
                      <a:pt x="4917" y="5831"/>
                      <a:pt x="3649" y="4679"/>
                      <a:pt x="2321" y="3051"/>
                    </a:cubicBezTo>
                    <a:cubicBezTo>
                      <a:pt x="1002" y="1450"/>
                      <a:pt x="125" y="1"/>
                      <a:pt x="3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29" name="Google Shape;2003;p46"/>
              <p:cNvSpPr>
                <a:spLocks/>
              </p:cNvSpPr>
              <p:nvPr/>
            </p:nvSpPr>
            <p:spPr bwMode="auto">
              <a:xfrm>
                <a:off x="7496186" y="2132496"/>
                <a:ext cx="50431" cy="97515"/>
              </a:xfrm>
              <a:custGeom>
                <a:avLst/>
                <a:gdLst>
                  <a:gd name="T0" fmla="*/ 2204 w 2275"/>
                  <a:gd name="T1" fmla="*/ 0 h 4399"/>
                  <a:gd name="T2" fmla="*/ 1017 w 2275"/>
                  <a:gd name="T3" fmla="*/ 2141 h 4399"/>
                  <a:gd name="T4" fmla="*/ 68 w 2275"/>
                  <a:gd name="T5" fmla="*/ 4398 h 4399"/>
                  <a:gd name="T6" fmla="*/ 71 w 2275"/>
                  <a:gd name="T7" fmla="*/ 4399 h 4399"/>
                  <a:gd name="T8" fmla="*/ 1258 w 2275"/>
                  <a:gd name="T9" fmla="*/ 2258 h 4399"/>
                  <a:gd name="T10" fmla="*/ 2208 w 2275"/>
                  <a:gd name="T11" fmla="*/ 1 h 4399"/>
                  <a:gd name="T12" fmla="*/ 2204 w 2275"/>
                  <a:gd name="T13" fmla="*/ 0 h 43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5"/>
                  <a:gd name="T22" fmla="*/ 0 h 4399"/>
                  <a:gd name="T23" fmla="*/ 2275 w 2275"/>
                  <a:gd name="T24" fmla="*/ 4399 h 43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5" h="4399" extrusionOk="0">
                    <a:moveTo>
                      <a:pt x="2204" y="0"/>
                    </a:moveTo>
                    <a:cubicBezTo>
                      <a:pt x="2124" y="0"/>
                      <a:pt x="1599" y="947"/>
                      <a:pt x="1017" y="2141"/>
                    </a:cubicBezTo>
                    <a:cubicBezTo>
                      <a:pt x="425" y="3355"/>
                      <a:pt x="1" y="4366"/>
                      <a:pt x="68" y="4398"/>
                    </a:cubicBezTo>
                    <a:cubicBezTo>
                      <a:pt x="69" y="4399"/>
                      <a:pt x="70" y="4399"/>
                      <a:pt x="71" y="4399"/>
                    </a:cubicBezTo>
                    <a:cubicBezTo>
                      <a:pt x="153" y="4399"/>
                      <a:pt x="677" y="3453"/>
                      <a:pt x="1258" y="2258"/>
                    </a:cubicBezTo>
                    <a:cubicBezTo>
                      <a:pt x="1850" y="1044"/>
                      <a:pt x="2274" y="33"/>
                      <a:pt x="2208" y="1"/>
                    </a:cubicBezTo>
                    <a:cubicBezTo>
                      <a:pt x="2206" y="1"/>
                      <a:pt x="2205" y="0"/>
                      <a:pt x="220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0" name="Google Shape;2004;p46"/>
              <p:cNvSpPr>
                <a:spLocks/>
              </p:cNvSpPr>
              <p:nvPr/>
            </p:nvSpPr>
            <p:spPr bwMode="auto">
              <a:xfrm>
                <a:off x="7439969" y="1894151"/>
                <a:ext cx="29328" cy="155195"/>
              </a:xfrm>
              <a:custGeom>
                <a:avLst/>
                <a:gdLst>
                  <a:gd name="T0" fmla="*/ 81 w 1323"/>
                  <a:gd name="T1" fmla="*/ 0 h 7001"/>
                  <a:gd name="T2" fmla="*/ 79 w 1323"/>
                  <a:gd name="T3" fmla="*/ 1 h 7001"/>
                  <a:gd name="T4" fmla="*/ 874 w 1323"/>
                  <a:gd name="T5" fmla="*/ 3461 h 7001"/>
                  <a:gd name="T6" fmla="*/ 1174 w 1323"/>
                  <a:gd name="T7" fmla="*/ 7000 h 7001"/>
                  <a:gd name="T8" fmla="*/ 1174 w 1323"/>
                  <a:gd name="T9" fmla="*/ 7000 h 7001"/>
                  <a:gd name="T10" fmla="*/ 1298 w 1323"/>
                  <a:gd name="T11" fmla="*/ 5955 h 7001"/>
                  <a:gd name="T12" fmla="*/ 1139 w 1323"/>
                  <a:gd name="T13" fmla="*/ 3420 h 7001"/>
                  <a:gd name="T14" fmla="*/ 518 w 1323"/>
                  <a:gd name="T15" fmla="*/ 957 h 7001"/>
                  <a:gd name="T16" fmla="*/ 81 w 1323"/>
                  <a:gd name="T17" fmla="*/ 0 h 70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3"/>
                  <a:gd name="T28" fmla="*/ 0 h 7001"/>
                  <a:gd name="T29" fmla="*/ 1323 w 1323"/>
                  <a:gd name="T30" fmla="*/ 7001 h 70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3" h="7001" extrusionOk="0">
                    <a:moveTo>
                      <a:pt x="81" y="0"/>
                    </a:moveTo>
                    <a:cubicBezTo>
                      <a:pt x="80" y="0"/>
                      <a:pt x="80" y="0"/>
                      <a:pt x="79" y="1"/>
                    </a:cubicBezTo>
                    <a:cubicBezTo>
                      <a:pt x="1" y="29"/>
                      <a:pt x="578" y="1524"/>
                      <a:pt x="874" y="3461"/>
                    </a:cubicBezTo>
                    <a:cubicBezTo>
                      <a:pt x="1183" y="5395"/>
                      <a:pt x="1090" y="6997"/>
                      <a:pt x="1174" y="7000"/>
                    </a:cubicBezTo>
                    <a:cubicBezTo>
                      <a:pt x="1174" y="7000"/>
                      <a:pt x="1174" y="7000"/>
                      <a:pt x="1174" y="7000"/>
                    </a:cubicBezTo>
                    <a:cubicBezTo>
                      <a:pt x="1207" y="7000"/>
                      <a:pt x="1273" y="6603"/>
                      <a:pt x="1298" y="5955"/>
                    </a:cubicBezTo>
                    <a:cubicBezTo>
                      <a:pt x="1323" y="5305"/>
                      <a:pt x="1293" y="4403"/>
                      <a:pt x="1139" y="3420"/>
                    </a:cubicBezTo>
                    <a:cubicBezTo>
                      <a:pt x="984" y="2438"/>
                      <a:pt x="739" y="1570"/>
                      <a:pt x="518" y="957"/>
                    </a:cubicBezTo>
                    <a:cubicBezTo>
                      <a:pt x="299" y="356"/>
                      <a:pt x="118" y="0"/>
                      <a:pt x="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1" name="Google Shape;2005;p46"/>
              <p:cNvSpPr>
                <a:spLocks/>
              </p:cNvSpPr>
              <p:nvPr/>
            </p:nvSpPr>
            <p:spPr bwMode="auto">
              <a:xfrm>
                <a:off x="7488716" y="2733080"/>
                <a:ext cx="14320" cy="227860"/>
              </a:xfrm>
              <a:custGeom>
                <a:avLst/>
                <a:gdLst>
                  <a:gd name="T0" fmla="*/ 40 w 646"/>
                  <a:gd name="T1" fmla="*/ 1 h 10279"/>
                  <a:gd name="T2" fmla="*/ 39 w 646"/>
                  <a:gd name="T3" fmla="*/ 1 h 10279"/>
                  <a:gd name="T4" fmla="*/ 134 w 646"/>
                  <a:gd name="T5" fmla="*/ 1508 h 10279"/>
                  <a:gd name="T6" fmla="*/ 340 w 646"/>
                  <a:gd name="T7" fmla="*/ 5135 h 10279"/>
                  <a:gd name="T8" fmla="*/ 316 w 646"/>
                  <a:gd name="T9" fmla="*/ 8768 h 10279"/>
                  <a:gd name="T10" fmla="*/ 297 w 646"/>
                  <a:gd name="T11" fmla="*/ 10279 h 10279"/>
                  <a:gd name="T12" fmla="*/ 297 w 646"/>
                  <a:gd name="T13" fmla="*/ 10279 h 10279"/>
                  <a:gd name="T14" fmla="*/ 506 w 646"/>
                  <a:gd name="T15" fmla="*/ 8779 h 10279"/>
                  <a:gd name="T16" fmla="*/ 609 w 646"/>
                  <a:gd name="T17" fmla="*/ 5128 h 10279"/>
                  <a:gd name="T18" fmla="*/ 324 w 646"/>
                  <a:gd name="T19" fmla="*/ 1488 h 10279"/>
                  <a:gd name="T20" fmla="*/ 40 w 646"/>
                  <a:gd name="T21" fmla="*/ 1 h 102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6"/>
                  <a:gd name="T34" fmla="*/ 0 h 10279"/>
                  <a:gd name="T35" fmla="*/ 646 w 646"/>
                  <a:gd name="T36" fmla="*/ 10279 h 102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6" h="10279" extrusionOk="0">
                    <a:moveTo>
                      <a:pt x="40" y="1"/>
                    </a:moveTo>
                    <a:cubicBezTo>
                      <a:pt x="40" y="1"/>
                      <a:pt x="39" y="1"/>
                      <a:pt x="39" y="1"/>
                    </a:cubicBezTo>
                    <a:cubicBezTo>
                      <a:pt x="1" y="6"/>
                      <a:pt x="56" y="581"/>
                      <a:pt x="134" y="1508"/>
                    </a:cubicBezTo>
                    <a:cubicBezTo>
                      <a:pt x="213" y="2434"/>
                      <a:pt x="306" y="3718"/>
                      <a:pt x="340" y="5135"/>
                    </a:cubicBezTo>
                    <a:cubicBezTo>
                      <a:pt x="375" y="6553"/>
                      <a:pt x="348" y="7838"/>
                      <a:pt x="316" y="8768"/>
                    </a:cubicBezTo>
                    <a:cubicBezTo>
                      <a:pt x="284" y="9699"/>
                      <a:pt x="257" y="10275"/>
                      <a:pt x="297" y="10279"/>
                    </a:cubicBezTo>
                    <a:cubicBezTo>
                      <a:pt x="297" y="10279"/>
                      <a:pt x="297" y="10279"/>
                      <a:pt x="297" y="10279"/>
                    </a:cubicBezTo>
                    <a:cubicBezTo>
                      <a:pt x="331" y="10279"/>
                      <a:pt x="425" y="9707"/>
                      <a:pt x="506" y="8779"/>
                    </a:cubicBezTo>
                    <a:cubicBezTo>
                      <a:pt x="587" y="7848"/>
                      <a:pt x="645" y="6556"/>
                      <a:pt x="609" y="5128"/>
                    </a:cubicBezTo>
                    <a:cubicBezTo>
                      <a:pt x="572" y="3701"/>
                      <a:pt x="451" y="2414"/>
                      <a:pt x="324" y="1488"/>
                    </a:cubicBezTo>
                    <a:cubicBezTo>
                      <a:pt x="197" y="565"/>
                      <a:pt x="75" y="1"/>
                      <a:pt x="4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2" name="Google Shape;2006;p46"/>
              <p:cNvSpPr>
                <a:spLocks/>
              </p:cNvSpPr>
              <p:nvPr/>
            </p:nvSpPr>
            <p:spPr bwMode="auto">
              <a:xfrm>
                <a:off x="7368125" y="3175277"/>
                <a:ext cx="111037" cy="69938"/>
              </a:xfrm>
              <a:custGeom>
                <a:avLst/>
                <a:gdLst>
                  <a:gd name="T0" fmla="*/ 67 w 5009"/>
                  <a:gd name="T1" fmla="*/ 1 h 3155"/>
                  <a:gd name="T2" fmla="*/ 24 w 5009"/>
                  <a:gd name="T3" fmla="*/ 11 h 3155"/>
                  <a:gd name="T4" fmla="*/ 2660 w 5009"/>
                  <a:gd name="T5" fmla="*/ 1311 h 3155"/>
                  <a:gd name="T6" fmla="*/ 4945 w 5009"/>
                  <a:gd name="T7" fmla="*/ 3155 h 3155"/>
                  <a:gd name="T8" fmla="*/ 4952 w 5009"/>
                  <a:gd name="T9" fmla="*/ 3153 h 3155"/>
                  <a:gd name="T10" fmla="*/ 2806 w 5009"/>
                  <a:gd name="T11" fmla="*/ 1085 h 3155"/>
                  <a:gd name="T12" fmla="*/ 67 w 5009"/>
                  <a:gd name="T13" fmla="*/ 1 h 3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9"/>
                  <a:gd name="T22" fmla="*/ 0 h 3155"/>
                  <a:gd name="T23" fmla="*/ 5009 w 5009"/>
                  <a:gd name="T24" fmla="*/ 3155 h 3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9" h="3155" extrusionOk="0">
                    <a:moveTo>
                      <a:pt x="67" y="1"/>
                    </a:moveTo>
                    <a:cubicBezTo>
                      <a:pt x="39" y="1"/>
                      <a:pt x="25" y="4"/>
                      <a:pt x="24" y="11"/>
                    </a:cubicBezTo>
                    <a:cubicBezTo>
                      <a:pt x="1" y="92"/>
                      <a:pt x="1296" y="431"/>
                      <a:pt x="2660" y="1311"/>
                    </a:cubicBezTo>
                    <a:cubicBezTo>
                      <a:pt x="3998" y="2155"/>
                      <a:pt x="4844" y="3155"/>
                      <a:pt x="4945" y="3155"/>
                    </a:cubicBezTo>
                    <a:cubicBezTo>
                      <a:pt x="4948" y="3155"/>
                      <a:pt x="4950" y="3154"/>
                      <a:pt x="4952" y="3153"/>
                    </a:cubicBezTo>
                    <a:cubicBezTo>
                      <a:pt x="5009" y="3122"/>
                      <a:pt x="4223" y="1981"/>
                      <a:pt x="2806" y="1085"/>
                    </a:cubicBezTo>
                    <a:cubicBezTo>
                      <a:pt x="1538" y="270"/>
                      <a:pt x="309" y="1"/>
                      <a:pt x="67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3" name="Google Shape;2007;p46"/>
              <p:cNvSpPr>
                <a:spLocks/>
              </p:cNvSpPr>
              <p:nvPr/>
            </p:nvSpPr>
            <p:spPr bwMode="auto">
              <a:xfrm>
                <a:off x="7460408" y="3421336"/>
                <a:ext cx="161402" cy="82929"/>
              </a:xfrm>
              <a:custGeom>
                <a:avLst/>
                <a:gdLst>
                  <a:gd name="T0" fmla="*/ 7235 w 7281"/>
                  <a:gd name="T1" fmla="*/ 0 h 3741"/>
                  <a:gd name="T2" fmla="*/ 3580 w 7281"/>
                  <a:gd name="T3" fmla="*/ 1751 h 3741"/>
                  <a:gd name="T4" fmla="*/ 35 w 7281"/>
                  <a:gd name="T5" fmla="*/ 3736 h 3741"/>
                  <a:gd name="T6" fmla="*/ 47 w 7281"/>
                  <a:gd name="T7" fmla="*/ 3740 h 3741"/>
                  <a:gd name="T8" fmla="*/ 3703 w 7281"/>
                  <a:gd name="T9" fmla="*/ 1990 h 3741"/>
                  <a:gd name="T10" fmla="*/ 7246 w 7281"/>
                  <a:gd name="T11" fmla="*/ 4 h 3741"/>
                  <a:gd name="T12" fmla="*/ 7235 w 7281"/>
                  <a:gd name="T13" fmla="*/ 0 h 37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81"/>
                  <a:gd name="T22" fmla="*/ 0 h 3741"/>
                  <a:gd name="T23" fmla="*/ 7281 w 7281"/>
                  <a:gd name="T24" fmla="*/ 3741 h 37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81" h="3741" extrusionOk="0">
                    <a:moveTo>
                      <a:pt x="7235" y="0"/>
                    </a:moveTo>
                    <a:cubicBezTo>
                      <a:pt x="7082" y="0"/>
                      <a:pt x="5492" y="762"/>
                      <a:pt x="3580" y="1751"/>
                    </a:cubicBezTo>
                    <a:cubicBezTo>
                      <a:pt x="1588" y="2782"/>
                      <a:pt x="1" y="3671"/>
                      <a:pt x="35" y="3736"/>
                    </a:cubicBezTo>
                    <a:cubicBezTo>
                      <a:pt x="37" y="3739"/>
                      <a:pt x="41" y="3740"/>
                      <a:pt x="47" y="3740"/>
                    </a:cubicBezTo>
                    <a:cubicBezTo>
                      <a:pt x="199" y="3740"/>
                      <a:pt x="1789" y="2979"/>
                      <a:pt x="3703" y="1990"/>
                    </a:cubicBezTo>
                    <a:cubicBezTo>
                      <a:pt x="5694" y="960"/>
                      <a:pt x="7281" y="70"/>
                      <a:pt x="7246" y="4"/>
                    </a:cubicBezTo>
                    <a:cubicBezTo>
                      <a:pt x="7245" y="2"/>
                      <a:pt x="7241" y="0"/>
                      <a:pt x="723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4" name="Google Shape;2008;p46"/>
              <p:cNvSpPr>
                <a:spLocks/>
              </p:cNvSpPr>
              <p:nvPr/>
            </p:nvSpPr>
            <p:spPr bwMode="auto">
              <a:xfrm>
                <a:off x="7105905" y="3348738"/>
                <a:ext cx="113586" cy="150828"/>
              </a:xfrm>
              <a:custGeom>
                <a:avLst/>
                <a:gdLst>
                  <a:gd name="T0" fmla="*/ 63 w 5124"/>
                  <a:gd name="T1" fmla="*/ 0 h 6804"/>
                  <a:gd name="T2" fmla="*/ 60 w 5124"/>
                  <a:gd name="T3" fmla="*/ 1 h 6804"/>
                  <a:gd name="T4" fmla="*/ 2453 w 5124"/>
                  <a:gd name="T5" fmla="*/ 3482 h 6804"/>
                  <a:gd name="T6" fmla="*/ 5061 w 5124"/>
                  <a:gd name="T7" fmla="*/ 6804 h 6804"/>
                  <a:gd name="T8" fmla="*/ 5064 w 5124"/>
                  <a:gd name="T9" fmla="*/ 6803 h 6804"/>
                  <a:gd name="T10" fmla="*/ 2671 w 5124"/>
                  <a:gd name="T11" fmla="*/ 3323 h 6804"/>
                  <a:gd name="T12" fmla="*/ 63 w 5124"/>
                  <a:gd name="T13" fmla="*/ 0 h 6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4"/>
                  <a:gd name="T22" fmla="*/ 0 h 6804"/>
                  <a:gd name="T23" fmla="*/ 5124 w 5124"/>
                  <a:gd name="T24" fmla="*/ 6804 h 6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4" h="6804" extrusionOk="0">
                    <a:moveTo>
                      <a:pt x="63" y="0"/>
                    </a:moveTo>
                    <a:cubicBezTo>
                      <a:pt x="62" y="0"/>
                      <a:pt x="61" y="0"/>
                      <a:pt x="60" y="1"/>
                    </a:cubicBezTo>
                    <a:cubicBezTo>
                      <a:pt x="1" y="46"/>
                      <a:pt x="1072" y="1605"/>
                      <a:pt x="2453" y="3482"/>
                    </a:cubicBezTo>
                    <a:cubicBezTo>
                      <a:pt x="3815" y="5333"/>
                      <a:pt x="4970" y="6804"/>
                      <a:pt x="5061" y="6804"/>
                    </a:cubicBezTo>
                    <a:cubicBezTo>
                      <a:pt x="5062" y="6804"/>
                      <a:pt x="5063" y="6804"/>
                      <a:pt x="5064" y="6803"/>
                    </a:cubicBezTo>
                    <a:cubicBezTo>
                      <a:pt x="5123" y="6759"/>
                      <a:pt x="4052" y="5202"/>
                      <a:pt x="2671" y="3323"/>
                    </a:cubicBezTo>
                    <a:cubicBezTo>
                      <a:pt x="1308" y="1471"/>
                      <a:pt x="154" y="0"/>
                      <a:pt x="6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5" name="Google Shape;2009;p46"/>
              <p:cNvSpPr>
                <a:spLocks/>
              </p:cNvSpPr>
              <p:nvPr/>
            </p:nvSpPr>
            <p:spPr bwMode="auto">
              <a:xfrm>
                <a:off x="7090410" y="3014097"/>
                <a:ext cx="12480" cy="160138"/>
              </a:xfrm>
              <a:custGeom>
                <a:avLst/>
                <a:gdLst>
                  <a:gd name="T0" fmla="*/ 485 w 563"/>
                  <a:gd name="T1" fmla="*/ 0 h 7224"/>
                  <a:gd name="T2" fmla="*/ 274 w 563"/>
                  <a:gd name="T3" fmla="*/ 1045 h 7224"/>
                  <a:gd name="T4" fmla="*/ 47 w 563"/>
                  <a:gd name="T5" fmla="*/ 3600 h 7224"/>
                  <a:gd name="T6" fmla="*/ 36 w 563"/>
                  <a:gd name="T7" fmla="*/ 6166 h 7224"/>
                  <a:gd name="T8" fmla="*/ 152 w 563"/>
                  <a:gd name="T9" fmla="*/ 7224 h 7224"/>
                  <a:gd name="T10" fmla="*/ 152 w 563"/>
                  <a:gd name="T11" fmla="*/ 7224 h 7224"/>
                  <a:gd name="T12" fmla="*/ 315 w 563"/>
                  <a:gd name="T13" fmla="*/ 3613 h 7224"/>
                  <a:gd name="T14" fmla="*/ 485 w 563"/>
                  <a:gd name="T15" fmla="*/ 0 h 7224"/>
                  <a:gd name="T16" fmla="*/ 485 w 563"/>
                  <a:gd name="T17" fmla="*/ 0 h 7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3"/>
                  <a:gd name="T28" fmla="*/ 0 h 7224"/>
                  <a:gd name="T29" fmla="*/ 563 w 563"/>
                  <a:gd name="T30" fmla="*/ 7224 h 72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3" h="7224" extrusionOk="0">
                    <a:moveTo>
                      <a:pt x="485" y="0"/>
                    </a:moveTo>
                    <a:cubicBezTo>
                      <a:pt x="450" y="0"/>
                      <a:pt x="364" y="397"/>
                      <a:pt x="274" y="1045"/>
                    </a:cubicBezTo>
                    <a:cubicBezTo>
                      <a:pt x="183" y="1695"/>
                      <a:pt x="93" y="2599"/>
                      <a:pt x="47" y="3600"/>
                    </a:cubicBezTo>
                    <a:cubicBezTo>
                      <a:pt x="0" y="4602"/>
                      <a:pt x="7" y="5510"/>
                      <a:pt x="36" y="6166"/>
                    </a:cubicBezTo>
                    <a:cubicBezTo>
                      <a:pt x="67" y="6820"/>
                      <a:pt x="116" y="7224"/>
                      <a:pt x="152" y="7224"/>
                    </a:cubicBezTo>
                    <a:cubicBezTo>
                      <a:pt x="152" y="7224"/>
                      <a:pt x="152" y="7224"/>
                      <a:pt x="152" y="7224"/>
                    </a:cubicBezTo>
                    <a:cubicBezTo>
                      <a:pt x="229" y="7221"/>
                      <a:pt x="220" y="5604"/>
                      <a:pt x="315" y="3613"/>
                    </a:cubicBezTo>
                    <a:cubicBezTo>
                      <a:pt x="405" y="1621"/>
                      <a:pt x="562" y="11"/>
                      <a:pt x="485" y="0"/>
                    </a:cubicBezTo>
                    <a:cubicBezTo>
                      <a:pt x="485" y="0"/>
                      <a:pt x="485" y="0"/>
                      <a:pt x="48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6" name="Google Shape;2010;p46"/>
              <p:cNvSpPr>
                <a:spLocks/>
              </p:cNvSpPr>
              <p:nvPr/>
            </p:nvSpPr>
            <p:spPr bwMode="auto">
              <a:xfrm>
                <a:off x="6828723" y="3621487"/>
                <a:ext cx="131963" cy="108111"/>
              </a:xfrm>
              <a:custGeom>
                <a:avLst/>
                <a:gdLst>
                  <a:gd name="T0" fmla="*/ 55 w 5953"/>
                  <a:gd name="T1" fmla="*/ 1 h 4877"/>
                  <a:gd name="T2" fmla="*/ 48 w 5953"/>
                  <a:gd name="T3" fmla="*/ 3 h 4877"/>
                  <a:gd name="T4" fmla="*/ 2891 w 5953"/>
                  <a:gd name="T5" fmla="*/ 2543 h 4877"/>
                  <a:gd name="T6" fmla="*/ 5900 w 5953"/>
                  <a:gd name="T7" fmla="*/ 4877 h 4877"/>
                  <a:gd name="T8" fmla="*/ 5906 w 5953"/>
                  <a:gd name="T9" fmla="*/ 4875 h 4877"/>
                  <a:gd name="T10" fmla="*/ 3063 w 5953"/>
                  <a:gd name="T11" fmla="*/ 2336 h 4877"/>
                  <a:gd name="T12" fmla="*/ 55 w 5953"/>
                  <a:gd name="T13" fmla="*/ 1 h 48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53"/>
                  <a:gd name="T22" fmla="*/ 0 h 4877"/>
                  <a:gd name="T23" fmla="*/ 5953 w 5953"/>
                  <a:gd name="T24" fmla="*/ 4877 h 48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53" h="4877" extrusionOk="0">
                    <a:moveTo>
                      <a:pt x="55" y="1"/>
                    </a:moveTo>
                    <a:cubicBezTo>
                      <a:pt x="52" y="1"/>
                      <a:pt x="50" y="2"/>
                      <a:pt x="48" y="3"/>
                    </a:cubicBezTo>
                    <a:cubicBezTo>
                      <a:pt x="1" y="61"/>
                      <a:pt x="1274" y="1198"/>
                      <a:pt x="2891" y="2543"/>
                    </a:cubicBezTo>
                    <a:cubicBezTo>
                      <a:pt x="4466" y="3852"/>
                      <a:pt x="5787" y="4877"/>
                      <a:pt x="5900" y="4877"/>
                    </a:cubicBezTo>
                    <a:cubicBezTo>
                      <a:pt x="5903" y="4877"/>
                      <a:pt x="5905" y="4876"/>
                      <a:pt x="5906" y="4875"/>
                    </a:cubicBezTo>
                    <a:cubicBezTo>
                      <a:pt x="5953" y="4817"/>
                      <a:pt x="4681" y="3681"/>
                      <a:pt x="3063" y="2336"/>
                    </a:cubicBezTo>
                    <a:cubicBezTo>
                      <a:pt x="1487" y="1026"/>
                      <a:pt x="166" y="1"/>
                      <a:pt x="5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7" name="Google Shape;2011;p46"/>
              <p:cNvSpPr>
                <a:spLocks/>
              </p:cNvSpPr>
              <p:nvPr/>
            </p:nvSpPr>
            <p:spPr bwMode="auto">
              <a:xfrm>
                <a:off x="7033905" y="3533061"/>
                <a:ext cx="8291" cy="179446"/>
              </a:xfrm>
              <a:custGeom>
                <a:avLst/>
                <a:gdLst>
                  <a:gd name="T0" fmla="*/ 93 w 374"/>
                  <a:gd name="T1" fmla="*/ 0 h 8095"/>
                  <a:gd name="T2" fmla="*/ 93 w 374"/>
                  <a:gd name="T3" fmla="*/ 0 h 8095"/>
                  <a:gd name="T4" fmla="*/ 53 w 374"/>
                  <a:gd name="T5" fmla="*/ 4051 h 8095"/>
                  <a:gd name="T6" fmla="*/ 282 w 374"/>
                  <a:gd name="T7" fmla="*/ 8095 h 8095"/>
                  <a:gd name="T8" fmla="*/ 282 w 374"/>
                  <a:gd name="T9" fmla="*/ 8095 h 8095"/>
                  <a:gd name="T10" fmla="*/ 322 w 374"/>
                  <a:gd name="T11" fmla="*/ 4044 h 8095"/>
                  <a:gd name="T12" fmla="*/ 93 w 374"/>
                  <a:gd name="T13" fmla="*/ 0 h 80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8095"/>
                  <a:gd name="T23" fmla="*/ 374 w 374"/>
                  <a:gd name="T24" fmla="*/ 8095 h 80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8095" extrusionOk="0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18" y="2"/>
                      <a:pt x="0" y="1816"/>
                      <a:pt x="53" y="4051"/>
                    </a:cubicBezTo>
                    <a:cubicBezTo>
                      <a:pt x="105" y="6284"/>
                      <a:pt x="207" y="8095"/>
                      <a:pt x="282" y="8095"/>
                    </a:cubicBezTo>
                    <a:cubicBezTo>
                      <a:pt x="282" y="8095"/>
                      <a:pt x="282" y="8095"/>
                      <a:pt x="282" y="8095"/>
                    </a:cubicBezTo>
                    <a:cubicBezTo>
                      <a:pt x="355" y="8093"/>
                      <a:pt x="373" y="6280"/>
                      <a:pt x="322" y="4044"/>
                    </a:cubicBezTo>
                    <a:cubicBezTo>
                      <a:pt x="269" y="1810"/>
                      <a:pt x="168" y="0"/>
                      <a:pt x="9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8" name="Google Shape;2012;p46"/>
              <p:cNvSpPr>
                <a:spLocks/>
              </p:cNvSpPr>
              <p:nvPr/>
            </p:nvSpPr>
            <p:spPr bwMode="auto">
              <a:xfrm>
                <a:off x="6937122" y="4013985"/>
                <a:ext cx="262242" cy="43116"/>
              </a:xfrm>
              <a:custGeom>
                <a:avLst/>
                <a:gdLst>
                  <a:gd name="T0" fmla="*/ 3258 w 11830"/>
                  <a:gd name="T1" fmla="*/ 0 h 1945"/>
                  <a:gd name="T2" fmla="*/ 1758 w 11830"/>
                  <a:gd name="T3" fmla="*/ 60 h 1945"/>
                  <a:gd name="T4" fmla="*/ 468 w 11830"/>
                  <a:gd name="T5" fmla="*/ 215 h 1945"/>
                  <a:gd name="T6" fmla="*/ 3 w 11830"/>
                  <a:gd name="T7" fmla="*/ 325 h 1945"/>
                  <a:gd name="T8" fmla="*/ 90 w 11830"/>
                  <a:gd name="T9" fmla="*/ 338 h 1945"/>
                  <a:gd name="T10" fmla="*/ 1769 w 11830"/>
                  <a:gd name="T11" fmla="*/ 249 h 1945"/>
                  <a:gd name="T12" fmla="*/ 2724 w 11830"/>
                  <a:gd name="T13" fmla="*/ 230 h 1945"/>
                  <a:gd name="T14" fmla="*/ 10142 w 11830"/>
                  <a:gd name="T15" fmla="*/ 1393 h 1945"/>
                  <a:gd name="T16" fmla="*/ 11810 w 11830"/>
                  <a:gd name="T17" fmla="*/ 1944 h 1945"/>
                  <a:gd name="T18" fmla="*/ 11823 w 11830"/>
                  <a:gd name="T19" fmla="*/ 1940 h 1945"/>
                  <a:gd name="T20" fmla="*/ 11404 w 11830"/>
                  <a:gd name="T21" fmla="*/ 1710 h 1945"/>
                  <a:gd name="T22" fmla="*/ 10202 w 11830"/>
                  <a:gd name="T23" fmla="*/ 1213 h 1945"/>
                  <a:gd name="T24" fmla="*/ 6042 w 11830"/>
                  <a:gd name="T25" fmla="*/ 187 h 1945"/>
                  <a:gd name="T26" fmla="*/ 3258 w 11830"/>
                  <a:gd name="T27" fmla="*/ 0 h 19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30"/>
                  <a:gd name="T43" fmla="*/ 0 h 1945"/>
                  <a:gd name="T44" fmla="*/ 11830 w 11830"/>
                  <a:gd name="T45" fmla="*/ 1945 h 19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30" h="1945" extrusionOk="0">
                    <a:moveTo>
                      <a:pt x="3258" y="0"/>
                    </a:moveTo>
                    <a:cubicBezTo>
                      <a:pt x="2702" y="0"/>
                      <a:pt x="2195" y="23"/>
                      <a:pt x="1758" y="60"/>
                    </a:cubicBezTo>
                    <a:cubicBezTo>
                      <a:pt x="1211" y="105"/>
                      <a:pt x="769" y="159"/>
                      <a:pt x="468" y="215"/>
                    </a:cubicBezTo>
                    <a:cubicBezTo>
                      <a:pt x="166" y="268"/>
                      <a:pt x="0" y="307"/>
                      <a:pt x="3" y="325"/>
                    </a:cubicBezTo>
                    <a:cubicBezTo>
                      <a:pt x="4" y="334"/>
                      <a:pt x="34" y="338"/>
                      <a:pt x="90" y="338"/>
                    </a:cubicBezTo>
                    <a:cubicBezTo>
                      <a:pt x="305" y="338"/>
                      <a:pt x="906" y="281"/>
                      <a:pt x="1769" y="249"/>
                    </a:cubicBezTo>
                    <a:cubicBezTo>
                      <a:pt x="2087" y="236"/>
                      <a:pt x="2406" y="230"/>
                      <a:pt x="2724" y="230"/>
                    </a:cubicBezTo>
                    <a:cubicBezTo>
                      <a:pt x="5240" y="230"/>
                      <a:pt x="7742" y="622"/>
                      <a:pt x="10142" y="1393"/>
                    </a:cubicBezTo>
                    <a:cubicBezTo>
                      <a:pt x="11108" y="1702"/>
                      <a:pt x="11716" y="1944"/>
                      <a:pt x="11810" y="1944"/>
                    </a:cubicBezTo>
                    <a:cubicBezTo>
                      <a:pt x="11817" y="1944"/>
                      <a:pt x="11822" y="1943"/>
                      <a:pt x="11823" y="1940"/>
                    </a:cubicBezTo>
                    <a:cubicBezTo>
                      <a:pt x="11829" y="1923"/>
                      <a:pt x="11680" y="1842"/>
                      <a:pt x="11404" y="1710"/>
                    </a:cubicBezTo>
                    <a:cubicBezTo>
                      <a:pt x="11128" y="1575"/>
                      <a:pt x="10717" y="1404"/>
                      <a:pt x="10202" y="1213"/>
                    </a:cubicBezTo>
                    <a:cubicBezTo>
                      <a:pt x="9175" y="833"/>
                      <a:pt x="7705" y="416"/>
                      <a:pt x="6042" y="187"/>
                    </a:cubicBezTo>
                    <a:cubicBezTo>
                      <a:pt x="5043" y="52"/>
                      <a:pt x="4094" y="0"/>
                      <a:pt x="325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39" name="Google Shape;2013;p46"/>
              <p:cNvSpPr>
                <a:spLocks/>
              </p:cNvSpPr>
              <p:nvPr/>
            </p:nvSpPr>
            <p:spPr bwMode="auto">
              <a:xfrm>
                <a:off x="7329642" y="4119768"/>
                <a:ext cx="151493" cy="150406"/>
              </a:xfrm>
              <a:custGeom>
                <a:avLst/>
                <a:gdLst>
                  <a:gd name="T0" fmla="*/ 30 w 6834"/>
                  <a:gd name="T1" fmla="*/ 1 h 6785"/>
                  <a:gd name="T2" fmla="*/ 25 w 6834"/>
                  <a:gd name="T3" fmla="*/ 2 h 6785"/>
                  <a:gd name="T4" fmla="*/ 1066 w 6834"/>
                  <a:gd name="T5" fmla="*/ 953 h 6785"/>
                  <a:gd name="T6" fmla="*/ 3545 w 6834"/>
                  <a:gd name="T7" fmla="*/ 3262 h 6785"/>
                  <a:gd name="T8" fmla="*/ 5855 w 6834"/>
                  <a:gd name="T9" fmla="*/ 5742 h 6785"/>
                  <a:gd name="T10" fmla="*/ 6802 w 6834"/>
                  <a:gd name="T11" fmla="*/ 6785 h 6785"/>
                  <a:gd name="T12" fmla="*/ 6805 w 6834"/>
                  <a:gd name="T13" fmla="*/ 6784 h 6785"/>
                  <a:gd name="T14" fmla="*/ 6001 w 6834"/>
                  <a:gd name="T15" fmla="*/ 5621 h 6785"/>
                  <a:gd name="T16" fmla="*/ 3737 w 6834"/>
                  <a:gd name="T17" fmla="*/ 3072 h 6785"/>
                  <a:gd name="T18" fmla="*/ 1188 w 6834"/>
                  <a:gd name="T19" fmla="*/ 806 h 6785"/>
                  <a:gd name="T20" fmla="*/ 30 w 6834"/>
                  <a:gd name="T21" fmla="*/ 1 h 67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34"/>
                  <a:gd name="T34" fmla="*/ 0 h 6785"/>
                  <a:gd name="T35" fmla="*/ 6834 w 6834"/>
                  <a:gd name="T36" fmla="*/ 6785 h 67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34" h="6785" extrusionOk="0">
                    <a:moveTo>
                      <a:pt x="30" y="1"/>
                    </a:moveTo>
                    <a:cubicBezTo>
                      <a:pt x="28" y="1"/>
                      <a:pt x="26" y="1"/>
                      <a:pt x="25" y="2"/>
                    </a:cubicBezTo>
                    <a:cubicBezTo>
                      <a:pt x="1" y="35"/>
                      <a:pt x="411" y="382"/>
                      <a:pt x="1066" y="953"/>
                    </a:cubicBezTo>
                    <a:cubicBezTo>
                      <a:pt x="1720" y="1524"/>
                      <a:pt x="2610" y="2325"/>
                      <a:pt x="3545" y="3262"/>
                    </a:cubicBezTo>
                    <a:cubicBezTo>
                      <a:pt x="4481" y="4199"/>
                      <a:pt x="5284" y="5089"/>
                      <a:pt x="5855" y="5742"/>
                    </a:cubicBezTo>
                    <a:cubicBezTo>
                      <a:pt x="6410" y="6379"/>
                      <a:pt x="6754" y="6785"/>
                      <a:pt x="6802" y="6785"/>
                    </a:cubicBezTo>
                    <a:cubicBezTo>
                      <a:pt x="6803" y="6785"/>
                      <a:pt x="6804" y="6784"/>
                      <a:pt x="6805" y="6784"/>
                    </a:cubicBezTo>
                    <a:cubicBezTo>
                      <a:pt x="6833" y="6763"/>
                      <a:pt x="6538" y="6310"/>
                      <a:pt x="6001" y="5621"/>
                    </a:cubicBezTo>
                    <a:cubicBezTo>
                      <a:pt x="5465" y="4933"/>
                      <a:pt x="4679" y="4014"/>
                      <a:pt x="3737" y="3072"/>
                    </a:cubicBezTo>
                    <a:cubicBezTo>
                      <a:pt x="2793" y="2129"/>
                      <a:pt x="1876" y="1342"/>
                      <a:pt x="1188" y="806"/>
                    </a:cubicBezTo>
                    <a:cubicBezTo>
                      <a:pt x="528" y="293"/>
                      <a:pt x="84" y="1"/>
                      <a:pt x="3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0" name="Google Shape;2014;p46"/>
              <p:cNvSpPr>
                <a:spLocks/>
              </p:cNvSpPr>
              <p:nvPr/>
            </p:nvSpPr>
            <p:spPr bwMode="auto">
              <a:xfrm>
                <a:off x="7331925" y="3388218"/>
                <a:ext cx="56837" cy="135665"/>
              </a:xfrm>
              <a:custGeom>
                <a:avLst/>
                <a:gdLst>
                  <a:gd name="T0" fmla="*/ 72 w 2564"/>
                  <a:gd name="T1" fmla="*/ 1 h 6120"/>
                  <a:gd name="T2" fmla="*/ 70 w 2564"/>
                  <a:gd name="T3" fmla="*/ 1 h 6120"/>
                  <a:gd name="T4" fmla="*/ 1158 w 2564"/>
                  <a:gd name="T5" fmla="*/ 3110 h 6120"/>
                  <a:gd name="T6" fmla="*/ 2492 w 2564"/>
                  <a:gd name="T7" fmla="*/ 6119 h 6120"/>
                  <a:gd name="T8" fmla="*/ 2494 w 2564"/>
                  <a:gd name="T9" fmla="*/ 6119 h 6120"/>
                  <a:gd name="T10" fmla="*/ 1408 w 2564"/>
                  <a:gd name="T11" fmla="*/ 3011 h 6120"/>
                  <a:gd name="T12" fmla="*/ 72 w 2564"/>
                  <a:gd name="T13" fmla="*/ 1 h 6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4"/>
                  <a:gd name="T22" fmla="*/ 0 h 6120"/>
                  <a:gd name="T23" fmla="*/ 2564 w 2564"/>
                  <a:gd name="T24" fmla="*/ 6120 h 6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4" h="6120" extrusionOk="0">
                    <a:moveTo>
                      <a:pt x="72" y="1"/>
                    </a:moveTo>
                    <a:cubicBezTo>
                      <a:pt x="71" y="1"/>
                      <a:pt x="71" y="1"/>
                      <a:pt x="70" y="1"/>
                    </a:cubicBezTo>
                    <a:cubicBezTo>
                      <a:pt x="1" y="30"/>
                      <a:pt x="488" y="1421"/>
                      <a:pt x="1158" y="3110"/>
                    </a:cubicBezTo>
                    <a:cubicBezTo>
                      <a:pt x="1820" y="4782"/>
                      <a:pt x="2414" y="6119"/>
                      <a:pt x="2492" y="6119"/>
                    </a:cubicBezTo>
                    <a:cubicBezTo>
                      <a:pt x="2493" y="6119"/>
                      <a:pt x="2493" y="6119"/>
                      <a:pt x="2494" y="6119"/>
                    </a:cubicBezTo>
                    <a:cubicBezTo>
                      <a:pt x="2564" y="6092"/>
                      <a:pt x="2078" y="4700"/>
                      <a:pt x="1408" y="3011"/>
                    </a:cubicBezTo>
                    <a:cubicBezTo>
                      <a:pt x="744" y="1339"/>
                      <a:pt x="151" y="1"/>
                      <a:pt x="7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1" name="Google Shape;2015;p46"/>
              <p:cNvSpPr>
                <a:spLocks/>
              </p:cNvSpPr>
              <p:nvPr/>
            </p:nvSpPr>
            <p:spPr bwMode="auto">
              <a:xfrm>
                <a:off x="6781528" y="2364434"/>
                <a:ext cx="146749" cy="97138"/>
              </a:xfrm>
              <a:custGeom>
                <a:avLst/>
                <a:gdLst>
                  <a:gd name="T0" fmla="*/ 6589 w 6620"/>
                  <a:gd name="T1" fmla="*/ 0 h 4382"/>
                  <a:gd name="T2" fmla="*/ 3445 w 6620"/>
                  <a:gd name="T3" fmla="*/ 2387 h 4382"/>
                  <a:gd name="T4" fmla="*/ 34 w 6620"/>
                  <a:gd name="T5" fmla="*/ 4378 h 4382"/>
                  <a:gd name="T6" fmla="*/ 48 w 6620"/>
                  <a:gd name="T7" fmla="*/ 4382 h 4382"/>
                  <a:gd name="T8" fmla="*/ 1132 w 6620"/>
                  <a:gd name="T9" fmla="*/ 3980 h 4382"/>
                  <a:gd name="T10" fmla="*/ 3595 w 6620"/>
                  <a:gd name="T11" fmla="*/ 2611 h 4382"/>
                  <a:gd name="T12" fmla="*/ 5805 w 6620"/>
                  <a:gd name="T13" fmla="*/ 863 h 4382"/>
                  <a:gd name="T14" fmla="*/ 6595 w 6620"/>
                  <a:gd name="T15" fmla="*/ 3 h 4382"/>
                  <a:gd name="T16" fmla="*/ 6589 w 6620"/>
                  <a:gd name="T17" fmla="*/ 0 h 43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20"/>
                  <a:gd name="T28" fmla="*/ 0 h 4382"/>
                  <a:gd name="T29" fmla="*/ 6620 w 6620"/>
                  <a:gd name="T30" fmla="*/ 4382 h 43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20" h="4382" extrusionOk="0">
                    <a:moveTo>
                      <a:pt x="6589" y="0"/>
                    </a:moveTo>
                    <a:cubicBezTo>
                      <a:pt x="6479" y="0"/>
                      <a:pt x="5221" y="1211"/>
                      <a:pt x="3445" y="2387"/>
                    </a:cubicBezTo>
                    <a:cubicBezTo>
                      <a:pt x="1635" y="3601"/>
                      <a:pt x="0" y="4302"/>
                      <a:pt x="34" y="4378"/>
                    </a:cubicBezTo>
                    <a:cubicBezTo>
                      <a:pt x="35" y="4380"/>
                      <a:pt x="40" y="4382"/>
                      <a:pt x="48" y="4382"/>
                    </a:cubicBezTo>
                    <a:cubicBezTo>
                      <a:pt x="128" y="4382"/>
                      <a:pt x="534" y="4246"/>
                      <a:pt x="1132" y="3980"/>
                    </a:cubicBezTo>
                    <a:cubicBezTo>
                      <a:pt x="1790" y="3687"/>
                      <a:pt x="2678" y="3223"/>
                      <a:pt x="3595" y="2611"/>
                    </a:cubicBezTo>
                    <a:cubicBezTo>
                      <a:pt x="4512" y="1998"/>
                      <a:pt x="5281" y="1358"/>
                      <a:pt x="5805" y="863"/>
                    </a:cubicBezTo>
                    <a:cubicBezTo>
                      <a:pt x="6331" y="368"/>
                      <a:pt x="6619" y="27"/>
                      <a:pt x="6595" y="3"/>
                    </a:cubicBezTo>
                    <a:cubicBezTo>
                      <a:pt x="6594" y="1"/>
                      <a:pt x="6592" y="0"/>
                      <a:pt x="658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2" name="Google Shape;2016;p46"/>
              <p:cNvSpPr>
                <a:spLocks/>
              </p:cNvSpPr>
              <p:nvPr/>
            </p:nvSpPr>
            <p:spPr bwMode="auto">
              <a:xfrm>
                <a:off x="6955055" y="2141429"/>
                <a:ext cx="8623" cy="101860"/>
              </a:xfrm>
              <a:custGeom>
                <a:avLst/>
                <a:gdLst>
                  <a:gd name="T0" fmla="*/ 304 w 389"/>
                  <a:gd name="T1" fmla="*/ 1 h 4595"/>
                  <a:gd name="T2" fmla="*/ 61 w 389"/>
                  <a:gd name="T3" fmla="*/ 2292 h 4595"/>
                  <a:gd name="T4" fmla="*/ 86 w 389"/>
                  <a:gd name="T5" fmla="*/ 4594 h 4595"/>
                  <a:gd name="T6" fmla="*/ 87 w 389"/>
                  <a:gd name="T7" fmla="*/ 4594 h 4595"/>
                  <a:gd name="T8" fmla="*/ 330 w 389"/>
                  <a:gd name="T9" fmla="*/ 2304 h 4595"/>
                  <a:gd name="T10" fmla="*/ 304 w 389"/>
                  <a:gd name="T11" fmla="*/ 1 h 4595"/>
                  <a:gd name="T12" fmla="*/ 304 w 389"/>
                  <a:gd name="T13" fmla="*/ 1 h 45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4595"/>
                  <a:gd name="T23" fmla="*/ 389 w 389"/>
                  <a:gd name="T24" fmla="*/ 4595 h 45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4595" extrusionOk="0">
                    <a:moveTo>
                      <a:pt x="304" y="1"/>
                    </a:moveTo>
                    <a:cubicBezTo>
                      <a:pt x="229" y="1"/>
                      <a:pt x="121" y="1025"/>
                      <a:pt x="61" y="2292"/>
                    </a:cubicBezTo>
                    <a:cubicBezTo>
                      <a:pt x="0" y="3560"/>
                      <a:pt x="12" y="4592"/>
                      <a:pt x="86" y="4594"/>
                    </a:cubicBezTo>
                    <a:cubicBezTo>
                      <a:pt x="87" y="4594"/>
                      <a:pt x="87" y="4594"/>
                      <a:pt x="87" y="4594"/>
                    </a:cubicBezTo>
                    <a:cubicBezTo>
                      <a:pt x="160" y="4594"/>
                      <a:pt x="269" y="3571"/>
                      <a:pt x="330" y="2304"/>
                    </a:cubicBezTo>
                    <a:cubicBezTo>
                      <a:pt x="389" y="1036"/>
                      <a:pt x="377" y="4"/>
                      <a:pt x="304" y="1"/>
                    </a:cubicBezTo>
                    <a:cubicBezTo>
                      <a:pt x="304" y="1"/>
                      <a:pt x="304" y="1"/>
                      <a:pt x="30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3" name="Google Shape;2017;p46"/>
              <p:cNvSpPr>
                <a:spLocks/>
              </p:cNvSpPr>
              <p:nvPr/>
            </p:nvSpPr>
            <p:spPr bwMode="auto">
              <a:xfrm>
                <a:off x="6611880" y="2291614"/>
                <a:ext cx="117754" cy="53645"/>
              </a:xfrm>
              <a:custGeom>
                <a:avLst/>
                <a:gdLst>
                  <a:gd name="T0" fmla="*/ 50 w 5312"/>
                  <a:gd name="T1" fmla="*/ 1 h 2420"/>
                  <a:gd name="T2" fmla="*/ 31 w 5312"/>
                  <a:gd name="T3" fmla="*/ 7 h 2420"/>
                  <a:gd name="T4" fmla="*/ 2599 w 5312"/>
                  <a:gd name="T5" fmla="*/ 1333 h 2420"/>
                  <a:gd name="T6" fmla="*/ 5261 w 5312"/>
                  <a:gd name="T7" fmla="*/ 2419 h 2420"/>
                  <a:gd name="T8" fmla="*/ 5280 w 5312"/>
                  <a:gd name="T9" fmla="*/ 2413 h 2420"/>
                  <a:gd name="T10" fmla="*/ 2711 w 5312"/>
                  <a:gd name="T11" fmla="*/ 1088 h 2420"/>
                  <a:gd name="T12" fmla="*/ 50 w 5312"/>
                  <a:gd name="T13" fmla="*/ 1 h 24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12"/>
                  <a:gd name="T22" fmla="*/ 0 h 2420"/>
                  <a:gd name="T23" fmla="*/ 5312 w 5312"/>
                  <a:gd name="T24" fmla="*/ 2420 h 24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12" h="2420" extrusionOk="0">
                    <a:moveTo>
                      <a:pt x="50" y="1"/>
                    </a:moveTo>
                    <a:cubicBezTo>
                      <a:pt x="39" y="1"/>
                      <a:pt x="33" y="3"/>
                      <a:pt x="31" y="7"/>
                    </a:cubicBezTo>
                    <a:cubicBezTo>
                      <a:pt x="0" y="75"/>
                      <a:pt x="1150" y="668"/>
                      <a:pt x="2599" y="1333"/>
                    </a:cubicBezTo>
                    <a:cubicBezTo>
                      <a:pt x="3957" y="1955"/>
                      <a:pt x="5097" y="2419"/>
                      <a:pt x="5261" y="2419"/>
                    </a:cubicBezTo>
                    <a:cubicBezTo>
                      <a:pt x="5272" y="2419"/>
                      <a:pt x="5279" y="2417"/>
                      <a:pt x="5280" y="2413"/>
                    </a:cubicBezTo>
                    <a:cubicBezTo>
                      <a:pt x="5311" y="2346"/>
                      <a:pt x="4162" y="1752"/>
                      <a:pt x="2711" y="1088"/>
                    </a:cubicBezTo>
                    <a:cubicBezTo>
                      <a:pt x="1352" y="465"/>
                      <a:pt x="212" y="1"/>
                      <a:pt x="5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4" name="Google Shape;2018;p46"/>
              <p:cNvSpPr>
                <a:spLocks/>
              </p:cNvSpPr>
              <p:nvPr/>
            </p:nvSpPr>
            <p:spPr bwMode="auto">
              <a:xfrm>
                <a:off x="7134413" y="2063821"/>
                <a:ext cx="12968" cy="126133"/>
              </a:xfrm>
              <a:custGeom>
                <a:avLst/>
                <a:gdLst>
                  <a:gd name="T0" fmla="*/ 510 w 585"/>
                  <a:gd name="T1" fmla="*/ 1 h 5690"/>
                  <a:gd name="T2" fmla="*/ 159 w 585"/>
                  <a:gd name="T3" fmla="*/ 2835 h 5690"/>
                  <a:gd name="T4" fmla="*/ 76 w 585"/>
                  <a:gd name="T5" fmla="*/ 5689 h 5690"/>
                  <a:gd name="T6" fmla="*/ 76 w 585"/>
                  <a:gd name="T7" fmla="*/ 5689 h 5690"/>
                  <a:gd name="T8" fmla="*/ 427 w 585"/>
                  <a:gd name="T9" fmla="*/ 2856 h 5690"/>
                  <a:gd name="T10" fmla="*/ 510 w 585"/>
                  <a:gd name="T11" fmla="*/ 1 h 5690"/>
                  <a:gd name="T12" fmla="*/ 510 w 585"/>
                  <a:gd name="T13" fmla="*/ 1 h 56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5"/>
                  <a:gd name="T22" fmla="*/ 0 h 5690"/>
                  <a:gd name="T23" fmla="*/ 585 w 585"/>
                  <a:gd name="T24" fmla="*/ 5690 h 56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5" h="5690" extrusionOk="0">
                    <a:moveTo>
                      <a:pt x="510" y="1"/>
                    </a:moveTo>
                    <a:cubicBezTo>
                      <a:pt x="436" y="1"/>
                      <a:pt x="279" y="1268"/>
                      <a:pt x="159" y="2835"/>
                    </a:cubicBezTo>
                    <a:cubicBezTo>
                      <a:pt x="38" y="4406"/>
                      <a:pt x="1" y="5683"/>
                      <a:pt x="76" y="5689"/>
                    </a:cubicBezTo>
                    <a:cubicBezTo>
                      <a:pt x="76" y="5689"/>
                      <a:pt x="76" y="5689"/>
                      <a:pt x="76" y="5689"/>
                    </a:cubicBezTo>
                    <a:cubicBezTo>
                      <a:pt x="150" y="5689"/>
                      <a:pt x="307" y="4423"/>
                      <a:pt x="427" y="2856"/>
                    </a:cubicBezTo>
                    <a:cubicBezTo>
                      <a:pt x="548" y="1284"/>
                      <a:pt x="585" y="7"/>
                      <a:pt x="510" y="1"/>
                    </a:cubicBezTo>
                    <a:cubicBezTo>
                      <a:pt x="510" y="1"/>
                      <a:pt x="510" y="1"/>
                      <a:pt x="51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5" name="Google Shape;2019;p46"/>
              <p:cNvSpPr>
                <a:spLocks/>
              </p:cNvSpPr>
              <p:nvPr/>
            </p:nvSpPr>
            <p:spPr bwMode="auto">
              <a:xfrm>
                <a:off x="6485415" y="2514774"/>
                <a:ext cx="122941" cy="72931"/>
              </a:xfrm>
              <a:custGeom>
                <a:avLst/>
                <a:gdLst>
                  <a:gd name="T0" fmla="*/ 56 w 5546"/>
                  <a:gd name="T1" fmla="*/ 0 h 3290"/>
                  <a:gd name="T2" fmla="*/ 48 w 5546"/>
                  <a:gd name="T3" fmla="*/ 3 h 3290"/>
                  <a:gd name="T4" fmla="*/ 2571 w 5546"/>
                  <a:gd name="T5" fmla="*/ 1996 h 3290"/>
                  <a:gd name="T6" fmla="*/ 5495 w 5546"/>
                  <a:gd name="T7" fmla="*/ 3290 h 3290"/>
                  <a:gd name="T8" fmla="*/ 5516 w 5546"/>
                  <a:gd name="T9" fmla="*/ 3284 h 3290"/>
                  <a:gd name="T10" fmla="*/ 2709 w 5546"/>
                  <a:gd name="T11" fmla="*/ 1766 h 3290"/>
                  <a:gd name="T12" fmla="*/ 56 w 5546"/>
                  <a:gd name="T13" fmla="*/ 0 h 3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6"/>
                  <a:gd name="T22" fmla="*/ 0 h 3290"/>
                  <a:gd name="T23" fmla="*/ 5546 w 5546"/>
                  <a:gd name="T24" fmla="*/ 3290 h 32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6" h="3290" extrusionOk="0">
                    <a:moveTo>
                      <a:pt x="56" y="0"/>
                    </a:moveTo>
                    <a:cubicBezTo>
                      <a:pt x="52" y="0"/>
                      <a:pt x="49" y="1"/>
                      <a:pt x="48" y="3"/>
                    </a:cubicBezTo>
                    <a:cubicBezTo>
                      <a:pt x="0" y="49"/>
                      <a:pt x="1034" y="1079"/>
                      <a:pt x="2571" y="1996"/>
                    </a:cubicBezTo>
                    <a:cubicBezTo>
                      <a:pt x="4002" y="2860"/>
                      <a:pt x="5314" y="3290"/>
                      <a:pt x="5495" y="3290"/>
                    </a:cubicBezTo>
                    <a:cubicBezTo>
                      <a:pt x="5508" y="3290"/>
                      <a:pt x="5515" y="3288"/>
                      <a:pt x="5516" y="3284"/>
                    </a:cubicBezTo>
                    <a:cubicBezTo>
                      <a:pt x="5546" y="3208"/>
                      <a:pt x="4215" y="2674"/>
                      <a:pt x="2709" y="1766"/>
                    </a:cubicBezTo>
                    <a:cubicBezTo>
                      <a:pt x="1246" y="893"/>
                      <a:pt x="171" y="0"/>
                      <a:pt x="5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6" name="Google Shape;2020;p46"/>
              <p:cNvSpPr>
                <a:spLocks/>
              </p:cNvSpPr>
              <p:nvPr/>
            </p:nvSpPr>
            <p:spPr bwMode="auto">
              <a:xfrm>
                <a:off x="6334942" y="2354747"/>
                <a:ext cx="104276" cy="111613"/>
              </a:xfrm>
              <a:custGeom>
                <a:avLst/>
                <a:gdLst>
                  <a:gd name="T0" fmla="*/ 4643 w 4704"/>
                  <a:gd name="T1" fmla="*/ 1 h 5035"/>
                  <a:gd name="T2" fmla="*/ 2252 w 4704"/>
                  <a:gd name="T3" fmla="*/ 2428 h 5035"/>
                  <a:gd name="T4" fmla="*/ 55 w 4704"/>
                  <a:gd name="T5" fmla="*/ 5033 h 5035"/>
                  <a:gd name="T6" fmla="*/ 60 w 4704"/>
                  <a:gd name="T7" fmla="*/ 5035 h 5035"/>
                  <a:gd name="T8" fmla="*/ 2452 w 4704"/>
                  <a:gd name="T9" fmla="*/ 2609 h 5035"/>
                  <a:gd name="T10" fmla="*/ 4648 w 4704"/>
                  <a:gd name="T11" fmla="*/ 2 h 5035"/>
                  <a:gd name="T12" fmla="*/ 4643 w 4704"/>
                  <a:gd name="T13" fmla="*/ 1 h 50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04"/>
                  <a:gd name="T22" fmla="*/ 0 h 5035"/>
                  <a:gd name="T23" fmla="*/ 4704 w 4704"/>
                  <a:gd name="T24" fmla="*/ 5035 h 50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04" h="5035" extrusionOk="0">
                    <a:moveTo>
                      <a:pt x="4643" y="1"/>
                    </a:moveTo>
                    <a:cubicBezTo>
                      <a:pt x="4546" y="1"/>
                      <a:pt x="3493" y="1068"/>
                      <a:pt x="2252" y="2428"/>
                    </a:cubicBezTo>
                    <a:cubicBezTo>
                      <a:pt x="984" y="3817"/>
                      <a:pt x="1" y="4983"/>
                      <a:pt x="55" y="5033"/>
                    </a:cubicBezTo>
                    <a:cubicBezTo>
                      <a:pt x="56" y="5034"/>
                      <a:pt x="58" y="5035"/>
                      <a:pt x="60" y="5035"/>
                    </a:cubicBezTo>
                    <a:cubicBezTo>
                      <a:pt x="159" y="5035"/>
                      <a:pt x="1211" y="3966"/>
                      <a:pt x="2452" y="2609"/>
                    </a:cubicBezTo>
                    <a:cubicBezTo>
                      <a:pt x="3720" y="1220"/>
                      <a:pt x="4704" y="52"/>
                      <a:pt x="4648" y="2"/>
                    </a:cubicBezTo>
                    <a:cubicBezTo>
                      <a:pt x="4647" y="1"/>
                      <a:pt x="4645" y="1"/>
                      <a:pt x="464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7" name="Google Shape;2021;p46"/>
              <p:cNvSpPr>
                <a:spLocks/>
              </p:cNvSpPr>
              <p:nvPr/>
            </p:nvSpPr>
            <p:spPr bwMode="auto">
              <a:xfrm>
                <a:off x="6325277" y="2073508"/>
                <a:ext cx="98978" cy="72909"/>
              </a:xfrm>
              <a:custGeom>
                <a:avLst/>
                <a:gdLst>
                  <a:gd name="T0" fmla="*/ 61 w 4465"/>
                  <a:gd name="T1" fmla="*/ 0 h 3289"/>
                  <a:gd name="T2" fmla="*/ 53 w 4465"/>
                  <a:gd name="T3" fmla="*/ 3 h 3289"/>
                  <a:gd name="T4" fmla="*/ 2022 w 4465"/>
                  <a:gd name="T5" fmla="*/ 1934 h 3289"/>
                  <a:gd name="T6" fmla="*/ 4413 w 4465"/>
                  <a:gd name="T7" fmla="*/ 3289 h 3289"/>
                  <a:gd name="T8" fmla="*/ 4428 w 4465"/>
                  <a:gd name="T9" fmla="*/ 3283 h 3289"/>
                  <a:gd name="T10" fmla="*/ 2184 w 4465"/>
                  <a:gd name="T11" fmla="*/ 1719 h 3289"/>
                  <a:gd name="T12" fmla="*/ 61 w 4465"/>
                  <a:gd name="T13" fmla="*/ 0 h 32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65"/>
                  <a:gd name="T22" fmla="*/ 0 h 3289"/>
                  <a:gd name="T23" fmla="*/ 4465 w 4465"/>
                  <a:gd name="T24" fmla="*/ 3289 h 32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65" h="3289" extrusionOk="0">
                    <a:moveTo>
                      <a:pt x="61" y="0"/>
                    </a:moveTo>
                    <a:cubicBezTo>
                      <a:pt x="58" y="0"/>
                      <a:pt x="55" y="1"/>
                      <a:pt x="53" y="3"/>
                    </a:cubicBezTo>
                    <a:cubicBezTo>
                      <a:pt x="1" y="46"/>
                      <a:pt x="793" y="1016"/>
                      <a:pt x="2022" y="1934"/>
                    </a:cubicBezTo>
                    <a:cubicBezTo>
                      <a:pt x="3177" y="2806"/>
                      <a:pt x="4268" y="3289"/>
                      <a:pt x="4413" y="3289"/>
                    </a:cubicBezTo>
                    <a:cubicBezTo>
                      <a:pt x="4422" y="3289"/>
                      <a:pt x="4427" y="3287"/>
                      <a:pt x="4428" y="3283"/>
                    </a:cubicBezTo>
                    <a:cubicBezTo>
                      <a:pt x="4464" y="3212"/>
                      <a:pt x="3385" y="2626"/>
                      <a:pt x="2184" y="1719"/>
                    </a:cubicBezTo>
                    <a:cubicBezTo>
                      <a:pt x="1013" y="846"/>
                      <a:pt x="164" y="0"/>
                      <a:pt x="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8" name="Google Shape;2022;p46"/>
              <p:cNvSpPr>
                <a:spLocks/>
              </p:cNvSpPr>
              <p:nvPr/>
            </p:nvSpPr>
            <p:spPr bwMode="auto">
              <a:xfrm>
                <a:off x="6262166" y="2189865"/>
                <a:ext cx="55884" cy="63177"/>
              </a:xfrm>
              <a:custGeom>
                <a:avLst/>
                <a:gdLst>
                  <a:gd name="T0" fmla="*/ 2456 w 2521"/>
                  <a:gd name="T1" fmla="*/ 0 h 2850"/>
                  <a:gd name="T2" fmla="*/ 1158 w 2521"/>
                  <a:gd name="T3" fmla="*/ 1338 h 2850"/>
                  <a:gd name="T4" fmla="*/ 58 w 2521"/>
                  <a:gd name="T5" fmla="*/ 2847 h 2850"/>
                  <a:gd name="T6" fmla="*/ 67 w 2521"/>
                  <a:gd name="T7" fmla="*/ 2849 h 2850"/>
                  <a:gd name="T8" fmla="*/ 1364 w 2521"/>
                  <a:gd name="T9" fmla="*/ 1512 h 2850"/>
                  <a:gd name="T10" fmla="*/ 2464 w 2521"/>
                  <a:gd name="T11" fmla="*/ 3 h 2850"/>
                  <a:gd name="T12" fmla="*/ 2456 w 2521"/>
                  <a:gd name="T13" fmla="*/ 0 h 28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1"/>
                  <a:gd name="T22" fmla="*/ 0 h 2850"/>
                  <a:gd name="T23" fmla="*/ 2521 w 2521"/>
                  <a:gd name="T24" fmla="*/ 2850 h 28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1" h="2850" extrusionOk="0">
                    <a:moveTo>
                      <a:pt x="2456" y="0"/>
                    </a:moveTo>
                    <a:cubicBezTo>
                      <a:pt x="2363" y="0"/>
                      <a:pt x="1798" y="583"/>
                      <a:pt x="1158" y="1338"/>
                    </a:cubicBezTo>
                    <a:cubicBezTo>
                      <a:pt x="494" y="2124"/>
                      <a:pt x="0" y="2799"/>
                      <a:pt x="58" y="2847"/>
                    </a:cubicBezTo>
                    <a:cubicBezTo>
                      <a:pt x="60" y="2848"/>
                      <a:pt x="63" y="2849"/>
                      <a:pt x="67" y="2849"/>
                    </a:cubicBezTo>
                    <a:cubicBezTo>
                      <a:pt x="159" y="2849"/>
                      <a:pt x="724" y="2268"/>
                      <a:pt x="1364" y="1512"/>
                    </a:cubicBezTo>
                    <a:cubicBezTo>
                      <a:pt x="2027" y="727"/>
                      <a:pt x="2521" y="52"/>
                      <a:pt x="2464" y="3"/>
                    </a:cubicBezTo>
                    <a:cubicBezTo>
                      <a:pt x="2462" y="1"/>
                      <a:pt x="2459" y="0"/>
                      <a:pt x="245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49" name="Google Shape;2023;p46"/>
              <p:cNvSpPr>
                <a:spLocks/>
              </p:cNvSpPr>
              <p:nvPr/>
            </p:nvSpPr>
            <p:spPr bwMode="auto">
              <a:xfrm>
                <a:off x="6450368" y="1802799"/>
                <a:ext cx="96584" cy="114916"/>
              </a:xfrm>
              <a:custGeom>
                <a:avLst/>
                <a:gdLst>
                  <a:gd name="T0" fmla="*/ 4294 w 4357"/>
                  <a:gd name="T1" fmla="*/ 1 h 5184"/>
                  <a:gd name="T2" fmla="*/ 2075 w 4357"/>
                  <a:gd name="T3" fmla="*/ 2508 h 5184"/>
                  <a:gd name="T4" fmla="*/ 59 w 4357"/>
                  <a:gd name="T5" fmla="*/ 5183 h 5184"/>
                  <a:gd name="T6" fmla="*/ 63 w 4357"/>
                  <a:gd name="T7" fmla="*/ 5184 h 5184"/>
                  <a:gd name="T8" fmla="*/ 2282 w 4357"/>
                  <a:gd name="T9" fmla="*/ 2677 h 5184"/>
                  <a:gd name="T10" fmla="*/ 4299 w 4357"/>
                  <a:gd name="T11" fmla="*/ 2 h 5184"/>
                  <a:gd name="T12" fmla="*/ 4294 w 4357"/>
                  <a:gd name="T13" fmla="*/ 1 h 5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57"/>
                  <a:gd name="T22" fmla="*/ 0 h 5184"/>
                  <a:gd name="T23" fmla="*/ 4357 w 4357"/>
                  <a:gd name="T24" fmla="*/ 5184 h 5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57" h="5184" extrusionOk="0">
                    <a:moveTo>
                      <a:pt x="4294" y="1"/>
                    </a:moveTo>
                    <a:cubicBezTo>
                      <a:pt x="4202" y="1"/>
                      <a:pt x="3223" y="1105"/>
                      <a:pt x="2075" y="2508"/>
                    </a:cubicBezTo>
                    <a:cubicBezTo>
                      <a:pt x="903" y="3938"/>
                      <a:pt x="1" y="5135"/>
                      <a:pt x="59" y="5183"/>
                    </a:cubicBezTo>
                    <a:cubicBezTo>
                      <a:pt x="60" y="5183"/>
                      <a:pt x="61" y="5184"/>
                      <a:pt x="63" y="5184"/>
                    </a:cubicBezTo>
                    <a:cubicBezTo>
                      <a:pt x="156" y="5184"/>
                      <a:pt x="1136" y="4078"/>
                      <a:pt x="2282" y="2677"/>
                    </a:cubicBezTo>
                    <a:cubicBezTo>
                      <a:pt x="3454" y="1247"/>
                      <a:pt x="4356" y="49"/>
                      <a:pt x="4299" y="2"/>
                    </a:cubicBezTo>
                    <a:cubicBezTo>
                      <a:pt x="4297" y="1"/>
                      <a:pt x="4296" y="1"/>
                      <a:pt x="429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50" name="Google Shape;2024;p46"/>
              <p:cNvSpPr>
                <a:spLocks/>
              </p:cNvSpPr>
              <p:nvPr/>
            </p:nvSpPr>
            <p:spPr bwMode="auto">
              <a:xfrm>
                <a:off x="6255227" y="1740774"/>
                <a:ext cx="95342" cy="106138"/>
              </a:xfrm>
              <a:custGeom>
                <a:avLst/>
                <a:gdLst>
                  <a:gd name="T0" fmla="*/ 61 w 4301"/>
                  <a:gd name="T1" fmla="*/ 0 h 4788"/>
                  <a:gd name="T2" fmla="*/ 56 w 4301"/>
                  <a:gd name="T3" fmla="*/ 2 h 4788"/>
                  <a:gd name="T4" fmla="*/ 2049 w 4301"/>
                  <a:gd name="T5" fmla="*/ 2483 h 4788"/>
                  <a:gd name="T6" fmla="*/ 4239 w 4301"/>
                  <a:gd name="T7" fmla="*/ 4788 h 4788"/>
                  <a:gd name="T8" fmla="*/ 4245 w 4301"/>
                  <a:gd name="T9" fmla="*/ 4786 h 4788"/>
                  <a:gd name="T10" fmla="*/ 2251 w 4301"/>
                  <a:gd name="T11" fmla="*/ 2305 h 4788"/>
                  <a:gd name="T12" fmla="*/ 61 w 4301"/>
                  <a:gd name="T13" fmla="*/ 0 h 47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01"/>
                  <a:gd name="T22" fmla="*/ 0 h 4788"/>
                  <a:gd name="T23" fmla="*/ 4301 w 4301"/>
                  <a:gd name="T24" fmla="*/ 4788 h 47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01" h="4788" extrusionOk="0">
                    <a:moveTo>
                      <a:pt x="61" y="0"/>
                    </a:moveTo>
                    <a:cubicBezTo>
                      <a:pt x="59" y="0"/>
                      <a:pt x="57" y="1"/>
                      <a:pt x="56" y="2"/>
                    </a:cubicBezTo>
                    <a:cubicBezTo>
                      <a:pt x="1" y="51"/>
                      <a:pt x="893" y="1162"/>
                      <a:pt x="2049" y="2483"/>
                    </a:cubicBezTo>
                    <a:cubicBezTo>
                      <a:pt x="3179" y="3773"/>
                      <a:pt x="4142" y="4788"/>
                      <a:pt x="4239" y="4788"/>
                    </a:cubicBezTo>
                    <a:cubicBezTo>
                      <a:pt x="4242" y="4788"/>
                      <a:pt x="4243" y="4787"/>
                      <a:pt x="4245" y="4786"/>
                    </a:cubicBezTo>
                    <a:cubicBezTo>
                      <a:pt x="4300" y="4738"/>
                      <a:pt x="3408" y="3627"/>
                      <a:pt x="2251" y="2305"/>
                    </a:cubicBezTo>
                    <a:cubicBezTo>
                      <a:pt x="1122" y="1015"/>
                      <a:pt x="156" y="0"/>
                      <a:pt x="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51" name="Google Shape;2025;p46"/>
              <p:cNvSpPr>
                <a:spLocks/>
              </p:cNvSpPr>
              <p:nvPr/>
            </p:nvSpPr>
            <p:spPr bwMode="auto">
              <a:xfrm>
                <a:off x="6383045" y="1486890"/>
                <a:ext cx="65860" cy="111613"/>
              </a:xfrm>
              <a:custGeom>
                <a:avLst/>
                <a:gdLst>
                  <a:gd name="T0" fmla="*/ 68 w 2971"/>
                  <a:gd name="T1" fmla="*/ 1 h 5035"/>
                  <a:gd name="T2" fmla="*/ 64 w 2971"/>
                  <a:gd name="T3" fmla="*/ 2 h 5035"/>
                  <a:gd name="T4" fmla="*/ 1368 w 2971"/>
                  <a:gd name="T5" fmla="*/ 2584 h 5035"/>
                  <a:gd name="T6" fmla="*/ 2903 w 2971"/>
                  <a:gd name="T7" fmla="*/ 5035 h 5035"/>
                  <a:gd name="T8" fmla="*/ 2907 w 2971"/>
                  <a:gd name="T9" fmla="*/ 5034 h 5035"/>
                  <a:gd name="T10" fmla="*/ 1602 w 2971"/>
                  <a:gd name="T11" fmla="*/ 2451 h 5035"/>
                  <a:gd name="T12" fmla="*/ 68 w 2971"/>
                  <a:gd name="T13" fmla="*/ 1 h 50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1"/>
                  <a:gd name="T22" fmla="*/ 0 h 5035"/>
                  <a:gd name="T23" fmla="*/ 2971 w 2971"/>
                  <a:gd name="T24" fmla="*/ 5035 h 50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1" h="5035" extrusionOk="0">
                    <a:moveTo>
                      <a:pt x="68" y="1"/>
                    </a:moveTo>
                    <a:cubicBezTo>
                      <a:pt x="67" y="1"/>
                      <a:pt x="65" y="1"/>
                      <a:pt x="64" y="2"/>
                    </a:cubicBezTo>
                    <a:cubicBezTo>
                      <a:pt x="0" y="39"/>
                      <a:pt x="584" y="1195"/>
                      <a:pt x="1368" y="2584"/>
                    </a:cubicBezTo>
                    <a:cubicBezTo>
                      <a:pt x="2140" y="3950"/>
                      <a:pt x="2819" y="5035"/>
                      <a:pt x="2903" y="5035"/>
                    </a:cubicBezTo>
                    <a:cubicBezTo>
                      <a:pt x="2904" y="5035"/>
                      <a:pt x="2905" y="5034"/>
                      <a:pt x="2907" y="5034"/>
                    </a:cubicBezTo>
                    <a:cubicBezTo>
                      <a:pt x="2971" y="4998"/>
                      <a:pt x="2388" y="3842"/>
                      <a:pt x="1602" y="2451"/>
                    </a:cubicBezTo>
                    <a:cubicBezTo>
                      <a:pt x="831" y="1085"/>
                      <a:pt x="151" y="1"/>
                      <a:pt x="6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52" name="Google Shape;2026;p46"/>
              <p:cNvSpPr>
                <a:spLocks/>
              </p:cNvSpPr>
              <p:nvPr/>
            </p:nvSpPr>
            <p:spPr bwMode="auto">
              <a:xfrm>
                <a:off x="6441191" y="1326973"/>
                <a:ext cx="52648" cy="111259"/>
              </a:xfrm>
              <a:custGeom>
                <a:avLst/>
                <a:gdLst>
                  <a:gd name="T0" fmla="*/ 2306 w 2375"/>
                  <a:gd name="T1" fmla="*/ 1 h 5019"/>
                  <a:gd name="T2" fmla="*/ 1387 w 2375"/>
                  <a:gd name="T3" fmla="*/ 2599 h 5019"/>
                  <a:gd name="T4" fmla="*/ 65 w 2375"/>
                  <a:gd name="T5" fmla="*/ 5016 h 5019"/>
                  <a:gd name="T6" fmla="*/ 70 w 2375"/>
                  <a:gd name="T7" fmla="*/ 5018 h 5019"/>
                  <a:gd name="T8" fmla="*/ 1633 w 2375"/>
                  <a:gd name="T9" fmla="*/ 2708 h 5019"/>
                  <a:gd name="T10" fmla="*/ 2308 w 2375"/>
                  <a:gd name="T11" fmla="*/ 1 h 5019"/>
                  <a:gd name="T12" fmla="*/ 2306 w 2375"/>
                  <a:gd name="T13" fmla="*/ 1 h 50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5"/>
                  <a:gd name="T22" fmla="*/ 0 h 5019"/>
                  <a:gd name="T23" fmla="*/ 2375 w 2375"/>
                  <a:gd name="T24" fmla="*/ 5019 h 50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5" h="5019" extrusionOk="0">
                    <a:moveTo>
                      <a:pt x="2306" y="1"/>
                    </a:moveTo>
                    <a:cubicBezTo>
                      <a:pt x="2224" y="1"/>
                      <a:pt x="2008" y="1222"/>
                      <a:pt x="1387" y="2599"/>
                    </a:cubicBezTo>
                    <a:cubicBezTo>
                      <a:pt x="772" y="3988"/>
                      <a:pt x="1" y="4966"/>
                      <a:pt x="65" y="5016"/>
                    </a:cubicBezTo>
                    <a:cubicBezTo>
                      <a:pt x="66" y="5018"/>
                      <a:pt x="68" y="5018"/>
                      <a:pt x="70" y="5018"/>
                    </a:cubicBezTo>
                    <a:cubicBezTo>
                      <a:pt x="155" y="5018"/>
                      <a:pt x="1014" y="4102"/>
                      <a:pt x="1633" y="2708"/>
                    </a:cubicBezTo>
                    <a:cubicBezTo>
                      <a:pt x="2276" y="1283"/>
                      <a:pt x="2375" y="3"/>
                      <a:pt x="2308" y="1"/>
                    </a:cubicBezTo>
                    <a:cubicBezTo>
                      <a:pt x="2307" y="1"/>
                      <a:pt x="2307" y="1"/>
                      <a:pt x="230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53" name="Google Shape;2027;p46"/>
              <p:cNvSpPr>
                <a:spLocks/>
              </p:cNvSpPr>
              <p:nvPr/>
            </p:nvSpPr>
            <p:spPr bwMode="auto">
              <a:xfrm>
                <a:off x="6250816" y="1302190"/>
                <a:ext cx="62246" cy="126488"/>
              </a:xfrm>
              <a:custGeom>
                <a:avLst/>
                <a:gdLst>
                  <a:gd name="T0" fmla="*/ 2739 w 2808"/>
                  <a:gd name="T1" fmla="*/ 1 h 5706"/>
                  <a:gd name="T2" fmla="*/ 2026 w 2808"/>
                  <a:gd name="T3" fmla="*/ 628 h 5706"/>
                  <a:gd name="T4" fmla="*/ 766 w 2808"/>
                  <a:gd name="T5" fmla="*/ 2546 h 5706"/>
                  <a:gd name="T6" fmla="*/ 130 w 2808"/>
                  <a:gd name="T7" fmla="*/ 5705 h 5706"/>
                  <a:gd name="T8" fmla="*/ 130 w 2808"/>
                  <a:gd name="T9" fmla="*/ 5705 h 5706"/>
                  <a:gd name="T10" fmla="*/ 131 w 2808"/>
                  <a:gd name="T11" fmla="*/ 5705 h 5706"/>
                  <a:gd name="T12" fmla="*/ 1010 w 2808"/>
                  <a:gd name="T13" fmla="*/ 2658 h 5706"/>
                  <a:gd name="T14" fmla="*/ 2744 w 2808"/>
                  <a:gd name="T15" fmla="*/ 3 h 5706"/>
                  <a:gd name="T16" fmla="*/ 2739 w 2808"/>
                  <a:gd name="T17" fmla="*/ 1 h 57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08"/>
                  <a:gd name="T28" fmla="*/ 0 h 5706"/>
                  <a:gd name="T29" fmla="*/ 2808 w 2808"/>
                  <a:gd name="T30" fmla="*/ 5706 h 57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08" h="5706" extrusionOk="0">
                    <a:moveTo>
                      <a:pt x="2739" y="1"/>
                    </a:moveTo>
                    <a:cubicBezTo>
                      <a:pt x="2693" y="1"/>
                      <a:pt x="2407" y="217"/>
                      <a:pt x="2026" y="628"/>
                    </a:cubicBezTo>
                    <a:cubicBezTo>
                      <a:pt x="1627" y="1060"/>
                      <a:pt x="1142" y="1727"/>
                      <a:pt x="766" y="2546"/>
                    </a:cubicBezTo>
                    <a:cubicBezTo>
                      <a:pt x="0" y="4195"/>
                      <a:pt x="67" y="5705"/>
                      <a:pt x="130" y="5705"/>
                    </a:cubicBezTo>
                    <a:cubicBezTo>
                      <a:pt x="130" y="5705"/>
                      <a:pt x="130" y="5705"/>
                      <a:pt x="130" y="5705"/>
                    </a:cubicBezTo>
                    <a:cubicBezTo>
                      <a:pt x="131" y="5705"/>
                      <a:pt x="131" y="5705"/>
                      <a:pt x="131" y="5705"/>
                    </a:cubicBezTo>
                    <a:cubicBezTo>
                      <a:pt x="217" y="5705"/>
                      <a:pt x="269" y="4249"/>
                      <a:pt x="1010" y="2658"/>
                    </a:cubicBezTo>
                    <a:cubicBezTo>
                      <a:pt x="1734" y="1053"/>
                      <a:pt x="2808" y="62"/>
                      <a:pt x="2744" y="3"/>
                    </a:cubicBezTo>
                    <a:cubicBezTo>
                      <a:pt x="2743" y="2"/>
                      <a:pt x="2741" y="1"/>
                      <a:pt x="273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28" name="Google Shape;2028;p46"/>
              <p:cNvSpPr/>
              <p:nvPr/>
            </p:nvSpPr>
            <p:spPr>
              <a:xfrm>
                <a:off x="7893435" y="786990"/>
                <a:ext cx="878367" cy="438989"/>
              </a:xfrm>
              <a:custGeom>
                <a:avLst/>
                <a:gdLst/>
                <a:ahLst/>
                <a:cxnLst/>
                <a:rect l="l" t="t" r="r" b="b"/>
                <a:pathLst>
                  <a:path w="39523" h="19847" extrusionOk="0">
                    <a:moveTo>
                      <a:pt x="21135" y="0"/>
                    </a:moveTo>
                    <a:cubicBezTo>
                      <a:pt x="19544" y="0"/>
                      <a:pt x="17953" y="339"/>
                      <a:pt x="16506" y="1000"/>
                    </a:cubicBezTo>
                    <a:cubicBezTo>
                      <a:pt x="15109" y="1638"/>
                      <a:pt x="13771" y="2586"/>
                      <a:pt x="12236" y="2631"/>
                    </a:cubicBezTo>
                    <a:cubicBezTo>
                      <a:pt x="12196" y="2632"/>
                      <a:pt x="12157" y="2632"/>
                      <a:pt x="12118" y="2632"/>
                    </a:cubicBezTo>
                    <a:cubicBezTo>
                      <a:pt x="10833" y="2632"/>
                      <a:pt x="9619" y="2015"/>
                      <a:pt x="8340" y="1849"/>
                    </a:cubicBezTo>
                    <a:cubicBezTo>
                      <a:pt x="8111" y="1819"/>
                      <a:pt x="7882" y="1805"/>
                      <a:pt x="7653" y="1805"/>
                    </a:cubicBezTo>
                    <a:cubicBezTo>
                      <a:pt x="5750" y="1805"/>
                      <a:pt x="3886" y="2798"/>
                      <a:pt x="2633" y="4251"/>
                    </a:cubicBezTo>
                    <a:cubicBezTo>
                      <a:pt x="1227" y="5879"/>
                      <a:pt x="515" y="8013"/>
                      <a:pt x="257" y="10149"/>
                    </a:cubicBezTo>
                    <a:cubicBezTo>
                      <a:pt x="0" y="12285"/>
                      <a:pt x="167" y="14445"/>
                      <a:pt x="335" y="16590"/>
                    </a:cubicBezTo>
                    <a:lnTo>
                      <a:pt x="28564" y="18198"/>
                    </a:lnTo>
                    <a:cubicBezTo>
                      <a:pt x="29731" y="19081"/>
                      <a:pt x="31374" y="19485"/>
                      <a:pt x="32811" y="19759"/>
                    </a:cubicBezTo>
                    <a:cubicBezTo>
                      <a:pt x="33120" y="19818"/>
                      <a:pt x="33464" y="19847"/>
                      <a:pt x="33826" y="19847"/>
                    </a:cubicBezTo>
                    <a:cubicBezTo>
                      <a:pt x="35148" y="19847"/>
                      <a:pt x="36706" y="19466"/>
                      <a:pt x="37633" y="18788"/>
                    </a:cubicBezTo>
                    <a:cubicBezTo>
                      <a:pt x="38815" y="17927"/>
                      <a:pt x="39523" y="16372"/>
                      <a:pt x="39180" y="14948"/>
                    </a:cubicBezTo>
                    <a:cubicBezTo>
                      <a:pt x="38876" y="13680"/>
                      <a:pt x="37647" y="12665"/>
                      <a:pt x="36368" y="12665"/>
                    </a:cubicBezTo>
                    <a:cubicBezTo>
                      <a:pt x="36212" y="12665"/>
                      <a:pt x="36056" y="12680"/>
                      <a:pt x="35900" y="12712"/>
                    </a:cubicBezTo>
                    <a:cubicBezTo>
                      <a:pt x="37002" y="11620"/>
                      <a:pt x="37058" y="9749"/>
                      <a:pt x="36286" y="8404"/>
                    </a:cubicBezTo>
                    <a:cubicBezTo>
                      <a:pt x="35513" y="7058"/>
                      <a:pt x="34072" y="6203"/>
                      <a:pt x="32574" y="5801"/>
                    </a:cubicBezTo>
                    <a:cubicBezTo>
                      <a:pt x="31077" y="5398"/>
                      <a:pt x="29504" y="5396"/>
                      <a:pt x="27953" y="5396"/>
                    </a:cubicBezTo>
                    <a:cubicBezTo>
                      <a:pt x="28267" y="4174"/>
                      <a:pt x="27760" y="2841"/>
                      <a:pt x="26874" y="1945"/>
                    </a:cubicBezTo>
                    <a:cubicBezTo>
                      <a:pt x="25988" y="1049"/>
                      <a:pt x="24774" y="541"/>
                      <a:pt x="23545" y="266"/>
                    </a:cubicBezTo>
                    <a:cubicBezTo>
                      <a:pt x="22754" y="88"/>
                      <a:pt x="21944" y="0"/>
                      <a:pt x="21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46"/>
              <p:cNvSpPr/>
              <p:nvPr/>
            </p:nvSpPr>
            <p:spPr>
              <a:xfrm>
                <a:off x="7665780" y="995116"/>
                <a:ext cx="973996" cy="1244392"/>
              </a:xfrm>
              <a:custGeom>
                <a:avLst/>
                <a:gdLst/>
                <a:ahLst/>
                <a:cxnLst/>
                <a:rect l="l" t="t" r="r" b="b"/>
                <a:pathLst>
                  <a:path w="43963" h="56162" extrusionOk="0">
                    <a:moveTo>
                      <a:pt x="23927" y="1"/>
                    </a:moveTo>
                    <a:cubicBezTo>
                      <a:pt x="20642" y="1"/>
                      <a:pt x="17334" y="540"/>
                      <a:pt x="14133" y="1644"/>
                    </a:cubicBezTo>
                    <a:lnTo>
                      <a:pt x="12604" y="2171"/>
                    </a:lnTo>
                    <a:lnTo>
                      <a:pt x="1649" y="42074"/>
                    </a:lnTo>
                    <a:cubicBezTo>
                      <a:pt x="1" y="48075"/>
                      <a:pt x="3590" y="54261"/>
                      <a:pt x="9616" y="55809"/>
                    </a:cubicBezTo>
                    <a:cubicBezTo>
                      <a:pt x="10546" y="56048"/>
                      <a:pt x="11478" y="56162"/>
                      <a:pt x="12396" y="56162"/>
                    </a:cubicBezTo>
                    <a:cubicBezTo>
                      <a:pt x="17329" y="56162"/>
                      <a:pt x="21836" y="52861"/>
                      <a:pt x="23154" y="47872"/>
                    </a:cubicBezTo>
                    <a:cubicBezTo>
                      <a:pt x="24026" y="44568"/>
                      <a:pt x="24736" y="41798"/>
                      <a:pt x="24736" y="41798"/>
                    </a:cubicBezTo>
                    <a:cubicBezTo>
                      <a:pt x="24736" y="41798"/>
                      <a:pt x="25345" y="41902"/>
                      <a:pt x="26293" y="41902"/>
                    </a:cubicBezTo>
                    <a:cubicBezTo>
                      <a:pt x="28912" y="41902"/>
                      <a:pt x="34119" y="41106"/>
                      <a:pt x="36214" y="35113"/>
                    </a:cubicBezTo>
                    <a:cubicBezTo>
                      <a:pt x="39066" y="26950"/>
                      <a:pt x="43962" y="7653"/>
                      <a:pt x="43962" y="7653"/>
                    </a:cubicBezTo>
                    <a:cubicBezTo>
                      <a:pt x="38367" y="2649"/>
                      <a:pt x="31207" y="1"/>
                      <a:pt x="23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46"/>
              <p:cNvSpPr/>
              <p:nvPr/>
            </p:nvSpPr>
            <p:spPr>
              <a:xfrm>
                <a:off x="7999890" y="1772507"/>
                <a:ext cx="214278" cy="192942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8754" extrusionOk="0">
                    <a:moveTo>
                      <a:pt x="0" y="0"/>
                    </a:moveTo>
                    <a:cubicBezTo>
                      <a:pt x="0" y="1"/>
                      <a:pt x="547" y="6747"/>
                      <a:pt x="8972" y="8753"/>
                    </a:cubicBezTo>
                    <a:lnTo>
                      <a:pt x="9666" y="6623"/>
                    </a:lnTo>
                    <a:cubicBezTo>
                      <a:pt x="9666" y="6623"/>
                      <a:pt x="4344" y="5305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57" name="Google Shape;2031;p46"/>
              <p:cNvSpPr>
                <a:spLocks/>
              </p:cNvSpPr>
              <p:nvPr/>
            </p:nvSpPr>
            <p:spPr bwMode="auto">
              <a:xfrm>
                <a:off x="7719080" y="1215537"/>
                <a:ext cx="184567" cy="206446"/>
              </a:xfrm>
              <a:custGeom>
                <a:avLst/>
                <a:gdLst>
                  <a:gd name="T0" fmla="*/ 5067 w 8326"/>
                  <a:gd name="T1" fmla="*/ 1 h 9313"/>
                  <a:gd name="T2" fmla="*/ 1552 w 8326"/>
                  <a:gd name="T3" fmla="*/ 3245 h 9313"/>
                  <a:gd name="T4" fmla="*/ 5797 w 8326"/>
                  <a:gd name="T5" fmla="*/ 9313 h 9313"/>
                  <a:gd name="T6" fmla="*/ 5945 w 8326"/>
                  <a:gd name="T7" fmla="*/ 9290 h 9313"/>
                  <a:gd name="T8" fmla="*/ 8326 w 8326"/>
                  <a:gd name="T9" fmla="*/ 1138 h 9313"/>
                  <a:gd name="T10" fmla="*/ 5067 w 8326"/>
                  <a:gd name="T11" fmla="*/ 1 h 9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26"/>
                  <a:gd name="T19" fmla="*/ 0 h 9313"/>
                  <a:gd name="T20" fmla="*/ 8326 w 8326"/>
                  <a:gd name="T21" fmla="*/ 9313 h 9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26" h="9313" extrusionOk="0">
                    <a:moveTo>
                      <a:pt x="5067" y="1"/>
                    </a:moveTo>
                    <a:cubicBezTo>
                      <a:pt x="3728" y="1"/>
                      <a:pt x="2314" y="709"/>
                      <a:pt x="1552" y="3245"/>
                    </a:cubicBezTo>
                    <a:cubicBezTo>
                      <a:pt x="1" y="8405"/>
                      <a:pt x="4873" y="9313"/>
                      <a:pt x="5797" y="9313"/>
                    </a:cubicBezTo>
                    <a:cubicBezTo>
                      <a:pt x="5887" y="9313"/>
                      <a:pt x="5940" y="9304"/>
                      <a:pt x="5945" y="9290"/>
                    </a:cubicBezTo>
                    <a:cubicBezTo>
                      <a:pt x="6004" y="9130"/>
                      <a:pt x="8326" y="1138"/>
                      <a:pt x="8326" y="1138"/>
                    </a:cubicBezTo>
                    <a:cubicBezTo>
                      <a:pt x="8260" y="1079"/>
                      <a:pt x="6720" y="1"/>
                      <a:pt x="5067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32" name="Google Shape;2032;p46"/>
              <p:cNvSpPr/>
              <p:nvPr/>
            </p:nvSpPr>
            <p:spPr>
              <a:xfrm>
                <a:off x="7777200" y="1253634"/>
                <a:ext cx="67294" cy="111518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5123" extrusionOk="0">
                    <a:moveTo>
                      <a:pt x="2231" y="1"/>
                    </a:moveTo>
                    <a:cubicBezTo>
                      <a:pt x="1835" y="1"/>
                      <a:pt x="1413" y="257"/>
                      <a:pt x="1124" y="590"/>
                    </a:cubicBezTo>
                    <a:cubicBezTo>
                      <a:pt x="764" y="970"/>
                      <a:pt x="465" y="1482"/>
                      <a:pt x="308" y="2066"/>
                    </a:cubicBezTo>
                    <a:cubicBezTo>
                      <a:pt x="0" y="3218"/>
                      <a:pt x="264" y="4461"/>
                      <a:pt x="1012" y="4944"/>
                    </a:cubicBezTo>
                    <a:cubicBezTo>
                      <a:pt x="1227" y="5075"/>
                      <a:pt x="1443" y="5123"/>
                      <a:pt x="1627" y="5123"/>
                    </a:cubicBezTo>
                    <a:cubicBezTo>
                      <a:pt x="1757" y="5123"/>
                      <a:pt x="1872" y="5099"/>
                      <a:pt x="1959" y="5065"/>
                    </a:cubicBezTo>
                    <a:cubicBezTo>
                      <a:pt x="2176" y="4978"/>
                      <a:pt x="2244" y="4861"/>
                      <a:pt x="2228" y="4844"/>
                    </a:cubicBezTo>
                    <a:cubicBezTo>
                      <a:pt x="2225" y="4840"/>
                      <a:pt x="2220" y="4838"/>
                      <a:pt x="2212" y="4838"/>
                    </a:cubicBezTo>
                    <a:cubicBezTo>
                      <a:pt x="2174" y="4838"/>
                      <a:pt x="2078" y="4888"/>
                      <a:pt x="1919" y="4909"/>
                    </a:cubicBezTo>
                    <a:cubicBezTo>
                      <a:pt x="1884" y="4914"/>
                      <a:pt x="1845" y="4917"/>
                      <a:pt x="1804" y="4917"/>
                    </a:cubicBezTo>
                    <a:cubicBezTo>
                      <a:pt x="1624" y="4917"/>
                      <a:pt x="1390" y="4865"/>
                      <a:pt x="1177" y="4704"/>
                    </a:cubicBezTo>
                    <a:cubicBezTo>
                      <a:pt x="645" y="4304"/>
                      <a:pt x="426" y="3203"/>
                      <a:pt x="705" y="2174"/>
                    </a:cubicBezTo>
                    <a:cubicBezTo>
                      <a:pt x="836" y="1684"/>
                      <a:pt x="1077" y="1230"/>
                      <a:pt x="1406" y="844"/>
                    </a:cubicBezTo>
                    <a:cubicBezTo>
                      <a:pt x="1681" y="509"/>
                      <a:pt x="2005" y="305"/>
                      <a:pt x="2304" y="305"/>
                    </a:cubicBezTo>
                    <a:cubicBezTo>
                      <a:pt x="2328" y="305"/>
                      <a:pt x="2352" y="307"/>
                      <a:pt x="2376" y="309"/>
                    </a:cubicBezTo>
                    <a:cubicBezTo>
                      <a:pt x="2696" y="330"/>
                      <a:pt x="2855" y="576"/>
                      <a:pt x="2877" y="756"/>
                    </a:cubicBezTo>
                    <a:cubicBezTo>
                      <a:pt x="2906" y="937"/>
                      <a:pt x="2835" y="1039"/>
                      <a:pt x="2862" y="1058"/>
                    </a:cubicBezTo>
                    <a:cubicBezTo>
                      <a:pt x="2863" y="1059"/>
                      <a:pt x="2865" y="1060"/>
                      <a:pt x="2868" y="1060"/>
                    </a:cubicBezTo>
                    <a:cubicBezTo>
                      <a:pt x="2898" y="1060"/>
                      <a:pt x="3014" y="976"/>
                      <a:pt x="3037" y="752"/>
                    </a:cubicBezTo>
                    <a:cubicBezTo>
                      <a:pt x="3047" y="603"/>
                      <a:pt x="3006" y="453"/>
                      <a:pt x="2921" y="330"/>
                    </a:cubicBezTo>
                    <a:cubicBezTo>
                      <a:pt x="2818" y="178"/>
                      <a:pt x="2635" y="62"/>
                      <a:pt x="2418" y="21"/>
                    </a:cubicBezTo>
                    <a:cubicBezTo>
                      <a:pt x="2357" y="7"/>
                      <a:pt x="2294" y="1"/>
                      <a:pt x="2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46"/>
              <p:cNvSpPr/>
              <p:nvPr/>
            </p:nvSpPr>
            <p:spPr>
              <a:xfrm>
                <a:off x="8428161" y="1390701"/>
                <a:ext cx="60211" cy="53104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59" extrusionOk="0">
                    <a:moveTo>
                      <a:pt x="1364" y="1"/>
                    </a:moveTo>
                    <a:cubicBezTo>
                      <a:pt x="830" y="1"/>
                      <a:pt x="339" y="335"/>
                      <a:pt x="186" y="852"/>
                    </a:cubicBezTo>
                    <a:cubicBezTo>
                      <a:pt x="0" y="1477"/>
                      <a:pt x="381" y="2130"/>
                      <a:pt x="1038" y="2311"/>
                    </a:cubicBezTo>
                    <a:cubicBezTo>
                      <a:pt x="1154" y="2344"/>
                      <a:pt x="1271" y="2359"/>
                      <a:pt x="1385" y="2359"/>
                    </a:cubicBezTo>
                    <a:cubicBezTo>
                      <a:pt x="1920" y="2359"/>
                      <a:pt x="2410" y="2025"/>
                      <a:pt x="2562" y="1510"/>
                    </a:cubicBezTo>
                    <a:cubicBezTo>
                      <a:pt x="2749" y="884"/>
                      <a:pt x="2365" y="229"/>
                      <a:pt x="1710" y="48"/>
                    </a:cubicBezTo>
                    <a:cubicBezTo>
                      <a:pt x="1594" y="16"/>
                      <a:pt x="1478" y="1"/>
                      <a:pt x="13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46"/>
              <p:cNvSpPr/>
              <p:nvPr/>
            </p:nvSpPr>
            <p:spPr>
              <a:xfrm>
                <a:off x="8416497" y="1362014"/>
                <a:ext cx="104483" cy="47793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2188" extrusionOk="0">
                    <a:moveTo>
                      <a:pt x="1664" y="1"/>
                    </a:moveTo>
                    <a:cubicBezTo>
                      <a:pt x="1309" y="1"/>
                      <a:pt x="991" y="55"/>
                      <a:pt x="742" y="134"/>
                    </a:cubicBezTo>
                    <a:cubicBezTo>
                      <a:pt x="241" y="293"/>
                      <a:pt x="1" y="519"/>
                      <a:pt x="45" y="610"/>
                    </a:cubicBezTo>
                    <a:cubicBezTo>
                      <a:pt x="69" y="667"/>
                      <a:pt x="179" y="680"/>
                      <a:pt x="353" y="680"/>
                    </a:cubicBezTo>
                    <a:cubicBezTo>
                      <a:pt x="505" y="680"/>
                      <a:pt x="706" y="670"/>
                      <a:pt x="942" y="670"/>
                    </a:cubicBezTo>
                    <a:cubicBezTo>
                      <a:pt x="1382" y="670"/>
                      <a:pt x="1941" y="706"/>
                      <a:pt x="2525" y="909"/>
                    </a:cubicBezTo>
                    <a:cubicBezTo>
                      <a:pt x="3721" y="1308"/>
                      <a:pt x="4382" y="2187"/>
                      <a:pt x="4615" y="2187"/>
                    </a:cubicBezTo>
                    <a:cubicBezTo>
                      <a:pt x="4627" y="2187"/>
                      <a:pt x="4639" y="2184"/>
                      <a:pt x="4649" y="2179"/>
                    </a:cubicBezTo>
                    <a:cubicBezTo>
                      <a:pt x="4742" y="2134"/>
                      <a:pt x="4704" y="1814"/>
                      <a:pt x="4417" y="1387"/>
                    </a:cubicBezTo>
                    <a:cubicBezTo>
                      <a:pt x="4137" y="964"/>
                      <a:pt x="3573" y="452"/>
                      <a:pt x="2790" y="186"/>
                    </a:cubicBezTo>
                    <a:cubicBezTo>
                      <a:pt x="2401" y="53"/>
                      <a:pt x="2015" y="1"/>
                      <a:pt x="1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46"/>
              <p:cNvSpPr/>
              <p:nvPr/>
            </p:nvSpPr>
            <p:spPr>
              <a:xfrm>
                <a:off x="8154298" y="1301589"/>
                <a:ext cx="60211" cy="53104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360" extrusionOk="0">
                    <a:moveTo>
                      <a:pt x="1366" y="1"/>
                    </a:moveTo>
                    <a:cubicBezTo>
                      <a:pt x="831" y="1"/>
                      <a:pt x="340" y="335"/>
                      <a:pt x="186" y="851"/>
                    </a:cubicBezTo>
                    <a:cubicBezTo>
                      <a:pt x="1" y="1477"/>
                      <a:pt x="381" y="2129"/>
                      <a:pt x="1039" y="2312"/>
                    </a:cubicBezTo>
                    <a:cubicBezTo>
                      <a:pt x="1154" y="2344"/>
                      <a:pt x="1270" y="2359"/>
                      <a:pt x="1384" y="2359"/>
                    </a:cubicBezTo>
                    <a:cubicBezTo>
                      <a:pt x="1919" y="2359"/>
                      <a:pt x="2410" y="2025"/>
                      <a:pt x="2563" y="1510"/>
                    </a:cubicBezTo>
                    <a:cubicBezTo>
                      <a:pt x="2749" y="885"/>
                      <a:pt x="2367" y="229"/>
                      <a:pt x="1710" y="47"/>
                    </a:cubicBezTo>
                    <a:cubicBezTo>
                      <a:pt x="1595" y="16"/>
                      <a:pt x="1480" y="1"/>
                      <a:pt x="1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46"/>
              <p:cNvSpPr/>
              <p:nvPr/>
            </p:nvSpPr>
            <p:spPr>
              <a:xfrm>
                <a:off x="8141043" y="1272120"/>
                <a:ext cx="10448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2187" extrusionOk="0">
                    <a:moveTo>
                      <a:pt x="1665" y="1"/>
                    </a:moveTo>
                    <a:cubicBezTo>
                      <a:pt x="1310" y="1"/>
                      <a:pt x="990" y="55"/>
                      <a:pt x="742" y="136"/>
                    </a:cubicBezTo>
                    <a:cubicBezTo>
                      <a:pt x="239" y="292"/>
                      <a:pt x="1" y="519"/>
                      <a:pt x="45" y="610"/>
                    </a:cubicBezTo>
                    <a:cubicBezTo>
                      <a:pt x="69" y="667"/>
                      <a:pt x="179" y="680"/>
                      <a:pt x="353" y="680"/>
                    </a:cubicBezTo>
                    <a:cubicBezTo>
                      <a:pt x="505" y="680"/>
                      <a:pt x="706" y="670"/>
                      <a:pt x="941" y="670"/>
                    </a:cubicBezTo>
                    <a:cubicBezTo>
                      <a:pt x="1381" y="670"/>
                      <a:pt x="1941" y="705"/>
                      <a:pt x="2524" y="908"/>
                    </a:cubicBezTo>
                    <a:cubicBezTo>
                      <a:pt x="3720" y="1307"/>
                      <a:pt x="4382" y="2187"/>
                      <a:pt x="4615" y="2187"/>
                    </a:cubicBezTo>
                    <a:cubicBezTo>
                      <a:pt x="4627" y="2187"/>
                      <a:pt x="4638" y="2184"/>
                      <a:pt x="4649" y="2179"/>
                    </a:cubicBezTo>
                    <a:cubicBezTo>
                      <a:pt x="4742" y="2134"/>
                      <a:pt x="4703" y="1814"/>
                      <a:pt x="4416" y="1387"/>
                    </a:cubicBezTo>
                    <a:cubicBezTo>
                      <a:pt x="4135" y="964"/>
                      <a:pt x="3573" y="452"/>
                      <a:pt x="2790" y="186"/>
                    </a:cubicBezTo>
                    <a:cubicBezTo>
                      <a:pt x="2402" y="54"/>
                      <a:pt x="2016" y="1"/>
                      <a:pt x="16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46"/>
              <p:cNvSpPr/>
              <p:nvPr/>
            </p:nvSpPr>
            <p:spPr>
              <a:xfrm>
                <a:off x="8272056" y="1324869"/>
                <a:ext cx="81461" cy="25489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1491" extrusionOk="0">
                    <a:moveTo>
                      <a:pt x="2968" y="1"/>
                    </a:moveTo>
                    <a:cubicBezTo>
                      <a:pt x="2968" y="1"/>
                      <a:pt x="2967" y="1"/>
                      <a:pt x="2967" y="1"/>
                    </a:cubicBezTo>
                    <a:cubicBezTo>
                      <a:pt x="2808" y="6"/>
                      <a:pt x="2803" y="3194"/>
                      <a:pt x="2953" y="7124"/>
                    </a:cubicBezTo>
                    <a:cubicBezTo>
                      <a:pt x="2998" y="8090"/>
                      <a:pt x="3041" y="9012"/>
                      <a:pt x="3082" y="9892"/>
                    </a:cubicBezTo>
                    <a:cubicBezTo>
                      <a:pt x="3113" y="10319"/>
                      <a:pt x="3131" y="10711"/>
                      <a:pt x="2976" y="10918"/>
                    </a:cubicBezTo>
                    <a:cubicBezTo>
                      <a:pt x="2907" y="11027"/>
                      <a:pt x="2778" y="11066"/>
                      <a:pt x="2621" y="11066"/>
                    </a:cubicBezTo>
                    <a:cubicBezTo>
                      <a:pt x="2491" y="11066"/>
                      <a:pt x="2341" y="11039"/>
                      <a:pt x="2191" y="11005"/>
                    </a:cubicBezTo>
                    <a:cubicBezTo>
                      <a:pt x="1115" y="10791"/>
                      <a:pt x="367" y="10667"/>
                      <a:pt x="114" y="10667"/>
                    </a:cubicBezTo>
                    <a:cubicBezTo>
                      <a:pt x="55" y="10667"/>
                      <a:pt x="23" y="10674"/>
                      <a:pt x="20" y="10688"/>
                    </a:cubicBezTo>
                    <a:cubicBezTo>
                      <a:pt x="0" y="10761"/>
                      <a:pt x="794" y="11021"/>
                      <a:pt x="2095" y="11381"/>
                    </a:cubicBezTo>
                    <a:cubicBezTo>
                      <a:pt x="2257" y="11425"/>
                      <a:pt x="2439" y="11482"/>
                      <a:pt x="2666" y="11489"/>
                    </a:cubicBezTo>
                    <a:cubicBezTo>
                      <a:pt x="2680" y="11490"/>
                      <a:pt x="2693" y="11490"/>
                      <a:pt x="2707" y="11490"/>
                    </a:cubicBezTo>
                    <a:cubicBezTo>
                      <a:pt x="2926" y="11490"/>
                      <a:pt x="3196" y="11394"/>
                      <a:pt x="3353" y="11196"/>
                    </a:cubicBezTo>
                    <a:cubicBezTo>
                      <a:pt x="3680" y="10769"/>
                      <a:pt x="3609" y="10284"/>
                      <a:pt x="3610" y="9878"/>
                    </a:cubicBezTo>
                    <a:cubicBezTo>
                      <a:pt x="3585" y="8997"/>
                      <a:pt x="3555" y="8075"/>
                      <a:pt x="3527" y="7109"/>
                    </a:cubicBezTo>
                    <a:cubicBezTo>
                      <a:pt x="3376" y="3180"/>
                      <a:pt x="3126" y="1"/>
                      <a:pt x="29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46"/>
              <p:cNvSpPr/>
              <p:nvPr/>
            </p:nvSpPr>
            <p:spPr>
              <a:xfrm>
                <a:off x="8171479" y="1556369"/>
                <a:ext cx="79690" cy="104437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4778" extrusionOk="0">
                    <a:moveTo>
                      <a:pt x="620" y="0"/>
                    </a:moveTo>
                    <a:cubicBezTo>
                      <a:pt x="517" y="0"/>
                      <a:pt x="274" y="287"/>
                      <a:pt x="142" y="841"/>
                    </a:cubicBezTo>
                    <a:cubicBezTo>
                      <a:pt x="0" y="1417"/>
                      <a:pt x="40" y="2315"/>
                      <a:pt x="555" y="3149"/>
                    </a:cubicBezTo>
                    <a:cubicBezTo>
                      <a:pt x="1072" y="3983"/>
                      <a:pt x="1887" y="4473"/>
                      <a:pt x="2498" y="4655"/>
                    </a:cubicBezTo>
                    <a:cubicBezTo>
                      <a:pt x="2791" y="4745"/>
                      <a:pt x="3036" y="4777"/>
                      <a:pt x="3214" y="4777"/>
                    </a:cubicBezTo>
                    <a:cubicBezTo>
                      <a:pt x="3412" y="4777"/>
                      <a:pt x="3527" y="4736"/>
                      <a:pt x="3532" y="4688"/>
                    </a:cubicBezTo>
                    <a:cubicBezTo>
                      <a:pt x="3586" y="4493"/>
                      <a:pt x="2077" y="4158"/>
                      <a:pt x="1235" y="2792"/>
                    </a:cubicBezTo>
                    <a:cubicBezTo>
                      <a:pt x="391" y="1429"/>
                      <a:pt x="848" y="60"/>
                      <a:pt x="638" y="4"/>
                    </a:cubicBezTo>
                    <a:cubicBezTo>
                      <a:pt x="633" y="1"/>
                      <a:pt x="627" y="0"/>
                      <a:pt x="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46"/>
              <p:cNvSpPr/>
              <p:nvPr/>
            </p:nvSpPr>
            <p:spPr>
              <a:xfrm>
                <a:off x="8429547" y="1305647"/>
                <a:ext cx="97400" cy="49563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2262" extrusionOk="0">
                    <a:moveTo>
                      <a:pt x="1440" y="0"/>
                    </a:moveTo>
                    <a:cubicBezTo>
                      <a:pt x="1166" y="0"/>
                      <a:pt x="917" y="36"/>
                      <a:pt x="713" y="98"/>
                    </a:cubicBezTo>
                    <a:cubicBezTo>
                      <a:pt x="236" y="238"/>
                      <a:pt x="1" y="479"/>
                      <a:pt x="41" y="654"/>
                    </a:cubicBezTo>
                    <a:cubicBezTo>
                      <a:pt x="144" y="1022"/>
                      <a:pt x="1109" y="1076"/>
                      <a:pt x="2136" y="1476"/>
                    </a:cubicBezTo>
                    <a:cubicBezTo>
                      <a:pt x="3022" y="1787"/>
                      <a:pt x="3711" y="2261"/>
                      <a:pt x="4091" y="2261"/>
                    </a:cubicBezTo>
                    <a:cubicBezTo>
                      <a:pt x="4156" y="2261"/>
                      <a:pt x="4212" y="2247"/>
                      <a:pt x="4259" y="2216"/>
                    </a:cubicBezTo>
                    <a:cubicBezTo>
                      <a:pt x="4404" y="2110"/>
                      <a:pt x="4382" y="1775"/>
                      <a:pt x="4112" y="1356"/>
                    </a:cubicBezTo>
                    <a:cubicBezTo>
                      <a:pt x="3847" y="942"/>
                      <a:pt x="3314" y="473"/>
                      <a:pt x="2604" y="210"/>
                    </a:cubicBezTo>
                    <a:cubicBezTo>
                      <a:pt x="2201" y="62"/>
                      <a:pt x="1799" y="0"/>
                      <a:pt x="14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46"/>
              <p:cNvSpPr/>
              <p:nvPr/>
            </p:nvSpPr>
            <p:spPr>
              <a:xfrm>
                <a:off x="8130664" y="1151574"/>
                <a:ext cx="113338" cy="60184"/>
              </a:xfrm>
              <a:custGeom>
                <a:avLst/>
                <a:gdLst/>
                <a:ahLst/>
                <a:cxnLst/>
                <a:rect l="l" t="t" r="r" b="b"/>
                <a:pathLst>
                  <a:path w="5110" h="2727" extrusionOk="0">
                    <a:moveTo>
                      <a:pt x="1812" y="1"/>
                    </a:moveTo>
                    <a:cubicBezTo>
                      <a:pt x="1425" y="1"/>
                      <a:pt x="1075" y="66"/>
                      <a:pt x="803" y="172"/>
                    </a:cubicBezTo>
                    <a:cubicBezTo>
                      <a:pt x="242" y="384"/>
                      <a:pt x="0" y="705"/>
                      <a:pt x="74" y="895"/>
                    </a:cubicBezTo>
                    <a:cubicBezTo>
                      <a:pt x="149" y="1102"/>
                      <a:pt x="490" y="1170"/>
                      <a:pt x="931" y="1258"/>
                    </a:cubicBezTo>
                    <a:cubicBezTo>
                      <a:pt x="1378" y="1341"/>
                      <a:pt x="1937" y="1459"/>
                      <a:pt x="2532" y="1678"/>
                    </a:cubicBezTo>
                    <a:cubicBezTo>
                      <a:pt x="3124" y="1902"/>
                      <a:pt x="3626" y="2178"/>
                      <a:pt x="4018" y="2407"/>
                    </a:cubicBezTo>
                    <a:cubicBezTo>
                      <a:pt x="4327" y="2583"/>
                      <a:pt x="4580" y="2727"/>
                      <a:pt x="4768" y="2727"/>
                    </a:cubicBezTo>
                    <a:cubicBezTo>
                      <a:pt x="4818" y="2727"/>
                      <a:pt x="4863" y="2716"/>
                      <a:pt x="4904" y="2694"/>
                    </a:cubicBezTo>
                    <a:cubicBezTo>
                      <a:pt x="5084" y="2599"/>
                      <a:pt x="5110" y="2198"/>
                      <a:pt x="4825" y="1670"/>
                    </a:cubicBezTo>
                    <a:cubicBezTo>
                      <a:pt x="4549" y="1148"/>
                      <a:pt x="3928" y="546"/>
                      <a:pt x="3073" y="229"/>
                    </a:cubicBezTo>
                    <a:cubicBezTo>
                      <a:pt x="2641" y="68"/>
                      <a:pt x="2207" y="1"/>
                      <a:pt x="1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46"/>
              <p:cNvSpPr/>
              <p:nvPr/>
            </p:nvSpPr>
            <p:spPr>
              <a:xfrm>
                <a:off x="7826244" y="951739"/>
                <a:ext cx="846491" cy="343403"/>
              </a:xfrm>
              <a:custGeom>
                <a:avLst/>
                <a:gdLst/>
                <a:ahLst/>
                <a:cxnLst/>
                <a:rect l="l" t="t" r="r" b="b"/>
                <a:pathLst>
                  <a:path w="38236" h="15482" extrusionOk="0">
                    <a:moveTo>
                      <a:pt x="13837" y="1"/>
                    </a:moveTo>
                    <a:lnTo>
                      <a:pt x="4936" y="2096"/>
                    </a:lnTo>
                    <a:cubicBezTo>
                      <a:pt x="4936" y="2096"/>
                      <a:pt x="0" y="14355"/>
                      <a:pt x="3209" y="15392"/>
                    </a:cubicBezTo>
                    <a:cubicBezTo>
                      <a:pt x="3398" y="15453"/>
                      <a:pt x="3582" y="15482"/>
                      <a:pt x="3759" y="15482"/>
                    </a:cubicBezTo>
                    <a:cubicBezTo>
                      <a:pt x="6600" y="15482"/>
                      <a:pt x="8000" y="8148"/>
                      <a:pt x="8000" y="8148"/>
                    </a:cubicBezTo>
                    <a:cubicBezTo>
                      <a:pt x="12425" y="7830"/>
                      <a:pt x="13629" y="3576"/>
                      <a:pt x="14893" y="2979"/>
                    </a:cubicBezTo>
                    <a:cubicBezTo>
                      <a:pt x="15037" y="2911"/>
                      <a:pt x="15225" y="2879"/>
                      <a:pt x="15450" y="2879"/>
                    </a:cubicBezTo>
                    <a:cubicBezTo>
                      <a:pt x="17202" y="2879"/>
                      <a:pt x="21219" y="4853"/>
                      <a:pt x="24503" y="7542"/>
                    </a:cubicBezTo>
                    <a:cubicBezTo>
                      <a:pt x="30144" y="12160"/>
                      <a:pt x="36241" y="12163"/>
                      <a:pt x="36255" y="12163"/>
                    </a:cubicBezTo>
                    <a:cubicBezTo>
                      <a:pt x="36255" y="12163"/>
                      <a:pt x="36255" y="12163"/>
                      <a:pt x="36255" y="12163"/>
                    </a:cubicBezTo>
                    <a:lnTo>
                      <a:pt x="38235" y="6262"/>
                    </a:lnTo>
                    <a:lnTo>
                      <a:pt x="31149" y="2192"/>
                    </a:lnTo>
                    <a:lnTo>
                      <a:pt x="22957" y="333"/>
                    </a:lnTo>
                    <a:lnTo>
                      <a:pt x="138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46"/>
              <p:cNvSpPr/>
              <p:nvPr/>
            </p:nvSpPr>
            <p:spPr>
              <a:xfrm>
                <a:off x="7115885" y="3592438"/>
                <a:ext cx="651692" cy="485012"/>
              </a:xfrm>
              <a:custGeom>
                <a:avLst/>
                <a:gdLst/>
                <a:ahLst/>
                <a:cxnLst/>
                <a:rect l="l" t="t" r="r" b="b"/>
                <a:pathLst>
                  <a:path w="29427" h="21830" extrusionOk="0">
                    <a:moveTo>
                      <a:pt x="9919" y="0"/>
                    </a:moveTo>
                    <a:cubicBezTo>
                      <a:pt x="9354" y="0"/>
                      <a:pt x="8833" y="374"/>
                      <a:pt x="8835" y="995"/>
                    </a:cubicBezTo>
                    <a:cubicBezTo>
                      <a:pt x="8839" y="2031"/>
                      <a:pt x="10664" y="4651"/>
                      <a:pt x="13919" y="6502"/>
                    </a:cubicBezTo>
                    <a:cubicBezTo>
                      <a:pt x="17172" y="8352"/>
                      <a:pt x="11420" y="9249"/>
                      <a:pt x="9331" y="9613"/>
                    </a:cubicBezTo>
                    <a:cubicBezTo>
                      <a:pt x="7242" y="9976"/>
                      <a:pt x="837" y="11404"/>
                      <a:pt x="458" y="12131"/>
                    </a:cubicBezTo>
                    <a:cubicBezTo>
                      <a:pt x="1" y="13004"/>
                      <a:pt x="634" y="13709"/>
                      <a:pt x="2020" y="13709"/>
                    </a:cubicBezTo>
                    <a:cubicBezTo>
                      <a:pt x="2325" y="13709"/>
                      <a:pt x="2667" y="13675"/>
                      <a:pt x="3043" y="13601"/>
                    </a:cubicBezTo>
                    <a:cubicBezTo>
                      <a:pt x="4355" y="13340"/>
                      <a:pt x="7304" y="12933"/>
                      <a:pt x="9375" y="12933"/>
                    </a:cubicBezTo>
                    <a:cubicBezTo>
                      <a:pt x="10622" y="12933"/>
                      <a:pt x="11550" y="13081"/>
                      <a:pt x="11613" y="13496"/>
                    </a:cubicBezTo>
                    <a:cubicBezTo>
                      <a:pt x="11613" y="13496"/>
                      <a:pt x="11606" y="13507"/>
                      <a:pt x="11594" y="13527"/>
                    </a:cubicBezTo>
                    <a:cubicBezTo>
                      <a:pt x="10546" y="15150"/>
                      <a:pt x="10665" y="17273"/>
                      <a:pt x="11869" y="18787"/>
                    </a:cubicBezTo>
                    <a:cubicBezTo>
                      <a:pt x="12952" y="20148"/>
                      <a:pt x="14544" y="21830"/>
                      <a:pt x="15798" y="21830"/>
                    </a:cubicBezTo>
                    <a:cubicBezTo>
                      <a:pt x="15890" y="21830"/>
                      <a:pt x="15981" y="21821"/>
                      <a:pt x="16069" y="21802"/>
                    </a:cubicBezTo>
                    <a:cubicBezTo>
                      <a:pt x="18496" y="21278"/>
                      <a:pt x="23419" y="19177"/>
                      <a:pt x="23419" y="19177"/>
                    </a:cubicBezTo>
                    <a:lnTo>
                      <a:pt x="29427" y="16284"/>
                    </a:lnTo>
                    <a:lnTo>
                      <a:pt x="26126" y="6525"/>
                    </a:lnTo>
                    <a:lnTo>
                      <a:pt x="18870" y="4844"/>
                    </a:lnTo>
                    <a:cubicBezTo>
                      <a:pt x="18192" y="4693"/>
                      <a:pt x="17441" y="4512"/>
                      <a:pt x="16601" y="4278"/>
                    </a:cubicBezTo>
                    <a:cubicBezTo>
                      <a:pt x="15620" y="4003"/>
                      <a:pt x="14692" y="3566"/>
                      <a:pt x="13854" y="2986"/>
                    </a:cubicBezTo>
                    <a:cubicBezTo>
                      <a:pt x="12838" y="2285"/>
                      <a:pt x="11527" y="1300"/>
                      <a:pt x="10972" y="543"/>
                    </a:cubicBezTo>
                    <a:cubicBezTo>
                      <a:pt x="10698" y="168"/>
                      <a:pt x="10298" y="0"/>
                      <a:pt x="9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69" name="Google Shape;2043;p46"/>
              <p:cNvSpPr>
                <a:spLocks/>
              </p:cNvSpPr>
              <p:nvPr/>
            </p:nvSpPr>
            <p:spPr bwMode="auto">
              <a:xfrm>
                <a:off x="7627307" y="2537296"/>
                <a:ext cx="1417944" cy="1526631"/>
              </a:xfrm>
              <a:custGeom>
                <a:avLst/>
                <a:gdLst>
                  <a:gd name="T0" fmla="*/ 50176 w 63965"/>
                  <a:gd name="T1" fmla="*/ 0 h 68868"/>
                  <a:gd name="T2" fmla="*/ 26899 w 63965"/>
                  <a:gd name="T3" fmla="*/ 5779 h 68868"/>
                  <a:gd name="T4" fmla="*/ 39673 w 63965"/>
                  <a:gd name="T5" fmla="*/ 36629 h 68868"/>
                  <a:gd name="T6" fmla="*/ 0 w 63965"/>
                  <a:gd name="T7" fmla="*/ 49833 h 68868"/>
                  <a:gd name="T8" fmla="*/ 5630 w 63965"/>
                  <a:gd name="T9" fmla="*/ 68867 h 68868"/>
                  <a:gd name="T10" fmla="*/ 49344 w 63965"/>
                  <a:gd name="T11" fmla="*/ 55584 h 68868"/>
                  <a:gd name="T12" fmla="*/ 60894 w 63965"/>
                  <a:gd name="T13" fmla="*/ 33349 h 68868"/>
                  <a:gd name="T14" fmla="*/ 50176 w 63965"/>
                  <a:gd name="T15" fmla="*/ 0 h 688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965"/>
                  <a:gd name="T25" fmla="*/ 0 h 68868"/>
                  <a:gd name="T26" fmla="*/ 63965 w 63965"/>
                  <a:gd name="T27" fmla="*/ 68868 h 688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965" h="68868" extrusionOk="0">
                    <a:moveTo>
                      <a:pt x="50176" y="0"/>
                    </a:moveTo>
                    <a:lnTo>
                      <a:pt x="26899" y="5779"/>
                    </a:lnTo>
                    <a:lnTo>
                      <a:pt x="39673" y="36629"/>
                    </a:lnTo>
                    <a:lnTo>
                      <a:pt x="0" y="49833"/>
                    </a:lnTo>
                    <a:lnTo>
                      <a:pt x="5630" y="68867"/>
                    </a:lnTo>
                    <a:lnTo>
                      <a:pt x="49344" y="55584"/>
                    </a:lnTo>
                    <a:cubicBezTo>
                      <a:pt x="58750" y="52725"/>
                      <a:pt x="63965" y="42688"/>
                      <a:pt x="60894" y="33349"/>
                    </a:cubicBezTo>
                    <a:lnTo>
                      <a:pt x="5017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044" name="Google Shape;2044;p46"/>
              <p:cNvSpPr/>
              <p:nvPr/>
            </p:nvSpPr>
            <p:spPr>
              <a:xfrm>
                <a:off x="7620987" y="2804048"/>
                <a:ext cx="1119209" cy="1255012"/>
              </a:xfrm>
              <a:custGeom>
                <a:avLst/>
                <a:gdLst/>
                <a:ahLst/>
                <a:cxnLst/>
                <a:rect l="l" t="t" r="r" b="b"/>
                <a:pathLst>
                  <a:path w="50499" h="56671" extrusionOk="0">
                    <a:moveTo>
                      <a:pt x="29694" y="1"/>
                    </a:moveTo>
                    <a:cubicBezTo>
                      <a:pt x="29694" y="1"/>
                      <a:pt x="29745" y="154"/>
                      <a:pt x="29861" y="447"/>
                    </a:cubicBezTo>
                    <a:cubicBezTo>
                      <a:pt x="29982" y="746"/>
                      <a:pt x="30154" y="1177"/>
                      <a:pt x="30379" y="1738"/>
                    </a:cubicBezTo>
                    <a:lnTo>
                      <a:pt x="32389" y="6669"/>
                    </a:lnTo>
                    <a:lnTo>
                      <a:pt x="39702" y="24450"/>
                    </a:lnTo>
                    <a:lnTo>
                      <a:pt x="1227" y="37226"/>
                    </a:lnTo>
                    <a:lnTo>
                      <a:pt x="128" y="37593"/>
                    </a:lnTo>
                    <a:lnTo>
                      <a:pt x="0" y="37635"/>
                    </a:lnTo>
                    <a:lnTo>
                      <a:pt x="43" y="37762"/>
                    </a:lnTo>
                    <a:cubicBezTo>
                      <a:pt x="2225" y="44334"/>
                      <a:pt x="4113" y="50736"/>
                      <a:pt x="6060" y="56553"/>
                    </a:cubicBezTo>
                    <a:lnTo>
                      <a:pt x="6100" y="56671"/>
                    </a:lnTo>
                    <a:lnTo>
                      <a:pt x="6218" y="56635"/>
                    </a:lnTo>
                    <a:lnTo>
                      <a:pt x="38037" y="46982"/>
                    </a:lnTo>
                    <a:lnTo>
                      <a:pt x="47214" y="44175"/>
                    </a:lnTo>
                    <a:lnTo>
                      <a:pt x="49659" y="43414"/>
                    </a:lnTo>
                    <a:lnTo>
                      <a:pt x="50288" y="43214"/>
                    </a:lnTo>
                    <a:cubicBezTo>
                      <a:pt x="50429" y="43168"/>
                      <a:pt x="50499" y="43138"/>
                      <a:pt x="50499" y="43138"/>
                    </a:cubicBezTo>
                    <a:lnTo>
                      <a:pt x="50499" y="43138"/>
                    </a:lnTo>
                    <a:cubicBezTo>
                      <a:pt x="50499" y="43138"/>
                      <a:pt x="50424" y="43153"/>
                      <a:pt x="50283" y="43193"/>
                    </a:cubicBezTo>
                    <a:lnTo>
                      <a:pt x="49648" y="43373"/>
                    </a:lnTo>
                    <a:lnTo>
                      <a:pt x="47191" y="44093"/>
                    </a:lnTo>
                    <a:lnTo>
                      <a:pt x="37992" y="46830"/>
                    </a:lnTo>
                    <a:lnTo>
                      <a:pt x="6266" y="56355"/>
                    </a:lnTo>
                    <a:lnTo>
                      <a:pt x="6266" y="56355"/>
                    </a:lnTo>
                    <a:cubicBezTo>
                      <a:pt x="4354" y="50609"/>
                      <a:pt x="2493" y="44294"/>
                      <a:pt x="341" y="37805"/>
                    </a:cubicBezTo>
                    <a:lnTo>
                      <a:pt x="341" y="37805"/>
                    </a:lnTo>
                    <a:lnTo>
                      <a:pt x="1313" y="37482"/>
                    </a:lnTo>
                    <a:lnTo>
                      <a:pt x="39879" y="24618"/>
                    </a:lnTo>
                    <a:lnTo>
                      <a:pt x="39988" y="24582"/>
                    </a:lnTo>
                    <a:lnTo>
                      <a:pt x="39943" y="24475"/>
                    </a:lnTo>
                    <a:cubicBezTo>
                      <a:pt x="36828" y="17006"/>
                      <a:pt x="34277" y="10886"/>
                      <a:pt x="32501" y="6624"/>
                    </a:cubicBezTo>
                    <a:lnTo>
                      <a:pt x="30437" y="1715"/>
                    </a:lnTo>
                    <a:cubicBezTo>
                      <a:pt x="30200" y="1159"/>
                      <a:pt x="30018" y="732"/>
                      <a:pt x="29890" y="435"/>
                    </a:cubicBezTo>
                    <a:cubicBezTo>
                      <a:pt x="29766" y="146"/>
                      <a:pt x="29694" y="1"/>
                      <a:pt x="29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71" name="Google Shape;2045;p46"/>
              <p:cNvSpPr>
                <a:spLocks/>
              </p:cNvSpPr>
              <p:nvPr/>
            </p:nvSpPr>
            <p:spPr bwMode="auto">
              <a:xfrm>
                <a:off x="8500839" y="3349403"/>
                <a:ext cx="185498" cy="123030"/>
              </a:xfrm>
              <a:custGeom>
                <a:avLst/>
                <a:gdLst>
                  <a:gd name="T0" fmla="*/ 92 w 8368"/>
                  <a:gd name="T1" fmla="*/ 0 h 5550"/>
                  <a:gd name="T2" fmla="*/ 6 w 8368"/>
                  <a:gd name="T3" fmla="*/ 12 h 5550"/>
                  <a:gd name="T4" fmla="*/ 1476 w 8368"/>
                  <a:gd name="T5" fmla="*/ 388 h 5550"/>
                  <a:gd name="T6" fmla="*/ 4762 w 8368"/>
                  <a:gd name="T7" fmla="*/ 1903 h 5550"/>
                  <a:gd name="T8" fmla="*/ 7435 w 8368"/>
                  <a:gd name="T9" fmla="*/ 4341 h 5550"/>
                  <a:gd name="T10" fmla="*/ 8348 w 8368"/>
                  <a:gd name="T11" fmla="*/ 5549 h 5550"/>
                  <a:gd name="T12" fmla="*/ 8351 w 8368"/>
                  <a:gd name="T13" fmla="*/ 5549 h 5550"/>
                  <a:gd name="T14" fmla="*/ 8186 w 8368"/>
                  <a:gd name="T15" fmla="*/ 5171 h 5550"/>
                  <a:gd name="T16" fmla="*/ 7586 w 8368"/>
                  <a:gd name="T17" fmla="*/ 4224 h 5550"/>
                  <a:gd name="T18" fmla="*/ 4909 w 8368"/>
                  <a:gd name="T19" fmla="*/ 1679 h 5550"/>
                  <a:gd name="T20" fmla="*/ 1523 w 8368"/>
                  <a:gd name="T21" fmla="*/ 204 h 5550"/>
                  <a:gd name="T22" fmla="*/ 419 w 8368"/>
                  <a:gd name="T23" fmla="*/ 19 h 5550"/>
                  <a:gd name="T24" fmla="*/ 92 w 8368"/>
                  <a:gd name="T25" fmla="*/ 0 h 55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68"/>
                  <a:gd name="T40" fmla="*/ 0 h 5550"/>
                  <a:gd name="T41" fmla="*/ 8368 w 8368"/>
                  <a:gd name="T42" fmla="*/ 5550 h 55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68" h="5550" extrusionOk="0">
                    <a:moveTo>
                      <a:pt x="92" y="0"/>
                    </a:moveTo>
                    <a:cubicBezTo>
                      <a:pt x="36" y="0"/>
                      <a:pt x="7" y="4"/>
                      <a:pt x="6" y="12"/>
                    </a:cubicBezTo>
                    <a:cubicBezTo>
                      <a:pt x="1" y="59"/>
                      <a:pt x="579" y="131"/>
                      <a:pt x="1476" y="388"/>
                    </a:cubicBezTo>
                    <a:cubicBezTo>
                      <a:pt x="2371" y="640"/>
                      <a:pt x="3576" y="1121"/>
                      <a:pt x="4762" y="1903"/>
                    </a:cubicBezTo>
                    <a:cubicBezTo>
                      <a:pt x="5943" y="2691"/>
                      <a:pt x="6854" y="3614"/>
                      <a:pt x="7435" y="4341"/>
                    </a:cubicBezTo>
                    <a:cubicBezTo>
                      <a:pt x="8006" y="5050"/>
                      <a:pt x="8298" y="5549"/>
                      <a:pt x="8348" y="5549"/>
                    </a:cubicBezTo>
                    <a:cubicBezTo>
                      <a:pt x="8349" y="5549"/>
                      <a:pt x="8350" y="5549"/>
                      <a:pt x="8351" y="5549"/>
                    </a:cubicBezTo>
                    <a:cubicBezTo>
                      <a:pt x="8368" y="5540"/>
                      <a:pt x="8308" y="5406"/>
                      <a:pt x="8186" y="5171"/>
                    </a:cubicBezTo>
                    <a:cubicBezTo>
                      <a:pt x="8068" y="4934"/>
                      <a:pt x="7863" y="4609"/>
                      <a:pt x="7586" y="4224"/>
                    </a:cubicBezTo>
                    <a:cubicBezTo>
                      <a:pt x="7034" y="3456"/>
                      <a:pt x="6121" y="2485"/>
                      <a:pt x="4909" y="1679"/>
                    </a:cubicBezTo>
                    <a:cubicBezTo>
                      <a:pt x="3695" y="876"/>
                      <a:pt x="2447" y="413"/>
                      <a:pt x="1523" y="204"/>
                    </a:cubicBezTo>
                    <a:cubicBezTo>
                      <a:pt x="1062" y="97"/>
                      <a:pt x="682" y="35"/>
                      <a:pt x="419" y="19"/>
                    </a:cubicBezTo>
                    <a:cubicBezTo>
                      <a:pt x="272" y="6"/>
                      <a:pt x="161" y="0"/>
                      <a:pt x="9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2" name="Google Shape;2046;p46"/>
              <p:cNvSpPr>
                <a:spLocks/>
              </p:cNvSpPr>
              <p:nvPr/>
            </p:nvSpPr>
            <p:spPr bwMode="auto">
              <a:xfrm>
                <a:off x="8448081" y="2576090"/>
                <a:ext cx="5963" cy="125224"/>
              </a:xfrm>
              <a:custGeom>
                <a:avLst/>
                <a:gdLst>
                  <a:gd name="T0" fmla="*/ 134 w 269"/>
                  <a:gd name="T1" fmla="*/ 1 h 5649"/>
                  <a:gd name="T2" fmla="*/ 0 w 269"/>
                  <a:gd name="T3" fmla="*/ 2825 h 5649"/>
                  <a:gd name="T4" fmla="*/ 134 w 269"/>
                  <a:gd name="T5" fmla="*/ 5649 h 5649"/>
                  <a:gd name="T6" fmla="*/ 269 w 269"/>
                  <a:gd name="T7" fmla="*/ 2825 h 5649"/>
                  <a:gd name="T8" fmla="*/ 134 w 269"/>
                  <a:gd name="T9" fmla="*/ 1 h 5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9"/>
                  <a:gd name="T16" fmla="*/ 0 h 5649"/>
                  <a:gd name="T17" fmla="*/ 269 w 269"/>
                  <a:gd name="T18" fmla="*/ 5649 h 5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9" h="5649" extrusionOk="0">
                    <a:moveTo>
                      <a:pt x="134" y="1"/>
                    </a:moveTo>
                    <a:cubicBezTo>
                      <a:pt x="61" y="1"/>
                      <a:pt x="0" y="1266"/>
                      <a:pt x="0" y="2825"/>
                    </a:cubicBezTo>
                    <a:cubicBezTo>
                      <a:pt x="0" y="4385"/>
                      <a:pt x="61" y="5649"/>
                      <a:pt x="134" y="5649"/>
                    </a:cubicBezTo>
                    <a:cubicBezTo>
                      <a:pt x="209" y="5649"/>
                      <a:pt x="269" y="4385"/>
                      <a:pt x="269" y="2825"/>
                    </a:cubicBezTo>
                    <a:cubicBezTo>
                      <a:pt x="269" y="1265"/>
                      <a:pt x="209" y="1"/>
                      <a:pt x="13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3" name="Google Shape;2047;p46"/>
              <p:cNvSpPr>
                <a:spLocks/>
              </p:cNvSpPr>
              <p:nvPr/>
            </p:nvSpPr>
            <p:spPr bwMode="auto">
              <a:xfrm>
                <a:off x="8607709" y="2589612"/>
                <a:ext cx="39569" cy="121700"/>
              </a:xfrm>
              <a:custGeom>
                <a:avLst/>
                <a:gdLst>
                  <a:gd name="T0" fmla="*/ 75 w 1785"/>
                  <a:gd name="T1" fmla="*/ 0 h 5490"/>
                  <a:gd name="T2" fmla="*/ 73 w 1785"/>
                  <a:gd name="T3" fmla="*/ 0 h 5490"/>
                  <a:gd name="T4" fmla="*/ 764 w 1785"/>
                  <a:gd name="T5" fmla="*/ 2783 h 5490"/>
                  <a:gd name="T6" fmla="*/ 1711 w 1785"/>
                  <a:gd name="T7" fmla="*/ 5489 h 5490"/>
                  <a:gd name="T8" fmla="*/ 1713 w 1785"/>
                  <a:gd name="T9" fmla="*/ 5489 h 5490"/>
                  <a:gd name="T10" fmla="*/ 1022 w 1785"/>
                  <a:gd name="T11" fmla="*/ 2706 h 5490"/>
                  <a:gd name="T12" fmla="*/ 75 w 1785"/>
                  <a:gd name="T13" fmla="*/ 0 h 5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5"/>
                  <a:gd name="T22" fmla="*/ 0 h 5490"/>
                  <a:gd name="T23" fmla="*/ 1785 w 1785"/>
                  <a:gd name="T24" fmla="*/ 5490 h 5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5" h="5490" extrusionOk="0">
                    <a:moveTo>
                      <a:pt x="75" y="0"/>
                    </a:moveTo>
                    <a:cubicBezTo>
                      <a:pt x="74" y="0"/>
                      <a:pt x="74" y="0"/>
                      <a:pt x="73" y="0"/>
                    </a:cubicBezTo>
                    <a:cubicBezTo>
                      <a:pt x="1" y="22"/>
                      <a:pt x="311" y="1267"/>
                      <a:pt x="764" y="2783"/>
                    </a:cubicBezTo>
                    <a:cubicBezTo>
                      <a:pt x="1214" y="4287"/>
                      <a:pt x="1635" y="5489"/>
                      <a:pt x="1711" y="5489"/>
                    </a:cubicBezTo>
                    <a:cubicBezTo>
                      <a:pt x="1711" y="5489"/>
                      <a:pt x="1712" y="5489"/>
                      <a:pt x="1713" y="5489"/>
                    </a:cubicBezTo>
                    <a:cubicBezTo>
                      <a:pt x="1785" y="5467"/>
                      <a:pt x="1475" y="4222"/>
                      <a:pt x="1022" y="2706"/>
                    </a:cubicBezTo>
                    <a:cubicBezTo>
                      <a:pt x="572" y="1203"/>
                      <a:pt x="151" y="0"/>
                      <a:pt x="7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4" name="Google Shape;2048;p46"/>
              <p:cNvSpPr>
                <a:spLocks/>
              </p:cNvSpPr>
              <p:nvPr/>
            </p:nvSpPr>
            <p:spPr bwMode="auto">
              <a:xfrm>
                <a:off x="8411039" y="2853494"/>
                <a:ext cx="114118" cy="33961"/>
              </a:xfrm>
              <a:custGeom>
                <a:avLst/>
                <a:gdLst>
                  <a:gd name="T0" fmla="*/ 54 w 5148"/>
                  <a:gd name="T1" fmla="*/ 1 h 1532"/>
                  <a:gd name="T2" fmla="*/ 34 w 5148"/>
                  <a:gd name="T3" fmla="*/ 8 h 1532"/>
                  <a:gd name="T4" fmla="*/ 2483 w 5148"/>
                  <a:gd name="T5" fmla="*/ 1111 h 1532"/>
                  <a:gd name="T6" fmla="*/ 4933 w 5148"/>
                  <a:gd name="T7" fmla="*/ 1532 h 1532"/>
                  <a:gd name="T8" fmla="*/ 5138 w 5148"/>
                  <a:gd name="T9" fmla="*/ 1504 h 1532"/>
                  <a:gd name="T10" fmla="*/ 2559 w 5148"/>
                  <a:gd name="T11" fmla="*/ 852 h 1532"/>
                  <a:gd name="T12" fmla="*/ 54 w 5148"/>
                  <a:gd name="T13" fmla="*/ 1 h 15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48"/>
                  <a:gd name="T22" fmla="*/ 0 h 1532"/>
                  <a:gd name="T23" fmla="*/ 5148 w 5148"/>
                  <a:gd name="T24" fmla="*/ 1532 h 15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48" h="1532" extrusionOk="0">
                    <a:moveTo>
                      <a:pt x="54" y="1"/>
                    </a:moveTo>
                    <a:cubicBezTo>
                      <a:pt x="43" y="1"/>
                      <a:pt x="36" y="3"/>
                      <a:pt x="34" y="8"/>
                    </a:cubicBezTo>
                    <a:cubicBezTo>
                      <a:pt x="1" y="65"/>
                      <a:pt x="1046" y="693"/>
                      <a:pt x="2483" y="1111"/>
                    </a:cubicBezTo>
                    <a:cubicBezTo>
                      <a:pt x="3566" y="1432"/>
                      <a:pt x="4527" y="1532"/>
                      <a:pt x="4933" y="1532"/>
                    </a:cubicBezTo>
                    <a:cubicBezTo>
                      <a:pt x="5064" y="1532"/>
                      <a:pt x="5138" y="1521"/>
                      <a:pt x="5138" y="1504"/>
                    </a:cubicBezTo>
                    <a:cubicBezTo>
                      <a:pt x="5147" y="1425"/>
                      <a:pt x="3963" y="1269"/>
                      <a:pt x="2559" y="852"/>
                    </a:cubicBezTo>
                    <a:cubicBezTo>
                      <a:pt x="1242" y="470"/>
                      <a:pt x="211" y="1"/>
                      <a:pt x="5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5" name="Google Shape;2049;p46"/>
              <p:cNvSpPr>
                <a:spLocks/>
              </p:cNvSpPr>
              <p:nvPr/>
            </p:nvSpPr>
            <p:spPr bwMode="auto">
              <a:xfrm>
                <a:off x="8743418" y="2864999"/>
                <a:ext cx="23764" cy="118552"/>
              </a:xfrm>
              <a:custGeom>
                <a:avLst/>
                <a:gdLst>
                  <a:gd name="T0" fmla="*/ 997 w 1072"/>
                  <a:gd name="T1" fmla="*/ 0 h 5348"/>
                  <a:gd name="T2" fmla="*/ 403 w 1072"/>
                  <a:gd name="T3" fmla="*/ 2651 h 5348"/>
                  <a:gd name="T4" fmla="*/ 74 w 1072"/>
                  <a:gd name="T5" fmla="*/ 5348 h 5348"/>
                  <a:gd name="T6" fmla="*/ 75 w 1072"/>
                  <a:gd name="T7" fmla="*/ 5348 h 5348"/>
                  <a:gd name="T8" fmla="*/ 668 w 1072"/>
                  <a:gd name="T9" fmla="*/ 2697 h 5348"/>
                  <a:gd name="T10" fmla="*/ 998 w 1072"/>
                  <a:gd name="T11" fmla="*/ 0 h 5348"/>
                  <a:gd name="T12" fmla="*/ 997 w 1072"/>
                  <a:gd name="T13" fmla="*/ 0 h 53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2"/>
                  <a:gd name="T22" fmla="*/ 0 h 5348"/>
                  <a:gd name="T23" fmla="*/ 1072 w 1072"/>
                  <a:gd name="T24" fmla="*/ 5348 h 53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2" h="5348" extrusionOk="0">
                    <a:moveTo>
                      <a:pt x="997" y="0"/>
                    </a:moveTo>
                    <a:cubicBezTo>
                      <a:pt x="922" y="0"/>
                      <a:pt x="658" y="1182"/>
                      <a:pt x="403" y="2651"/>
                    </a:cubicBezTo>
                    <a:cubicBezTo>
                      <a:pt x="148" y="4129"/>
                      <a:pt x="0" y="5335"/>
                      <a:pt x="74" y="5348"/>
                    </a:cubicBezTo>
                    <a:cubicBezTo>
                      <a:pt x="74" y="5348"/>
                      <a:pt x="75" y="5348"/>
                      <a:pt x="75" y="5348"/>
                    </a:cubicBezTo>
                    <a:cubicBezTo>
                      <a:pt x="150" y="5348"/>
                      <a:pt x="413" y="4167"/>
                      <a:pt x="668" y="2697"/>
                    </a:cubicBezTo>
                    <a:cubicBezTo>
                      <a:pt x="924" y="1220"/>
                      <a:pt x="1072" y="12"/>
                      <a:pt x="998" y="0"/>
                    </a:cubicBezTo>
                    <a:cubicBezTo>
                      <a:pt x="998" y="0"/>
                      <a:pt x="998" y="0"/>
                      <a:pt x="99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6" name="Google Shape;2050;p46"/>
              <p:cNvSpPr>
                <a:spLocks/>
              </p:cNvSpPr>
              <p:nvPr/>
            </p:nvSpPr>
            <p:spPr bwMode="auto">
              <a:xfrm>
                <a:off x="8613450" y="3028595"/>
                <a:ext cx="54377" cy="112434"/>
              </a:xfrm>
              <a:custGeom>
                <a:avLst/>
                <a:gdLst>
                  <a:gd name="T0" fmla="*/ 72 w 2453"/>
                  <a:gd name="T1" fmla="*/ 0 h 5072"/>
                  <a:gd name="T2" fmla="*/ 69 w 2453"/>
                  <a:gd name="T3" fmla="*/ 1 h 5072"/>
                  <a:gd name="T4" fmla="*/ 1104 w 2453"/>
                  <a:gd name="T5" fmla="*/ 2592 h 5072"/>
                  <a:gd name="T6" fmla="*/ 2382 w 2453"/>
                  <a:gd name="T7" fmla="*/ 5071 h 5072"/>
                  <a:gd name="T8" fmla="*/ 2385 w 2453"/>
                  <a:gd name="T9" fmla="*/ 5070 h 5072"/>
                  <a:gd name="T10" fmla="*/ 1348 w 2453"/>
                  <a:gd name="T11" fmla="*/ 2480 h 5072"/>
                  <a:gd name="T12" fmla="*/ 72 w 2453"/>
                  <a:gd name="T13" fmla="*/ 0 h 50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53"/>
                  <a:gd name="T22" fmla="*/ 0 h 5072"/>
                  <a:gd name="T23" fmla="*/ 2453 w 2453"/>
                  <a:gd name="T24" fmla="*/ 5072 h 50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53" h="5072" extrusionOk="0">
                    <a:moveTo>
                      <a:pt x="72" y="0"/>
                    </a:moveTo>
                    <a:cubicBezTo>
                      <a:pt x="71" y="0"/>
                      <a:pt x="70" y="1"/>
                      <a:pt x="69" y="1"/>
                    </a:cubicBezTo>
                    <a:cubicBezTo>
                      <a:pt x="0" y="33"/>
                      <a:pt x="465" y="1192"/>
                      <a:pt x="1104" y="2592"/>
                    </a:cubicBezTo>
                    <a:cubicBezTo>
                      <a:pt x="1736" y="3973"/>
                      <a:pt x="2303" y="5071"/>
                      <a:pt x="2382" y="5071"/>
                    </a:cubicBezTo>
                    <a:cubicBezTo>
                      <a:pt x="2383" y="5071"/>
                      <a:pt x="2384" y="5071"/>
                      <a:pt x="2385" y="5070"/>
                    </a:cubicBezTo>
                    <a:cubicBezTo>
                      <a:pt x="2453" y="5040"/>
                      <a:pt x="1989" y="3880"/>
                      <a:pt x="1348" y="2480"/>
                    </a:cubicBezTo>
                    <a:cubicBezTo>
                      <a:pt x="718" y="1099"/>
                      <a:pt x="151" y="0"/>
                      <a:pt x="7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7" name="Google Shape;2051;p46"/>
              <p:cNvSpPr>
                <a:spLocks/>
              </p:cNvSpPr>
              <p:nvPr/>
            </p:nvSpPr>
            <p:spPr bwMode="auto">
              <a:xfrm>
                <a:off x="8527418" y="3227504"/>
                <a:ext cx="107379" cy="51672"/>
              </a:xfrm>
              <a:custGeom>
                <a:avLst/>
                <a:gdLst>
                  <a:gd name="T0" fmla="*/ 52 w 4844"/>
                  <a:gd name="T1" fmla="*/ 1 h 2331"/>
                  <a:gd name="T2" fmla="*/ 32 w 4844"/>
                  <a:gd name="T3" fmla="*/ 7 h 2331"/>
                  <a:gd name="T4" fmla="*/ 2363 w 4844"/>
                  <a:gd name="T5" fmla="*/ 1287 h 2331"/>
                  <a:gd name="T6" fmla="*/ 4792 w 4844"/>
                  <a:gd name="T7" fmla="*/ 2331 h 2331"/>
                  <a:gd name="T8" fmla="*/ 4811 w 4844"/>
                  <a:gd name="T9" fmla="*/ 2324 h 2331"/>
                  <a:gd name="T10" fmla="*/ 2480 w 4844"/>
                  <a:gd name="T11" fmla="*/ 1045 h 2331"/>
                  <a:gd name="T12" fmla="*/ 52 w 4844"/>
                  <a:gd name="T13" fmla="*/ 1 h 2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44"/>
                  <a:gd name="T22" fmla="*/ 0 h 2331"/>
                  <a:gd name="T23" fmla="*/ 4844 w 4844"/>
                  <a:gd name="T24" fmla="*/ 2331 h 2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44" h="2331" extrusionOk="0">
                    <a:moveTo>
                      <a:pt x="52" y="1"/>
                    </a:moveTo>
                    <a:cubicBezTo>
                      <a:pt x="41" y="1"/>
                      <a:pt x="34" y="3"/>
                      <a:pt x="32" y="7"/>
                    </a:cubicBezTo>
                    <a:cubicBezTo>
                      <a:pt x="0" y="74"/>
                      <a:pt x="1043" y="647"/>
                      <a:pt x="2363" y="1287"/>
                    </a:cubicBezTo>
                    <a:cubicBezTo>
                      <a:pt x="3597" y="1886"/>
                      <a:pt x="4637" y="2331"/>
                      <a:pt x="4792" y="2331"/>
                    </a:cubicBezTo>
                    <a:cubicBezTo>
                      <a:pt x="4803" y="2331"/>
                      <a:pt x="4809" y="2329"/>
                      <a:pt x="4811" y="2324"/>
                    </a:cubicBezTo>
                    <a:cubicBezTo>
                      <a:pt x="4843" y="2258"/>
                      <a:pt x="3800" y="1684"/>
                      <a:pt x="2480" y="1045"/>
                    </a:cubicBezTo>
                    <a:cubicBezTo>
                      <a:pt x="1245" y="447"/>
                      <a:pt x="206" y="1"/>
                      <a:pt x="5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8" name="Google Shape;2052;p46"/>
              <p:cNvSpPr>
                <a:spLocks/>
              </p:cNvSpPr>
              <p:nvPr/>
            </p:nvSpPr>
            <p:spPr bwMode="auto">
              <a:xfrm>
                <a:off x="8835414" y="3242289"/>
                <a:ext cx="47727" cy="104475"/>
              </a:xfrm>
              <a:custGeom>
                <a:avLst/>
                <a:gdLst>
                  <a:gd name="T0" fmla="*/ 2080 w 2153"/>
                  <a:gd name="T1" fmla="*/ 0 h 4713"/>
                  <a:gd name="T2" fmla="*/ 854 w 2153"/>
                  <a:gd name="T3" fmla="*/ 2262 h 4713"/>
                  <a:gd name="T4" fmla="*/ 69 w 2153"/>
                  <a:gd name="T5" fmla="*/ 4712 h 4713"/>
                  <a:gd name="T6" fmla="*/ 71 w 2153"/>
                  <a:gd name="T7" fmla="*/ 4712 h 4713"/>
                  <a:gd name="T8" fmla="*/ 1101 w 2153"/>
                  <a:gd name="T9" fmla="*/ 2367 h 4713"/>
                  <a:gd name="T10" fmla="*/ 2084 w 2153"/>
                  <a:gd name="T11" fmla="*/ 1 h 4713"/>
                  <a:gd name="T12" fmla="*/ 2080 w 2153"/>
                  <a:gd name="T13" fmla="*/ 0 h 4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3"/>
                  <a:gd name="T22" fmla="*/ 0 h 4713"/>
                  <a:gd name="T23" fmla="*/ 2153 w 2153"/>
                  <a:gd name="T24" fmla="*/ 4713 h 4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3" h="4713" extrusionOk="0">
                    <a:moveTo>
                      <a:pt x="2080" y="0"/>
                    </a:moveTo>
                    <a:cubicBezTo>
                      <a:pt x="2001" y="0"/>
                      <a:pt x="1403" y="974"/>
                      <a:pt x="854" y="2262"/>
                    </a:cubicBezTo>
                    <a:cubicBezTo>
                      <a:pt x="292" y="3571"/>
                      <a:pt x="1" y="4691"/>
                      <a:pt x="69" y="4712"/>
                    </a:cubicBezTo>
                    <a:cubicBezTo>
                      <a:pt x="69" y="4712"/>
                      <a:pt x="70" y="4712"/>
                      <a:pt x="71" y="4712"/>
                    </a:cubicBezTo>
                    <a:cubicBezTo>
                      <a:pt x="151" y="4712"/>
                      <a:pt x="552" y="3649"/>
                      <a:pt x="1101" y="2367"/>
                    </a:cubicBezTo>
                    <a:cubicBezTo>
                      <a:pt x="1654" y="1070"/>
                      <a:pt x="2152" y="37"/>
                      <a:pt x="2084" y="1"/>
                    </a:cubicBezTo>
                    <a:cubicBezTo>
                      <a:pt x="2083" y="0"/>
                      <a:pt x="2082" y="0"/>
                      <a:pt x="208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79" name="Google Shape;2053;p46"/>
              <p:cNvSpPr>
                <a:spLocks/>
              </p:cNvSpPr>
              <p:nvPr/>
            </p:nvSpPr>
            <p:spPr bwMode="auto">
              <a:xfrm>
                <a:off x="8798416" y="3446097"/>
                <a:ext cx="15983" cy="128438"/>
              </a:xfrm>
              <a:custGeom>
                <a:avLst/>
                <a:gdLst>
                  <a:gd name="T0" fmla="*/ 75 w 721"/>
                  <a:gd name="T1" fmla="*/ 1 h 5794"/>
                  <a:gd name="T2" fmla="*/ 75 w 721"/>
                  <a:gd name="T3" fmla="*/ 1 h 5794"/>
                  <a:gd name="T4" fmla="*/ 227 w 721"/>
                  <a:gd name="T5" fmla="*/ 2910 h 5794"/>
                  <a:gd name="T6" fmla="*/ 646 w 721"/>
                  <a:gd name="T7" fmla="*/ 5793 h 5794"/>
                  <a:gd name="T8" fmla="*/ 647 w 721"/>
                  <a:gd name="T9" fmla="*/ 5793 h 5794"/>
                  <a:gd name="T10" fmla="*/ 494 w 721"/>
                  <a:gd name="T11" fmla="*/ 2884 h 5794"/>
                  <a:gd name="T12" fmla="*/ 75 w 721"/>
                  <a:gd name="T13" fmla="*/ 1 h 57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1"/>
                  <a:gd name="T22" fmla="*/ 0 h 5794"/>
                  <a:gd name="T23" fmla="*/ 721 w 721"/>
                  <a:gd name="T24" fmla="*/ 5794 h 57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1" h="5794" extrusionOk="0">
                    <a:moveTo>
                      <a:pt x="75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0" y="7"/>
                      <a:pt x="70" y="1311"/>
                      <a:pt x="227" y="2910"/>
                    </a:cubicBezTo>
                    <a:cubicBezTo>
                      <a:pt x="384" y="4505"/>
                      <a:pt x="571" y="5793"/>
                      <a:pt x="646" y="5793"/>
                    </a:cubicBezTo>
                    <a:cubicBezTo>
                      <a:pt x="647" y="5793"/>
                      <a:pt x="647" y="5793"/>
                      <a:pt x="647" y="5793"/>
                    </a:cubicBezTo>
                    <a:cubicBezTo>
                      <a:pt x="720" y="5787"/>
                      <a:pt x="652" y="4484"/>
                      <a:pt x="494" y="2884"/>
                    </a:cubicBezTo>
                    <a:cubicBezTo>
                      <a:pt x="336" y="1289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0" name="Google Shape;2054;p46"/>
              <p:cNvSpPr>
                <a:spLocks/>
              </p:cNvSpPr>
              <p:nvPr/>
            </p:nvSpPr>
            <p:spPr bwMode="auto">
              <a:xfrm>
                <a:off x="8549940" y="3599474"/>
                <a:ext cx="89224" cy="80091"/>
              </a:xfrm>
              <a:custGeom>
                <a:avLst/>
                <a:gdLst>
                  <a:gd name="T0" fmla="*/ 58 w 4025"/>
                  <a:gd name="T1" fmla="*/ 1 h 3613"/>
                  <a:gd name="T2" fmla="*/ 50 w 4025"/>
                  <a:gd name="T3" fmla="*/ 3 h 3613"/>
                  <a:gd name="T4" fmla="*/ 1922 w 4025"/>
                  <a:gd name="T5" fmla="*/ 1905 h 3613"/>
                  <a:gd name="T6" fmla="*/ 3966 w 4025"/>
                  <a:gd name="T7" fmla="*/ 3612 h 3613"/>
                  <a:gd name="T8" fmla="*/ 3974 w 4025"/>
                  <a:gd name="T9" fmla="*/ 3609 h 3613"/>
                  <a:gd name="T10" fmla="*/ 2103 w 4025"/>
                  <a:gd name="T11" fmla="*/ 1707 h 3613"/>
                  <a:gd name="T12" fmla="*/ 58 w 4025"/>
                  <a:gd name="T13" fmla="*/ 1 h 36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25"/>
                  <a:gd name="T22" fmla="*/ 0 h 3613"/>
                  <a:gd name="T23" fmla="*/ 4025 w 4025"/>
                  <a:gd name="T24" fmla="*/ 3613 h 36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25" h="3613" extrusionOk="0">
                    <a:moveTo>
                      <a:pt x="58" y="1"/>
                    </a:moveTo>
                    <a:cubicBezTo>
                      <a:pt x="55" y="1"/>
                      <a:pt x="52" y="1"/>
                      <a:pt x="50" y="3"/>
                    </a:cubicBezTo>
                    <a:cubicBezTo>
                      <a:pt x="0" y="59"/>
                      <a:pt x="837" y="910"/>
                      <a:pt x="1922" y="1905"/>
                    </a:cubicBezTo>
                    <a:cubicBezTo>
                      <a:pt x="2967" y="2867"/>
                      <a:pt x="3861" y="3612"/>
                      <a:pt x="3966" y="3612"/>
                    </a:cubicBezTo>
                    <a:cubicBezTo>
                      <a:pt x="3970" y="3612"/>
                      <a:pt x="3972" y="3611"/>
                      <a:pt x="3974" y="3609"/>
                    </a:cubicBezTo>
                    <a:cubicBezTo>
                      <a:pt x="4024" y="3555"/>
                      <a:pt x="3187" y="2704"/>
                      <a:pt x="2103" y="1707"/>
                    </a:cubicBezTo>
                    <a:cubicBezTo>
                      <a:pt x="1056" y="744"/>
                      <a:pt x="162" y="1"/>
                      <a:pt x="5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1" name="Google Shape;2055;p46"/>
              <p:cNvSpPr>
                <a:spLocks/>
              </p:cNvSpPr>
              <p:nvPr/>
            </p:nvSpPr>
            <p:spPr bwMode="auto">
              <a:xfrm>
                <a:off x="8259812" y="3709558"/>
                <a:ext cx="77498" cy="102037"/>
              </a:xfrm>
              <a:custGeom>
                <a:avLst/>
                <a:gdLst>
                  <a:gd name="T0" fmla="*/ 3432 w 3496"/>
                  <a:gd name="T1" fmla="*/ 0 h 4603"/>
                  <a:gd name="T2" fmla="*/ 1640 w 3496"/>
                  <a:gd name="T3" fmla="*/ 2222 h 4603"/>
                  <a:gd name="T4" fmla="*/ 61 w 3496"/>
                  <a:gd name="T5" fmla="*/ 4602 h 4603"/>
                  <a:gd name="T6" fmla="*/ 66 w 3496"/>
                  <a:gd name="T7" fmla="*/ 4603 h 4603"/>
                  <a:gd name="T8" fmla="*/ 1857 w 3496"/>
                  <a:gd name="T9" fmla="*/ 2381 h 4603"/>
                  <a:gd name="T10" fmla="*/ 3437 w 3496"/>
                  <a:gd name="T11" fmla="*/ 1 h 4603"/>
                  <a:gd name="T12" fmla="*/ 3432 w 3496"/>
                  <a:gd name="T13" fmla="*/ 0 h 46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96"/>
                  <a:gd name="T22" fmla="*/ 0 h 4603"/>
                  <a:gd name="T23" fmla="*/ 3496 w 3496"/>
                  <a:gd name="T24" fmla="*/ 4603 h 46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96" h="4603" extrusionOk="0">
                    <a:moveTo>
                      <a:pt x="3432" y="0"/>
                    </a:moveTo>
                    <a:cubicBezTo>
                      <a:pt x="3342" y="0"/>
                      <a:pt x="2553" y="980"/>
                      <a:pt x="1640" y="2222"/>
                    </a:cubicBezTo>
                    <a:cubicBezTo>
                      <a:pt x="708" y="3493"/>
                      <a:pt x="0" y="4558"/>
                      <a:pt x="61" y="4602"/>
                    </a:cubicBezTo>
                    <a:cubicBezTo>
                      <a:pt x="62" y="4602"/>
                      <a:pt x="64" y="4603"/>
                      <a:pt x="66" y="4603"/>
                    </a:cubicBezTo>
                    <a:cubicBezTo>
                      <a:pt x="155" y="4603"/>
                      <a:pt x="945" y="3624"/>
                      <a:pt x="1857" y="2381"/>
                    </a:cubicBezTo>
                    <a:cubicBezTo>
                      <a:pt x="2788" y="1111"/>
                      <a:pt x="3496" y="45"/>
                      <a:pt x="3437" y="1"/>
                    </a:cubicBezTo>
                    <a:cubicBezTo>
                      <a:pt x="3435" y="0"/>
                      <a:pt x="3434" y="0"/>
                      <a:pt x="343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2" name="Google Shape;2056;p46"/>
              <p:cNvSpPr>
                <a:spLocks/>
              </p:cNvSpPr>
              <p:nvPr/>
            </p:nvSpPr>
            <p:spPr bwMode="auto">
              <a:xfrm>
                <a:off x="8347041" y="3478085"/>
                <a:ext cx="85899" cy="89978"/>
              </a:xfrm>
              <a:custGeom>
                <a:avLst/>
                <a:gdLst>
                  <a:gd name="T0" fmla="*/ 64 w 3875"/>
                  <a:gd name="T1" fmla="*/ 0 h 4059"/>
                  <a:gd name="T2" fmla="*/ 58 w 3875"/>
                  <a:gd name="T3" fmla="*/ 2 h 4059"/>
                  <a:gd name="T4" fmla="*/ 1732 w 3875"/>
                  <a:gd name="T5" fmla="*/ 2223 h 4059"/>
                  <a:gd name="T6" fmla="*/ 3816 w 3875"/>
                  <a:gd name="T7" fmla="*/ 4059 h 4059"/>
                  <a:gd name="T8" fmla="*/ 3824 w 3875"/>
                  <a:gd name="T9" fmla="*/ 4056 h 4059"/>
                  <a:gd name="T10" fmla="*/ 1928 w 3875"/>
                  <a:gd name="T11" fmla="*/ 2040 h 4059"/>
                  <a:gd name="T12" fmla="*/ 64 w 3875"/>
                  <a:gd name="T13" fmla="*/ 0 h 40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5"/>
                  <a:gd name="T22" fmla="*/ 0 h 4059"/>
                  <a:gd name="T23" fmla="*/ 3875 w 3875"/>
                  <a:gd name="T24" fmla="*/ 4059 h 40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5" h="4059" extrusionOk="0">
                    <a:moveTo>
                      <a:pt x="64" y="0"/>
                    </a:moveTo>
                    <a:cubicBezTo>
                      <a:pt x="62" y="0"/>
                      <a:pt x="60" y="1"/>
                      <a:pt x="58" y="2"/>
                    </a:cubicBezTo>
                    <a:cubicBezTo>
                      <a:pt x="1" y="42"/>
                      <a:pt x="681" y="1095"/>
                      <a:pt x="1732" y="2223"/>
                    </a:cubicBezTo>
                    <a:cubicBezTo>
                      <a:pt x="2742" y="3316"/>
                      <a:pt x="3710" y="4059"/>
                      <a:pt x="3816" y="4059"/>
                    </a:cubicBezTo>
                    <a:cubicBezTo>
                      <a:pt x="3820" y="4059"/>
                      <a:pt x="3822" y="4058"/>
                      <a:pt x="3824" y="4056"/>
                    </a:cubicBezTo>
                    <a:cubicBezTo>
                      <a:pt x="3874" y="3997"/>
                      <a:pt x="2962" y="3158"/>
                      <a:pt x="1928" y="2040"/>
                    </a:cubicBezTo>
                    <a:cubicBezTo>
                      <a:pt x="914" y="952"/>
                      <a:pt x="157" y="0"/>
                      <a:pt x="6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3" name="Google Shape;2057;p46"/>
              <p:cNvSpPr>
                <a:spLocks/>
              </p:cNvSpPr>
              <p:nvPr/>
            </p:nvSpPr>
            <p:spPr bwMode="auto">
              <a:xfrm>
                <a:off x="8113352" y="3593356"/>
                <a:ext cx="90953" cy="12835"/>
              </a:xfrm>
              <a:custGeom>
                <a:avLst/>
                <a:gdLst>
                  <a:gd name="T0" fmla="*/ 74 w 4103"/>
                  <a:gd name="T1" fmla="*/ 0 h 579"/>
                  <a:gd name="T2" fmla="*/ 31 w 4103"/>
                  <a:gd name="T3" fmla="*/ 13 h 579"/>
                  <a:gd name="T4" fmla="*/ 2029 w 4103"/>
                  <a:gd name="T5" fmla="*/ 561 h 579"/>
                  <a:gd name="T6" fmla="*/ 2487 w 4103"/>
                  <a:gd name="T7" fmla="*/ 578 h 579"/>
                  <a:gd name="T8" fmla="*/ 4085 w 4103"/>
                  <a:gd name="T9" fmla="*/ 308 h 579"/>
                  <a:gd name="T10" fmla="*/ 3952 w 4103"/>
                  <a:gd name="T11" fmla="*/ 284 h 579"/>
                  <a:gd name="T12" fmla="*/ 2799 w 4103"/>
                  <a:gd name="T13" fmla="*/ 321 h 579"/>
                  <a:gd name="T14" fmla="*/ 2048 w 4103"/>
                  <a:gd name="T15" fmla="*/ 293 h 579"/>
                  <a:gd name="T16" fmla="*/ 74 w 4103"/>
                  <a:gd name="T17" fmla="*/ 0 h 5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03"/>
                  <a:gd name="T28" fmla="*/ 0 h 579"/>
                  <a:gd name="T29" fmla="*/ 4103 w 4103"/>
                  <a:gd name="T30" fmla="*/ 579 h 5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03" h="579" extrusionOk="0">
                    <a:moveTo>
                      <a:pt x="74" y="0"/>
                    </a:moveTo>
                    <a:cubicBezTo>
                      <a:pt x="49" y="0"/>
                      <a:pt x="34" y="4"/>
                      <a:pt x="31" y="13"/>
                    </a:cubicBezTo>
                    <a:cubicBezTo>
                      <a:pt x="1" y="75"/>
                      <a:pt x="868" y="481"/>
                      <a:pt x="2029" y="561"/>
                    </a:cubicBezTo>
                    <a:cubicBezTo>
                      <a:pt x="2187" y="573"/>
                      <a:pt x="2340" y="578"/>
                      <a:pt x="2487" y="578"/>
                    </a:cubicBezTo>
                    <a:cubicBezTo>
                      <a:pt x="3421" y="578"/>
                      <a:pt x="4102" y="364"/>
                      <a:pt x="4085" y="308"/>
                    </a:cubicBezTo>
                    <a:cubicBezTo>
                      <a:pt x="4082" y="290"/>
                      <a:pt x="4035" y="284"/>
                      <a:pt x="3952" y="284"/>
                    </a:cubicBezTo>
                    <a:cubicBezTo>
                      <a:pt x="3748" y="284"/>
                      <a:pt x="3328" y="321"/>
                      <a:pt x="2799" y="321"/>
                    </a:cubicBezTo>
                    <a:cubicBezTo>
                      <a:pt x="2566" y="321"/>
                      <a:pt x="2313" y="314"/>
                      <a:pt x="2048" y="293"/>
                    </a:cubicBezTo>
                    <a:cubicBezTo>
                      <a:pt x="1063" y="226"/>
                      <a:pt x="266" y="0"/>
                      <a:pt x="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4" name="Google Shape;2058;p46"/>
              <p:cNvSpPr>
                <a:spLocks/>
              </p:cNvSpPr>
              <p:nvPr/>
            </p:nvSpPr>
            <p:spPr bwMode="auto">
              <a:xfrm>
                <a:off x="8041063" y="3751056"/>
                <a:ext cx="20283" cy="99377"/>
              </a:xfrm>
              <a:custGeom>
                <a:avLst/>
                <a:gdLst>
                  <a:gd name="T0" fmla="*/ 74 w 915"/>
                  <a:gd name="T1" fmla="*/ 0 h 4483"/>
                  <a:gd name="T2" fmla="*/ 73 w 915"/>
                  <a:gd name="T3" fmla="*/ 1 h 4483"/>
                  <a:gd name="T4" fmla="*/ 325 w 915"/>
                  <a:gd name="T5" fmla="*/ 2264 h 4483"/>
                  <a:gd name="T6" fmla="*/ 840 w 915"/>
                  <a:gd name="T7" fmla="*/ 4483 h 4483"/>
                  <a:gd name="T8" fmla="*/ 842 w 915"/>
                  <a:gd name="T9" fmla="*/ 4482 h 4483"/>
                  <a:gd name="T10" fmla="*/ 590 w 915"/>
                  <a:gd name="T11" fmla="*/ 2219 h 4483"/>
                  <a:gd name="T12" fmla="*/ 74 w 915"/>
                  <a:gd name="T13" fmla="*/ 0 h 44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5"/>
                  <a:gd name="T22" fmla="*/ 0 h 4483"/>
                  <a:gd name="T23" fmla="*/ 915 w 915"/>
                  <a:gd name="T24" fmla="*/ 4483 h 44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5" h="4483" extrusionOk="0">
                    <a:moveTo>
                      <a:pt x="74" y="0"/>
                    </a:moveTo>
                    <a:cubicBezTo>
                      <a:pt x="74" y="0"/>
                      <a:pt x="73" y="0"/>
                      <a:pt x="73" y="1"/>
                    </a:cubicBezTo>
                    <a:cubicBezTo>
                      <a:pt x="1" y="13"/>
                      <a:pt x="114" y="1027"/>
                      <a:pt x="325" y="2264"/>
                    </a:cubicBezTo>
                    <a:cubicBezTo>
                      <a:pt x="535" y="3494"/>
                      <a:pt x="765" y="4483"/>
                      <a:pt x="840" y="4483"/>
                    </a:cubicBezTo>
                    <a:cubicBezTo>
                      <a:pt x="841" y="4483"/>
                      <a:pt x="841" y="4482"/>
                      <a:pt x="842" y="4482"/>
                    </a:cubicBezTo>
                    <a:cubicBezTo>
                      <a:pt x="915" y="4471"/>
                      <a:pt x="802" y="3457"/>
                      <a:pt x="590" y="2219"/>
                    </a:cubicBezTo>
                    <a:cubicBezTo>
                      <a:pt x="379" y="990"/>
                      <a:pt x="149" y="0"/>
                      <a:pt x="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5" name="Google Shape;2059;p46"/>
              <p:cNvSpPr>
                <a:spLocks/>
              </p:cNvSpPr>
              <p:nvPr/>
            </p:nvSpPr>
            <p:spPr bwMode="auto">
              <a:xfrm>
                <a:off x="7776450" y="3865839"/>
                <a:ext cx="114007" cy="71025"/>
              </a:xfrm>
              <a:custGeom>
                <a:avLst/>
                <a:gdLst>
                  <a:gd name="T0" fmla="*/ 52 w 5143"/>
                  <a:gd name="T1" fmla="*/ 0 h 3204"/>
                  <a:gd name="T2" fmla="*/ 41 w 5143"/>
                  <a:gd name="T3" fmla="*/ 4 h 3204"/>
                  <a:gd name="T4" fmla="*/ 2499 w 5143"/>
                  <a:gd name="T5" fmla="*/ 1716 h 3204"/>
                  <a:gd name="T6" fmla="*/ 5091 w 5143"/>
                  <a:gd name="T7" fmla="*/ 3204 h 3204"/>
                  <a:gd name="T8" fmla="*/ 5102 w 5143"/>
                  <a:gd name="T9" fmla="*/ 3200 h 3204"/>
                  <a:gd name="T10" fmla="*/ 2643 w 5143"/>
                  <a:gd name="T11" fmla="*/ 1488 h 3204"/>
                  <a:gd name="T12" fmla="*/ 52 w 5143"/>
                  <a:gd name="T13" fmla="*/ 0 h 3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43"/>
                  <a:gd name="T22" fmla="*/ 0 h 3204"/>
                  <a:gd name="T23" fmla="*/ 5143 w 5143"/>
                  <a:gd name="T24" fmla="*/ 3204 h 3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43" h="3204" extrusionOk="0">
                    <a:moveTo>
                      <a:pt x="52" y="0"/>
                    </a:moveTo>
                    <a:cubicBezTo>
                      <a:pt x="46" y="0"/>
                      <a:pt x="42" y="1"/>
                      <a:pt x="41" y="4"/>
                    </a:cubicBezTo>
                    <a:cubicBezTo>
                      <a:pt x="1" y="67"/>
                      <a:pt x="1103" y="833"/>
                      <a:pt x="2499" y="1716"/>
                    </a:cubicBezTo>
                    <a:cubicBezTo>
                      <a:pt x="3835" y="2559"/>
                      <a:pt x="4959" y="3204"/>
                      <a:pt x="5091" y="3204"/>
                    </a:cubicBezTo>
                    <a:cubicBezTo>
                      <a:pt x="5097" y="3204"/>
                      <a:pt x="5101" y="3203"/>
                      <a:pt x="5102" y="3200"/>
                    </a:cubicBezTo>
                    <a:cubicBezTo>
                      <a:pt x="5142" y="3137"/>
                      <a:pt x="4040" y="2372"/>
                      <a:pt x="2643" y="1488"/>
                    </a:cubicBezTo>
                    <a:cubicBezTo>
                      <a:pt x="1306" y="644"/>
                      <a:pt x="180" y="0"/>
                      <a:pt x="5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6" name="Google Shape;2060;p46"/>
              <p:cNvSpPr>
                <a:spLocks/>
              </p:cNvSpPr>
              <p:nvPr/>
            </p:nvSpPr>
            <p:spPr bwMode="auto">
              <a:xfrm>
                <a:off x="7881480" y="3632127"/>
                <a:ext cx="70094" cy="93192"/>
              </a:xfrm>
              <a:custGeom>
                <a:avLst/>
                <a:gdLst>
                  <a:gd name="T0" fmla="*/ 3099 w 3162"/>
                  <a:gd name="T1" fmla="*/ 1 h 4204"/>
                  <a:gd name="T2" fmla="*/ 1361 w 3162"/>
                  <a:gd name="T3" fmla="*/ 1941 h 4204"/>
                  <a:gd name="T4" fmla="*/ 63 w 3162"/>
                  <a:gd name="T5" fmla="*/ 4203 h 4204"/>
                  <a:gd name="T6" fmla="*/ 68 w 3162"/>
                  <a:gd name="T7" fmla="*/ 4204 h 4204"/>
                  <a:gd name="T8" fmla="*/ 1578 w 3162"/>
                  <a:gd name="T9" fmla="*/ 2099 h 4204"/>
                  <a:gd name="T10" fmla="*/ 3105 w 3162"/>
                  <a:gd name="T11" fmla="*/ 3 h 4204"/>
                  <a:gd name="T12" fmla="*/ 3099 w 3162"/>
                  <a:gd name="T13" fmla="*/ 1 h 4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2"/>
                  <a:gd name="T22" fmla="*/ 0 h 4204"/>
                  <a:gd name="T23" fmla="*/ 3162 w 3162"/>
                  <a:gd name="T24" fmla="*/ 4204 h 4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2" h="4204" extrusionOk="0">
                    <a:moveTo>
                      <a:pt x="3099" y="1"/>
                    </a:moveTo>
                    <a:cubicBezTo>
                      <a:pt x="3005" y="1"/>
                      <a:pt x="2183" y="803"/>
                      <a:pt x="1361" y="1941"/>
                    </a:cubicBezTo>
                    <a:cubicBezTo>
                      <a:pt x="511" y="3111"/>
                      <a:pt x="0" y="4170"/>
                      <a:pt x="63" y="4203"/>
                    </a:cubicBezTo>
                    <a:cubicBezTo>
                      <a:pt x="65" y="4204"/>
                      <a:pt x="66" y="4204"/>
                      <a:pt x="68" y="4204"/>
                    </a:cubicBezTo>
                    <a:cubicBezTo>
                      <a:pt x="154" y="4204"/>
                      <a:pt x="755" y="3231"/>
                      <a:pt x="1578" y="2099"/>
                    </a:cubicBezTo>
                    <a:cubicBezTo>
                      <a:pt x="2413" y="943"/>
                      <a:pt x="3161" y="56"/>
                      <a:pt x="3105" y="3"/>
                    </a:cubicBezTo>
                    <a:cubicBezTo>
                      <a:pt x="3103" y="1"/>
                      <a:pt x="3101" y="1"/>
                      <a:pt x="309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7" name="Google Shape;2061;p46"/>
              <p:cNvSpPr>
                <a:spLocks/>
              </p:cNvSpPr>
              <p:nvPr/>
            </p:nvSpPr>
            <p:spPr bwMode="auto">
              <a:xfrm>
                <a:off x="7753750" y="3657642"/>
                <a:ext cx="65682" cy="32564"/>
              </a:xfrm>
              <a:custGeom>
                <a:avLst/>
                <a:gdLst>
                  <a:gd name="T0" fmla="*/ 62 w 2963"/>
                  <a:gd name="T1" fmla="*/ 1 h 1469"/>
                  <a:gd name="T2" fmla="*/ 33 w 2963"/>
                  <a:gd name="T3" fmla="*/ 11 h 1469"/>
                  <a:gd name="T4" fmla="*/ 1422 w 2963"/>
                  <a:gd name="T5" fmla="*/ 855 h 1469"/>
                  <a:gd name="T6" fmla="*/ 2900 w 2963"/>
                  <a:gd name="T7" fmla="*/ 1469 h 1469"/>
                  <a:gd name="T8" fmla="*/ 2929 w 2963"/>
                  <a:gd name="T9" fmla="*/ 1459 h 1469"/>
                  <a:gd name="T10" fmla="*/ 1542 w 2963"/>
                  <a:gd name="T11" fmla="*/ 615 h 1469"/>
                  <a:gd name="T12" fmla="*/ 62 w 2963"/>
                  <a:gd name="T13" fmla="*/ 1 h 14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63"/>
                  <a:gd name="T22" fmla="*/ 0 h 1469"/>
                  <a:gd name="T23" fmla="*/ 2963 w 2963"/>
                  <a:gd name="T24" fmla="*/ 1469 h 14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63" h="1469" extrusionOk="0">
                    <a:moveTo>
                      <a:pt x="62" y="1"/>
                    </a:moveTo>
                    <a:cubicBezTo>
                      <a:pt x="46" y="1"/>
                      <a:pt x="36" y="4"/>
                      <a:pt x="33" y="11"/>
                    </a:cubicBezTo>
                    <a:cubicBezTo>
                      <a:pt x="1" y="77"/>
                      <a:pt x="622" y="455"/>
                      <a:pt x="1422" y="855"/>
                    </a:cubicBezTo>
                    <a:cubicBezTo>
                      <a:pt x="2139" y="1214"/>
                      <a:pt x="2757" y="1469"/>
                      <a:pt x="2900" y="1469"/>
                    </a:cubicBezTo>
                    <a:cubicBezTo>
                      <a:pt x="2916" y="1469"/>
                      <a:pt x="2926" y="1465"/>
                      <a:pt x="2929" y="1459"/>
                    </a:cubicBezTo>
                    <a:cubicBezTo>
                      <a:pt x="2963" y="1393"/>
                      <a:pt x="2342" y="1015"/>
                      <a:pt x="1542" y="615"/>
                    </a:cubicBezTo>
                    <a:cubicBezTo>
                      <a:pt x="822" y="255"/>
                      <a:pt x="204" y="1"/>
                      <a:pt x="6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51288" name="Google Shape;2062;p46"/>
              <p:cNvSpPr>
                <a:spLocks/>
              </p:cNvSpPr>
              <p:nvPr/>
            </p:nvSpPr>
            <p:spPr bwMode="auto">
              <a:xfrm>
                <a:off x="8498623" y="3324509"/>
                <a:ext cx="251402" cy="126443"/>
              </a:xfrm>
              <a:custGeom>
                <a:avLst/>
                <a:gdLst>
                  <a:gd name="T0" fmla="*/ 525 w 11341"/>
                  <a:gd name="T1" fmla="*/ 1 h 5704"/>
                  <a:gd name="T2" fmla="*/ 0 w 11341"/>
                  <a:gd name="T3" fmla="*/ 334 h 5704"/>
                  <a:gd name="T4" fmla="*/ 495 w 11341"/>
                  <a:gd name="T5" fmla="*/ 385 h 5704"/>
                  <a:gd name="T6" fmla="*/ 495 w 11341"/>
                  <a:gd name="T7" fmla="*/ 385 h 5704"/>
                  <a:gd name="T8" fmla="*/ 525 w 11341"/>
                  <a:gd name="T9" fmla="*/ 1 h 5704"/>
                  <a:gd name="T10" fmla="*/ 495 w 11341"/>
                  <a:gd name="T11" fmla="*/ 385 h 5704"/>
                  <a:gd name="T12" fmla="*/ 1268 w 11341"/>
                  <a:gd name="T13" fmla="*/ 1531 h 5704"/>
                  <a:gd name="T14" fmla="*/ 2980 w 11341"/>
                  <a:gd name="T15" fmla="*/ 2132 h 5704"/>
                  <a:gd name="T16" fmla="*/ 6563 w 11341"/>
                  <a:gd name="T17" fmla="*/ 4006 h 5704"/>
                  <a:gd name="T18" fmla="*/ 8304 w 11341"/>
                  <a:gd name="T19" fmla="*/ 5374 h 5704"/>
                  <a:gd name="T20" fmla="*/ 9530 w 11341"/>
                  <a:gd name="T21" fmla="*/ 5704 h 5704"/>
                  <a:gd name="T22" fmla="*/ 10421 w 11341"/>
                  <a:gd name="T23" fmla="*/ 5465 h 5704"/>
                  <a:gd name="T24" fmla="*/ 11068 w 11341"/>
                  <a:gd name="T25" fmla="*/ 3303 h 5704"/>
                  <a:gd name="T26" fmla="*/ 9373 w 11341"/>
                  <a:gd name="T27" fmla="*/ 1646 h 5704"/>
                  <a:gd name="T28" fmla="*/ 7001 w 11341"/>
                  <a:gd name="T29" fmla="*/ 1110 h 5704"/>
                  <a:gd name="T30" fmla="*/ 495 w 11341"/>
                  <a:gd name="T31" fmla="*/ 385 h 57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41"/>
                  <a:gd name="T49" fmla="*/ 0 h 5704"/>
                  <a:gd name="T50" fmla="*/ 11341 w 11341"/>
                  <a:gd name="T51" fmla="*/ 5704 h 57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41" h="5704" extrusionOk="0">
                    <a:moveTo>
                      <a:pt x="525" y="1"/>
                    </a:moveTo>
                    <a:lnTo>
                      <a:pt x="0" y="334"/>
                    </a:lnTo>
                    <a:cubicBezTo>
                      <a:pt x="165" y="351"/>
                      <a:pt x="330" y="368"/>
                      <a:pt x="495" y="385"/>
                    </a:cubicBezTo>
                    <a:cubicBezTo>
                      <a:pt x="482" y="258"/>
                      <a:pt x="490" y="129"/>
                      <a:pt x="525" y="1"/>
                    </a:cubicBezTo>
                    <a:close/>
                    <a:moveTo>
                      <a:pt x="495" y="385"/>
                    </a:moveTo>
                    <a:cubicBezTo>
                      <a:pt x="541" y="842"/>
                      <a:pt x="867" y="1276"/>
                      <a:pt x="1268" y="1531"/>
                    </a:cubicBezTo>
                    <a:cubicBezTo>
                      <a:pt x="1780" y="1858"/>
                      <a:pt x="2394" y="1970"/>
                      <a:pt x="2980" y="2132"/>
                    </a:cubicBezTo>
                    <a:cubicBezTo>
                      <a:pt x="4292" y="2497"/>
                      <a:pt x="5514" y="3136"/>
                      <a:pt x="6563" y="4006"/>
                    </a:cubicBezTo>
                    <a:cubicBezTo>
                      <a:pt x="7131" y="4479"/>
                      <a:pt x="7654" y="5022"/>
                      <a:pt x="8304" y="5374"/>
                    </a:cubicBezTo>
                    <a:cubicBezTo>
                      <a:pt x="8676" y="5576"/>
                      <a:pt x="9110" y="5704"/>
                      <a:pt x="9530" y="5704"/>
                    </a:cubicBezTo>
                    <a:cubicBezTo>
                      <a:pt x="9845" y="5704"/>
                      <a:pt x="10152" y="5632"/>
                      <a:pt x="10421" y="5465"/>
                    </a:cubicBezTo>
                    <a:cubicBezTo>
                      <a:pt x="11112" y="5037"/>
                      <a:pt x="11341" y="4070"/>
                      <a:pt x="11068" y="3303"/>
                    </a:cubicBezTo>
                    <a:cubicBezTo>
                      <a:pt x="10797" y="2537"/>
                      <a:pt x="10119" y="1969"/>
                      <a:pt x="9373" y="1646"/>
                    </a:cubicBezTo>
                    <a:cubicBezTo>
                      <a:pt x="8627" y="1322"/>
                      <a:pt x="7809" y="1211"/>
                      <a:pt x="7001" y="1110"/>
                    </a:cubicBezTo>
                    <a:cubicBezTo>
                      <a:pt x="4837" y="836"/>
                      <a:pt x="2665" y="610"/>
                      <a:pt x="495" y="385"/>
                    </a:cubicBezTo>
                    <a:close/>
                  </a:path>
                </a:pathLst>
              </a:custGeom>
              <a:solidFill>
                <a:srgbClr val="455A64">
                  <a:alpha val="2666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</p:grpSp>
      <p:sp>
        <p:nvSpPr>
          <p:cNvPr id="51202" name="Prostokąt 3"/>
          <p:cNvSpPr>
            <a:spLocks noChangeArrowheads="1"/>
          </p:cNvSpPr>
          <p:nvPr/>
        </p:nvSpPr>
        <p:spPr bwMode="auto">
          <a:xfrm>
            <a:off x="520700" y="752475"/>
            <a:ext cx="6167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 sz="3200">
                <a:latin typeface="Righteous"/>
              </a:rPr>
              <a:t>Dziękujemy za uwagę :)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51203" name="Prostokąt 4"/>
          <p:cNvSpPr>
            <a:spLocks noChangeArrowheads="1"/>
          </p:cNvSpPr>
          <p:nvPr/>
        </p:nvSpPr>
        <p:spPr bwMode="auto">
          <a:xfrm>
            <a:off x="796925" y="2085975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Zainteresowanych  projektami w programie Erasmus + zapraszamy do kontaktu: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/>
            </a:r>
            <a:br>
              <a:rPr lang="pl-PL"/>
            </a:br>
            <a:r>
              <a:rPr lang="pl-PL"/>
              <a:t>Lucyna Ozimińska: </a:t>
            </a:r>
            <a:r>
              <a:rPr lang="pl-PL" u="sng">
                <a:solidFill>
                  <a:srgbClr val="0097A7"/>
                </a:solidFill>
                <a:hlinkClick r:id="rId3"/>
              </a:rPr>
              <a:t>lucyna.oziminska@gmail.com</a:t>
            </a:r>
            <a:endParaRPr lang="pl-PL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Anna Surowiak: anna.surowiak@gmail.com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/>
              <a:t/>
            </a:r>
            <a:br>
              <a:rPr lang="pl-PL"/>
            </a:br>
            <a:endParaRPr lang="pl-PL"/>
          </a:p>
        </p:txBody>
      </p:sp>
      <p:pic>
        <p:nvPicPr>
          <p:cNvPr id="51204" name="Picture 2" descr="https://lh3.googleusercontent.com/L_Y11vnyzDb-H6VascDnE3IWYmHLc4sCf0oNe9oa3SCxrwLNBbI2aXsmkLO9RYlJTRaKtYT5S4HdpnnE6GpAVm8-z6HIU3k1NFqShoDhlLS5mSCuan1TAzLj4l04HqnNnabxaHZeZ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3419475"/>
            <a:ext cx="4495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oogle Shape;2469;p47"/>
          <p:cNvGrpSpPr>
            <a:grpSpLocks/>
          </p:cNvGrpSpPr>
          <p:nvPr/>
        </p:nvGrpSpPr>
        <p:grpSpPr bwMode="auto">
          <a:xfrm>
            <a:off x="4932363" y="1458913"/>
            <a:ext cx="4117975" cy="3230562"/>
            <a:chOff x="466975" y="238125"/>
            <a:chExt cx="6718950" cy="5237650"/>
          </a:xfrm>
        </p:grpSpPr>
        <p:sp>
          <p:nvSpPr>
            <p:cNvPr id="5" name="Google Shape;2470;p47"/>
            <p:cNvSpPr/>
            <p:nvPr/>
          </p:nvSpPr>
          <p:spPr>
            <a:xfrm>
              <a:off x="3989632" y="3514551"/>
              <a:ext cx="106197" cy="1961224"/>
            </a:xfrm>
            <a:custGeom>
              <a:avLst/>
              <a:gdLst/>
              <a:ahLst/>
              <a:cxnLst/>
              <a:rect l="l" t="t" r="r" b="b"/>
              <a:pathLst>
                <a:path w="4283" h="78487" extrusionOk="0">
                  <a:moveTo>
                    <a:pt x="0" y="1"/>
                  </a:moveTo>
                  <a:lnTo>
                    <a:pt x="0" y="78486"/>
                  </a:lnTo>
                  <a:lnTo>
                    <a:pt x="4283" y="78486"/>
                  </a:lnTo>
                  <a:lnTo>
                    <a:pt x="4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1;p47"/>
            <p:cNvSpPr/>
            <p:nvPr/>
          </p:nvSpPr>
          <p:spPr>
            <a:xfrm>
              <a:off x="3266968" y="4757690"/>
              <a:ext cx="800369" cy="718085"/>
            </a:xfrm>
            <a:custGeom>
              <a:avLst/>
              <a:gdLst/>
              <a:ahLst/>
              <a:cxnLst/>
              <a:rect l="l" t="t" r="r" b="b"/>
              <a:pathLst>
                <a:path w="32022" h="28736" extrusionOk="0">
                  <a:moveTo>
                    <a:pt x="29880" y="0"/>
                  </a:moveTo>
                  <a:lnTo>
                    <a:pt x="0" y="28735"/>
                  </a:lnTo>
                  <a:lnTo>
                    <a:pt x="4187" y="28735"/>
                  </a:lnTo>
                  <a:lnTo>
                    <a:pt x="32021" y="1915"/>
                  </a:lnTo>
                  <a:lnTo>
                    <a:pt x="29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72;p47"/>
            <p:cNvSpPr/>
            <p:nvPr/>
          </p:nvSpPr>
          <p:spPr>
            <a:xfrm>
              <a:off x="4015534" y="4757690"/>
              <a:ext cx="797778" cy="718085"/>
            </a:xfrm>
            <a:custGeom>
              <a:avLst/>
              <a:gdLst/>
              <a:ahLst/>
              <a:cxnLst/>
              <a:rect l="l" t="t" r="r" b="b"/>
              <a:pathLst>
                <a:path w="31957" h="28736" extrusionOk="0">
                  <a:moveTo>
                    <a:pt x="2143" y="0"/>
                  </a:moveTo>
                  <a:lnTo>
                    <a:pt x="0" y="1915"/>
                  </a:lnTo>
                  <a:lnTo>
                    <a:pt x="27835" y="28735"/>
                  </a:lnTo>
                  <a:lnTo>
                    <a:pt x="31957" y="28672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0" name="Google Shape;2473;p47"/>
            <p:cNvSpPr>
              <a:spLocks/>
            </p:cNvSpPr>
            <p:nvPr/>
          </p:nvSpPr>
          <p:spPr bwMode="auto">
            <a:xfrm>
              <a:off x="1645925" y="332700"/>
              <a:ext cx="4821900" cy="3514675"/>
            </a:xfrm>
            <a:custGeom>
              <a:avLst/>
              <a:gdLst>
                <a:gd name="T0" fmla="*/ 0 w 192876"/>
                <a:gd name="T1" fmla="*/ 1 h 140587"/>
                <a:gd name="T2" fmla="*/ 0 w 192876"/>
                <a:gd name="T3" fmla="*/ 140587 h 140587"/>
                <a:gd name="T4" fmla="*/ 192876 w 192876"/>
                <a:gd name="T5" fmla="*/ 140587 h 140587"/>
                <a:gd name="T6" fmla="*/ 192876 w 192876"/>
                <a:gd name="T7" fmla="*/ 1 h 140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876"/>
                <a:gd name="T13" fmla="*/ 0 h 140587"/>
                <a:gd name="T14" fmla="*/ 192876 w 192876"/>
                <a:gd name="T15" fmla="*/ 140587 h 140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876" h="140587" extrusionOk="0">
                  <a:moveTo>
                    <a:pt x="0" y="1"/>
                  </a:moveTo>
                  <a:lnTo>
                    <a:pt x="0" y="140587"/>
                  </a:lnTo>
                  <a:lnTo>
                    <a:pt x="192876" y="140587"/>
                  </a:lnTo>
                  <a:lnTo>
                    <a:pt x="19287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1" name="Google Shape;2474;p47"/>
            <p:cNvSpPr>
              <a:spLocks/>
            </p:cNvSpPr>
            <p:nvPr/>
          </p:nvSpPr>
          <p:spPr bwMode="auto">
            <a:xfrm>
              <a:off x="1642450" y="329200"/>
              <a:ext cx="4828225" cy="3521375"/>
            </a:xfrm>
            <a:custGeom>
              <a:avLst/>
              <a:gdLst>
                <a:gd name="T0" fmla="*/ 0 w 193129"/>
                <a:gd name="T1" fmla="*/ 0 h 140855"/>
                <a:gd name="T2" fmla="*/ 0 w 193129"/>
                <a:gd name="T3" fmla="*/ 141 h 140855"/>
                <a:gd name="T4" fmla="*/ 13 w 193129"/>
                <a:gd name="T5" fmla="*/ 140727 h 140855"/>
                <a:gd name="T6" fmla="*/ 13 w 193129"/>
                <a:gd name="T7" fmla="*/ 140855 h 140855"/>
                <a:gd name="T8" fmla="*/ 141 w 193129"/>
                <a:gd name="T9" fmla="*/ 140855 h 140855"/>
                <a:gd name="T10" fmla="*/ 193015 w 193129"/>
                <a:gd name="T11" fmla="*/ 140727 h 140855"/>
                <a:gd name="T12" fmla="*/ 267 w 193129"/>
                <a:gd name="T13" fmla="*/ 140600 h 140855"/>
                <a:gd name="T14" fmla="*/ 267 w 193129"/>
                <a:gd name="T15" fmla="*/ 140600 h 140855"/>
                <a:gd name="T16" fmla="*/ 281 w 193129"/>
                <a:gd name="T17" fmla="*/ 281 h 140855"/>
                <a:gd name="T18" fmla="*/ 281 w 193129"/>
                <a:gd name="T19" fmla="*/ 281 h 140855"/>
                <a:gd name="T20" fmla="*/ 192900 w 193129"/>
                <a:gd name="T21" fmla="*/ 254 h 140855"/>
                <a:gd name="T22" fmla="*/ 192900 w 193129"/>
                <a:gd name="T23" fmla="*/ 254 h 140855"/>
                <a:gd name="T24" fmla="*/ 193015 w 193129"/>
                <a:gd name="T25" fmla="*/ 140727 h 140855"/>
                <a:gd name="T26" fmla="*/ 193129 w 193129"/>
                <a:gd name="T27" fmla="*/ 142 h 140855"/>
                <a:gd name="T28" fmla="*/ 193129 w 193129"/>
                <a:gd name="T29" fmla="*/ 28 h 140855"/>
                <a:gd name="T30" fmla="*/ 193013 w 193129"/>
                <a:gd name="T31" fmla="*/ 28 h 140855"/>
                <a:gd name="T32" fmla="*/ 156 w 193129"/>
                <a:gd name="T33" fmla="*/ 0 h 140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129"/>
                <a:gd name="T52" fmla="*/ 0 h 140855"/>
                <a:gd name="T53" fmla="*/ 193129 w 193129"/>
                <a:gd name="T54" fmla="*/ 140855 h 1408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129" h="140855" extrusionOk="0">
                  <a:moveTo>
                    <a:pt x="0" y="0"/>
                  </a:moveTo>
                  <a:lnTo>
                    <a:pt x="0" y="141"/>
                  </a:lnTo>
                  <a:cubicBezTo>
                    <a:pt x="5" y="50570"/>
                    <a:pt x="9" y="98380"/>
                    <a:pt x="13" y="140727"/>
                  </a:cubicBezTo>
                  <a:lnTo>
                    <a:pt x="13" y="140855"/>
                  </a:lnTo>
                  <a:lnTo>
                    <a:pt x="141" y="140855"/>
                  </a:lnTo>
                  <a:lnTo>
                    <a:pt x="193015" y="140727"/>
                  </a:lnTo>
                  <a:lnTo>
                    <a:pt x="267" y="140600"/>
                  </a:lnTo>
                  <a:cubicBezTo>
                    <a:pt x="272" y="98325"/>
                    <a:pt x="276" y="50607"/>
                    <a:pt x="281" y="281"/>
                  </a:cubicBezTo>
                  <a:lnTo>
                    <a:pt x="192900" y="254"/>
                  </a:lnTo>
                  <a:cubicBezTo>
                    <a:pt x="192970" y="85430"/>
                    <a:pt x="193015" y="139787"/>
                    <a:pt x="193015" y="140727"/>
                  </a:cubicBezTo>
                  <a:cubicBezTo>
                    <a:pt x="193015" y="139788"/>
                    <a:pt x="193058" y="85381"/>
                    <a:pt x="193129" y="142"/>
                  </a:cubicBezTo>
                  <a:lnTo>
                    <a:pt x="193129" y="28"/>
                  </a:lnTo>
                  <a:lnTo>
                    <a:pt x="193013" y="2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2" name="Google Shape;2475;p47"/>
            <p:cNvSpPr>
              <a:spLocks/>
            </p:cNvSpPr>
            <p:nvPr/>
          </p:nvSpPr>
          <p:spPr bwMode="auto">
            <a:xfrm>
              <a:off x="2221225" y="688950"/>
              <a:ext cx="93850" cy="116075"/>
            </a:xfrm>
            <a:custGeom>
              <a:avLst/>
              <a:gdLst>
                <a:gd name="T0" fmla="*/ 1 w 3754"/>
                <a:gd name="T1" fmla="*/ 0 h 4643"/>
                <a:gd name="T2" fmla="*/ 1 w 3754"/>
                <a:gd name="T3" fmla="*/ 424 h 4643"/>
                <a:gd name="T4" fmla="*/ 1632 w 3754"/>
                <a:gd name="T5" fmla="*/ 424 h 4643"/>
                <a:gd name="T6" fmla="*/ 1632 w 3754"/>
                <a:gd name="T7" fmla="*/ 4642 h 4643"/>
                <a:gd name="T8" fmla="*/ 2122 w 3754"/>
                <a:gd name="T9" fmla="*/ 4642 h 4643"/>
                <a:gd name="T10" fmla="*/ 2122 w 3754"/>
                <a:gd name="T11" fmla="*/ 424 h 4643"/>
                <a:gd name="T12" fmla="*/ 3753 w 3754"/>
                <a:gd name="T13" fmla="*/ 424 h 4643"/>
                <a:gd name="T14" fmla="*/ 3753 w 3754"/>
                <a:gd name="T15" fmla="*/ 0 h 46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54"/>
                <a:gd name="T25" fmla="*/ 0 h 4643"/>
                <a:gd name="T26" fmla="*/ 3754 w 3754"/>
                <a:gd name="T27" fmla="*/ 4643 h 46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54" h="4643" extrusionOk="0">
                  <a:moveTo>
                    <a:pt x="1" y="0"/>
                  </a:moveTo>
                  <a:lnTo>
                    <a:pt x="1" y="424"/>
                  </a:lnTo>
                  <a:lnTo>
                    <a:pt x="1632" y="424"/>
                  </a:lnTo>
                  <a:lnTo>
                    <a:pt x="1632" y="4642"/>
                  </a:lnTo>
                  <a:lnTo>
                    <a:pt x="2122" y="4642"/>
                  </a:lnTo>
                  <a:lnTo>
                    <a:pt x="2122" y="424"/>
                  </a:lnTo>
                  <a:lnTo>
                    <a:pt x="3753" y="424"/>
                  </a:lnTo>
                  <a:lnTo>
                    <a:pt x="3753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3" name="Google Shape;2476;p47"/>
            <p:cNvSpPr>
              <a:spLocks/>
            </p:cNvSpPr>
            <p:nvPr/>
          </p:nvSpPr>
          <p:spPr bwMode="auto">
            <a:xfrm>
              <a:off x="2322750" y="687925"/>
              <a:ext cx="121875" cy="118075"/>
            </a:xfrm>
            <a:custGeom>
              <a:avLst/>
              <a:gdLst>
                <a:gd name="T0" fmla="*/ 2441 w 4875"/>
                <a:gd name="T1" fmla="*/ 439 h 4723"/>
                <a:gd name="T2" fmla="*/ 4384 w 4875"/>
                <a:gd name="T3" fmla="*/ 2362 h 4723"/>
                <a:gd name="T4" fmla="*/ 2441 w 4875"/>
                <a:gd name="T5" fmla="*/ 4284 h 4723"/>
                <a:gd name="T6" fmla="*/ 483 w 4875"/>
                <a:gd name="T7" fmla="*/ 2362 h 4723"/>
                <a:gd name="T8" fmla="*/ 2441 w 4875"/>
                <a:gd name="T9" fmla="*/ 439 h 4723"/>
                <a:gd name="T10" fmla="*/ 2441 w 4875"/>
                <a:gd name="T11" fmla="*/ 0 h 4723"/>
                <a:gd name="T12" fmla="*/ 0 w 4875"/>
                <a:gd name="T13" fmla="*/ 2362 h 4723"/>
                <a:gd name="T14" fmla="*/ 2441 w 4875"/>
                <a:gd name="T15" fmla="*/ 4722 h 4723"/>
                <a:gd name="T16" fmla="*/ 4874 w 4875"/>
                <a:gd name="T17" fmla="*/ 2362 h 4723"/>
                <a:gd name="T18" fmla="*/ 2441 w 4875"/>
                <a:gd name="T19" fmla="*/ 0 h 4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75"/>
                <a:gd name="T31" fmla="*/ 0 h 4723"/>
                <a:gd name="T32" fmla="*/ 4875 w 4875"/>
                <a:gd name="T33" fmla="*/ 4723 h 47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75" h="4723" extrusionOk="0">
                  <a:moveTo>
                    <a:pt x="2441" y="439"/>
                  </a:moveTo>
                  <a:cubicBezTo>
                    <a:pt x="3553" y="439"/>
                    <a:pt x="4384" y="1255"/>
                    <a:pt x="4384" y="2362"/>
                  </a:cubicBezTo>
                  <a:cubicBezTo>
                    <a:pt x="4384" y="3469"/>
                    <a:pt x="3553" y="4284"/>
                    <a:pt x="2441" y="4284"/>
                  </a:cubicBezTo>
                  <a:cubicBezTo>
                    <a:pt x="1319" y="4284"/>
                    <a:pt x="483" y="3469"/>
                    <a:pt x="483" y="2362"/>
                  </a:cubicBezTo>
                  <a:cubicBezTo>
                    <a:pt x="483" y="1255"/>
                    <a:pt x="1319" y="439"/>
                    <a:pt x="2441" y="439"/>
                  </a:cubicBezTo>
                  <a:close/>
                  <a:moveTo>
                    <a:pt x="2441" y="0"/>
                  </a:moveTo>
                  <a:cubicBezTo>
                    <a:pt x="1034" y="0"/>
                    <a:pt x="0" y="1009"/>
                    <a:pt x="0" y="2362"/>
                  </a:cubicBezTo>
                  <a:cubicBezTo>
                    <a:pt x="0" y="3715"/>
                    <a:pt x="1034" y="4722"/>
                    <a:pt x="2441" y="4722"/>
                  </a:cubicBezTo>
                  <a:cubicBezTo>
                    <a:pt x="3833" y="4722"/>
                    <a:pt x="4874" y="3722"/>
                    <a:pt x="4874" y="2362"/>
                  </a:cubicBezTo>
                  <a:cubicBezTo>
                    <a:pt x="4874" y="1002"/>
                    <a:pt x="3833" y="0"/>
                    <a:pt x="244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4" name="Google Shape;2477;p47"/>
            <p:cNvSpPr>
              <a:spLocks/>
            </p:cNvSpPr>
            <p:nvPr/>
          </p:nvSpPr>
          <p:spPr bwMode="auto">
            <a:xfrm>
              <a:off x="2515600" y="688950"/>
              <a:ext cx="109450" cy="116075"/>
            </a:xfrm>
            <a:custGeom>
              <a:avLst/>
              <a:gdLst>
                <a:gd name="T0" fmla="*/ 1864 w 4378"/>
                <a:gd name="T1" fmla="*/ 423 h 4643"/>
                <a:gd name="T2" fmla="*/ 3894 w 4378"/>
                <a:gd name="T3" fmla="*/ 2320 h 4643"/>
                <a:gd name="T4" fmla="*/ 1864 w 4378"/>
                <a:gd name="T5" fmla="*/ 4216 h 4643"/>
                <a:gd name="T6" fmla="*/ 493 w 4378"/>
                <a:gd name="T7" fmla="*/ 4216 h 4643"/>
                <a:gd name="T8" fmla="*/ 493 w 4378"/>
                <a:gd name="T9" fmla="*/ 423 h 4643"/>
                <a:gd name="T10" fmla="*/ 1 w 4378"/>
                <a:gd name="T11" fmla="*/ 0 h 4643"/>
                <a:gd name="T12" fmla="*/ 1 w 4378"/>
                <a:gd name="T13" fmla="*/ 4642 h 4643"/>
                <a:gd name="T14" fmla="*/ 1891 w 4378"/>
                <a:gd name="T15" fmla="*/ 4642 h 4643"/>
                <a:gd name="T16" fmla="*/ 4378 w 4378"/>
                <a:gd name="T17" fmla="*/ 2321 h 4643"/>
                <a:gd name="T18" fmla="*/ 1891 w 4378"/>
                <a:gd name="T19" fmla="*/ 0 h 4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8"/>
                <a:gd name="T31" fmla="*/ 0 h 4643"/>
                <a:gd name="T32" fmla="*/ 4378 w 4378"/>
                <a:gd name="T33" fmla="*/ 4643 h 4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8" h="4643" extrusionOk="0">
                  <a:moveTo>
                    <a:pt x="1864" y="423"/>
                  </a:moveTo>
                  <a:cubicBezTo>
                    <a:pt x="3098" y="423"/>
                    <a:pt x="3894" y="1206"/>
                    <a:pt x="3894" y="2320"/>
                  </a:cubicBezTo>
                  <a:cubicBezTo>
                    <a:pt x="3894" y="3434"/>
                    <a:pt x="3098" y="4216"/>
                    <a:pt x="1864" y="4216"/>
                  </a:cubicBezTo>
                  <a:lnTo>
                    <a:pt x="493" y="4216"/>
                  </a:lnTo>
                  <a:lnTo>
                    <a:pt x="493" y="423"/>
                  </a:lnTo>
                  <a:close/>
                  <a:moveTo>
                    <a:pt x="1" y="0"/>
                  </a:moveTo>
                  <a:lnTo>
                    <a:pt x="1" y="4642"/>
                  </a:lnTo>
                  <a:lnTo>
                    <a:pt x="1891" y="4642"/>
                  </a:lnTo>
                  <a:cubicBezTo>
                    <a:pt x="3377" y="4642"/>
                    <a:pt x="4378" y="3687"/>
                    <a:pt x="4378" y="2321"/>
                  </a:cubicBezTo>
                  <a:cubicBezTo>
                    <a:pt x="4378" y="954"/>
                    <a:pt x="3376" y="0"/>
                    <a:pt x="189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5" name="Google Shape;2478;p47"/>
            <p:cNvSpPr>
              <a:spLocks/>
            </p:cNvSpPr>
            <p:nvPr/>
          </p:nvSpPr>
          <p:spPr bwMode="auto">
            <a:xfrm>
              <a:off x="2642375" y="687925"/>
              <a:ext cx="121850" cy="118075"/>
            </a:xfrm>
            <a:custGeom>
              <a:avLst/>
              <a:gdLst>
                <a:gd name="T0" fmla="*/ 2440 w 4874"/>
                <a:gd name="T1" fmla="*/ 439 h 4723"/>
                <a:gd name="T2" fmla="*/ 4383 w 4874"/>
                <a:gd name="T3" fmla="*/ 2362 h 4723"/>
                <a:gd name="T4" fmla="*/ 2440 w 4874"/>
                <a:gd name="T5" fmla="*/ 4284 h 4723"/>
                <a:gd name="T6" fmla="*/ 484 w 4874"/>
                <a:gd name="T7" fmla="*/ 2362 h 4723"/>
                <a:gd name="T8" fmla="*/ 2440 w 4874"/>
                <a:gd name="T9" fmla="*/ 439 h 4723"/>
                <a:gd name="T10" fmla="*/ 2440 w 4874"/>
                <a:gd name="T11" fmla="*/ 0 h 4723"/>
                <a:gd name="T12" fmla="*/ 1 w 4874"/>
                <a:gd name="T13" fmla="*/ 2362 h 4723"/>
                <a:gd name="T14" fmla="*/ 2440 w 4874"/>
                <a:gd name="T15" fmla="*/ 4722 h 4723"/>
                <a:gd name="T16" fmla="*/ 4873 w 4874"/>
                <a:gd name="T17" fmla="*/ 2362 h 4723"/>
                <a:gd name="T18" fmla="*/ 2440 w 4874"/>
                <a:gd name="T19" fmla="*/ 0 h 4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74"/>
                <a:gd name="T31" fmla="*/ 0 h 4723"/>
                <a:gd name="T32" fmla="*/ 4874 w 4874"/>
                <a:gd name="T33" fmla="*/ 4723 h 47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74" h="4723" extrusionOk="0">
                  <a:moveTo>
                    <a:pt x="2440" y="439"/>
                  </a:moveTo>
                  <a:cubicBezTo>
                    <a:pt x="3554" y="439"/>
                    <a:pt x="4383" y="1255"/>
                    <a:pt x="4383" y="2362"/>
                  </a:cubicBezTo>
                  <a:cubicBezTo>
                    <a:pt x="4383" y="3469"/>
                    <a:pt x="3554" y="4284"/>
                    <a:pt x="2440" y="4284"/>
                  </a:cubicBezTo>
                  <a:cubicBezTo>
                    <a:pt x="1320" y="4284"/>
                    <a:pt x="484" y="3469"/>
                    <a:pt x="484" y="2362"/>
                  </a:cubicBezTo>
                  <a:cubicBezTo>
                    <a:pt x="484" y="1255"/>
                    <a:pt x="1320" y="439"/>
                    <a:pt x="2440" y="439"/>
                  </a:cubicBezTo>
                  <a:close/>
                  <a:moveTo>
                    <a:pt x="2440" y="0"/>
                  </a:moveTo>
                  <a:cubicBezTo>
                    <a:pt x="1035" y="0"/>
                    <a:pt x="1" y="1009"/>
                    <a:pt x="1" y="2362"/>
                  </a:cubicBezTo>
                  <a:cubicBezTo>
                    <a:pt x="1" y="3715"/>
                    <a:pt x="1035" y="4722"/>
                    <a:pt x="2440" y="4722"/>
                  </a:cubicBezTo>
                  <a:cubicBezTo>
                    <a:pt x="3832" y="4722"/>
                    <a:pt x="4873" y="3722"/>
                    <a:pt x="4873" y="2362"/>
                  </a:cubicBezTo>
                  <a:cubicBezTo>
                    <a:pt x="4873" y="1002"/>
                    <a:pt x="3832" y="0"/>
                    <a:pt x="24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6" name="Google Shape;2479;p47"/>
            <p:cNvSpPr>
              <a:spLocks/>
            </p:cNvSpPr>
            <p:nvPr/>
          </p:nvSpPr>
          <p:spPr bwMode="auto">
            <a:xfrm>
              <a:off x="3791700" y="688950"/>
              <a:ext cx="172100" cy="116075"/>
            </a:xfrm>
            <a:custGeom>
              <a:avLst/>
              <a:gdLst>
                <a:gd name="T0" fmla="*/ 0 w 6884"/>
                <a:gd name="T1" fmla="*/ 0 h 4643"/>
                <a:gd name="T2" fmla="*/ 1564 w 6884"/>
                <a:gd name="T3" fmla="*/ 4642 h 4643"/>
                <a:gd name="T4" fmla="*/ 2075 w 6884"/>
                <a:gd name="T5" fmla="*/ 4642 h 4643"/>
                <a:gd name="T6" fmla="*/ 3441 w 6884"/>
                <a:gd name="T7" fmla="*/ 683 h 4643"/>
                <a:gd name="T8" fmla="*/ 4801 w 6884"/>
                <a:gd name="T9" fmla="*/ 4642 h 4643"/>
                <a:gd name="T10" fmla="*/ 5317 w 6884"/>
                <a:gd name="T11" fmla="*/ 4642 h 4643"/>
                <a:gd name="T12" fmla="*/ 6883 w 6884"/>
                <a:gd name="T13" fmla="*/ 0 h 4643"/>
                <a:gd name="T14" fmla="*/ 6411 w 6884"/>
                <a:gd name="T15" fmla="*/ 0 h 4643"/>
                <a:gd name="T16" fmla="*/ 5051 w 6884"/>
                <a:gd name="T17" fmla="*/ 4011 h 4643"/>
                <a:gd name="T18" fmla="*/ 3685 w 6884"/>
                <a:gd name="T19" fmla="*/ 0 h 4643"/>
                <a:gd name="T20" fmla="*/ 3229 w 6884"/>
                <a:gd name="T21" fmla="*/ 0 h 4643"/>
                <a:gd name="T22" fmla="*/ 1842 w 6884"/>
                <a:gd name="T23" fmla="*/ 3992 h 4643"/>
                <a:gd name="T24" fmla="*/ 503 w 6884"/>
                <a:gd name="T25" fmla="*/ 0 h 46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84"/>
                <a:gd name="T40" fmla="*/ 0 h 4643"/>
                <a:gd name="T41" fmla="*/ 6884 w 6884"/>
                <a:gd name="T42" fmla="*/ 4643 h 46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84" h="4643" extrusionOk="0">
                  <a:moveTo>
                    <a:pt x="0" y="0"/>
                  </a:moveTo>
                  <a:lnTo>
                    <a:pt x="1564" y="4642"/>
                  </a:lnTo>
                  <a:lnTo>
                    <a:pt x="2075" y="4642"/>
                  </a:lnTo>
                  <a:lnTo>
                    <a:pt x="3441" y="683"/>
                  </a:lnTo>
                  <a:lnTo>
                    <a:pt x="4801" y="4642"/>
                  </a:lnTo>
                  <a:lnTo>
                    <a:pt x="5317" y="4642"/>
                  </a:lnTo>
                  <a:lnTo>
                    <a:pt x="6883" y="0"/>
                  </a:lnTo>
                  <a:lnTo>
                    <a:pt x="6411" y="0"/>
                  </a:lnTo>
                  <a:lnTo>
                    <a:pt x="5051" y="4011"/>
                  </a:lnTo>
                  <a:lnTo>
                    <a:pt x="3685" y="0"/>
                  </a:lnTo>
                  <a:lnTo>
                    <a:pt x="3229" y="0"/>
                  </a:lnTo>
                  <a:lnTo>
                    <a:pt x="1842" y="399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7" name="Google Shape;2480;p47"/>
            <p:cNvSpPr>
              <a:spLocks/>
            </p:cNvSpPr>
            <p:nvPr/>
          </p:nvSpPr>
          <p:spPr bwMode="auto">
            <a:xfrm>
              <a:off x="3974975" y="687925"/>
              <a:ext cx="121825" cy="118075"/>
            </a:xfrm>
            <a:custGeom>
              <a:avLst/>
              <a:gdLst>
                <a:gd name="T0" fmla="*/ 2440 w 4873"/>
                <a:gd name="T1" fmla="*/ 439 h 4723"/>
                <a:gd name="T2" fmla="*/ 4383 w 4873"/>
                <a:gd name="T3" fmla="*/ 2362 h 4723"/>
                <a:gd name="T4" fmla="*/ 2440 w 4873"/>
                <a:gd name="T5" fmla="*/ 4284 h 4723"/>
                <a:gd name="T6" fmla="*/ 484 w 4873"/>
                <a:gd name="T7" fmla="*/ 2362 h 4723"/>
                <a:gd name="T8" fmla="*/ 2440 w 4873"/>
                <a:gd name="T9" fmla="*/ 439 h 4723"/>
                <a:gd name="T10" fmla="*/ 2440 w 4873"/>
                <a:gd name="T11" fmla="*/ 0 h 4723"/>
                <a:gd name="T12" fmla="*/ 0 w 4873"/>
                <a:gd name="T13" fmla="*/ 2362 h 4723"/>
                <a:gd name="T14" fmla="*/ 2440 w 4873"/>
                <a:gd name="T15" fmla="*/ 4722 h 4723"/>
                <a:gd name="T16" fmla="*/ 4873 w 4873"/>
                <a:gd name="T17" fmla="*/ 2362 h 4723"/>
                <a:gd name="T18" fmla="*/ 2440 w 4873"/>
                <a:gd name="T19" fmla="*/ 0 h 4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73"/>
                <a:gd name="T31" fmla="*/ 0 h 4723"/>
                <a:gd name="T32" fmla="*/ 4873 w 4873"/>
                <a:gd name="T33" fmla="*/ 4723 h 47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73" h="4723" extrusionOk="0">
                  <a:moveTo>
                    <a:pt x="2440" y="439"/>
                  </a:moveTo>
                  <a:cubicBezTo>
                    <a:pt x="3554" y="439"/>
                    <a:pt x="4383" y="1255"/>
                    <a:pt x="4383" y="2362"/>
                  </a:cubicBezTo>
                  <a:cubicBezTo>
                    <a:pt x="4383" y="3469"/>
                    <a:pt x="3554" y="4284"/>
                    <a:pt x="2440" y="4284"/>
                  </a:cubicBezTo>
                  <a:cubicBezTo>
                    <a:pt x="1320" y="4284"/>
                    <a:pt x="484" y="3469"/>
                    <a:pt x="484" y="2362"/>
                  </a:cubicBezTo>
                  <a:cubicBezTo>
                    <a:pt x="484" y="1255"/>
                    <a:pt x="1320" y="439"/>
                    <a:pt x="2440" y="439"/>
                  </a:cubicBezTo>
                  <a:close/>
                  <a:moveTo>
                    <a:pt x="2440" y="0"/>
                  </a:moveTo>
                  <a:cubicBezTo>
                    <a:pt x="1035" y="0"/>
                    <a:pt x="0" y="1009"/>
                    <a:pt x="0" y="2362"/>
                  </a:cubicBezTo>
                  <a:cubicBezTo>
                    <a:pt x="0" y="3715"/>
                    <a:pt x="1035" y="4722"/>
                    <a:pt x="2440" y="4722"/>
                  </a:cubicBezTo>
                  <a:cubicBezTo>
                    <a:pt x="3833" y="4722"/>
                    <a:pt x="4873" y="3722"/>
                    <a:pt x="4873" y="2362"/>
                  </a:cubicBezTo>
                  <a:cubicBezTo>
                    <a:pt x="4873" y="1002"/>
                    <a:pt x="3833" y="0"/>
                    <a:pt x="24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8" name="Google Shape;2481;p47"/>
            <p:cNvSpPr>
              <a:spLocks/>
            </p:cNvSpPr>
            <p:nvPr/>
          </p:nvSpPr>
          <p:spPr bwMode="auto">
            <a:xfrm>
              <a:off x="4124400" y="688950"/>
              <a:ext cx="92725" cy="116075"/>
            </a:xfrm>
            <a:custGeom>
              <a:avLst/>
              <a:gdLst>
                <a:gd name="T0" fmla="*/ 1724 w 3709"/>
                <a:gd name="T1" fmla="*/ 424 h 4643"/>
                <a:gd name="T2" fmla="*/ 3143 w 3709"/>
                <a:gd name="T3" fmla="*/ 1590 h 4643"/>
                <a:gd name="T4" fmla="*/ 1724 w 3709"/>
                <a:gd name="T5" fmla="*/ 2751 h 4643"/>
                <a:gd name="T6" fmla="*/ 491 w 3709"/>
                <a:gd name="T7" fmla="*/ 2751 h 4643"/>
                <a:gd name="T8" fmla="*/ 491 w 3709"/>
                <a:gd name="T9" fmla="*/ 424 h 4643"/>
                <a:gd name="T10" fmla="*/ 0 w 3709"/>
                <a:gd name="T11" fmla="*/ 0 h 4643"/>
                <a:gd name="T12" fmla="*/ 0 w 3709"/>
                <a:gd name="T13" fmla="*/ 4641 h 4643"/>
                <a:gd name="T14" fmla="*/ 491 w 3709"/>
                <a:gd name="T15" fmla="*/ 4641 h 4643"/>
                <a:gd name="T16" fmla="*/ 491 w 3709"/>
                <a:gd name="T17" fmla="*/ 3168 h 4643"/>
                <a:gd name="T18" fmla="*/ 1738 w 3709"/>
                <a:gd name="T19" fmla="*/ 3168 h 4643"/>
                <a:gd name="T20" fmla="*/ 2109 w 3709"/>
                <a:gd name="T21" fmla="*/ 3149 h 4643"/>
                <a:gd name="T22" fmla="*/ 3170 w 3709"/>
                <a:gd name="T23" fmla="*/ 4642 h 4643"/>
                <a:gd name="T24" fmla="*/ 3708 w 3709"/>
                <a:gd name="T25" fmla="*/ 4641 h 4643"/>
                <a:gd name="T26" fmla="*/ 2574 w 3709"/>
                <a:gd name="T27" fmla="*/ 3049 h 4643"/>
                <a:gd name="T28" fmla="*/ 3635 w 3709"/>
                <a:gd name="T29" fmla="*/ 1592 h 4643"/>
                <a:gd name="T30" fmla="*/ 1738 w 3709"/>
                <a:gd name="T31" fmla="*/ 0 h 46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09"/>
                <a:gd name="T49" fmla="*/ 0 h 4643"/>
                <a:gd name="T50" fmla="*/ 3709 w 3709"/>
                <a:gd name="T51" fmla="*/ 4643 h 46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09" h="4643" extrusionOk="0">
                  <a:moveTo>
                    <a:pt x="1724" y="424"/>
                  </a:moveTo>
                  <a:cubicBezTo>
                    <a:pt x="2651" y="424"/>
                    <a:pt x="3143" y="849"/>
                    <a:pt x="3143" y="1590"/>
                  </a:cubicBezTo>
                  <a:cubicBezTo>
                    <a:pt x="3143" y="2321"/>
                    <a:pt x="2653" y="2751"/>
                    <a:pt x="1724" y="2751"/>
                  </a:cubicBezTo>
                  <a:lnTo>
                    <a:pt x="491" y="2751"/>
                  </a:lnTo>
                  <a:lnTo>
                    <a:pt x="491" y="424"/>
                  </a:lnTo>
                  <a:close/>
                  <a:moveTo>
                    <a:pt x="0" y="0"/>
                  </a:moveTo>
                  <a:lnTo>
                    <a:pt x="0" y="4641"/>
                  </a:lnTo>
                  <a:lnTo>
                    <a:pt x="491" y="4641"/>
                  </a:lnTo>
                  <a:lnTo>
                    <a:pt x="491" y="3168"/>
                  </a:lnTo>
                  <a:lnTo>
                    <a:pt x="1738" y="3168"/>
                  </a:lnTo>
                  <a:cubicBezTo>
                    <a:pt x="1862" y="3168"/>
                    <a:pt x="1986" y="3163"/>
                    <a:pt x="2109" y="3149"/>
                  </a:cubicBezTo>
                  <a:lnTo>
                    <a:pt x="3170" y="4642"/>
                  </a:lnTo>
                  <a:lnTo>
                    <a:pt x="3708" y="4641"/>
                  </a:lnTo>
                  <a:lnTo>
                    <a:pt x="2574" y="3049"/>
                  </a:lnTo>
                  <a:cubicBezTo>
                    <a:pt x="3250" y="2831"/>
                    <a:pt x="3635" y="2321"/>
                    <a:pt x="3635" y="1592"/>
                  </a:cubicBezTo>
                  <a:cubicBezTo>
                    <a:pt x="3635" y="597"/>
                    <a:pt x="2918" y="0"/>
                    <a:pt x="173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9" name="Google Shape;2482;p47"/>
            <p:cNvSpPr>
              <a:spLocks/>
            </p:cNvSpPr>
            <p:nvPr/>
          </p:nvSpPr>
          <p:spPr bwMode="auto">
            <a:xfrm>
              <a:off x="4244300" y="688950"/>
              <a:ext cx="98025" cy="116075"/>
            </a:xfrm>
            <a:custGeom>
              <a:avLst/>
              <a:gdLst>
                <a:gd name="T0" fmla="*/ 1 w 3921"/>
                <a:gd name="T1" fmla="*/ 0 h 4643"/>
                <a:gd name="T2" fmla="*/ 1 w 3921"/>
                <a:gd name="T3" fmla="*/ 4642 h 4643"/>
                <a:gd name="T4" fmla="*/ 491 w 3921"/>
                <a:gd name="T5" fmla="*/ 4642 h 4643"/>
                <a:gd name="T6" fmla="*/ 491 w 3921"/>
                <a:gd name="T7" fmla="*/ 3421 h 4643"/>
                <a:gd name="T8" fmla="*/ 1440 w 3921"/>
                <a:gd name="T9" fmla="*/ 2460 h 4643"/>
                <a:gd name="T10" fmla="*/ 3336 w 3921"/>
                <a:gd name="T11" fmla="*/ 4642 h 4643"/>
                <a:gd name="T12" fmla="*/ 3921 w 3921"/>
                <a:gd name="T13" fmla="*/ 4642 h 4643"/>
                <a:gd name="T14" fmla="*/ 1771 w 3921"/>
                <a:gd name="T15" fmla="*/ 2102 h 4643"/>
                <a:gd name="T16" fmla="*/ 3780 w 3921"/>
                <a:gd name="T17" fmla="*/ 0 h 4643"/>
                <a:gd name="T18" fmla="*/ 3217 w 3921"/>
                <a:gd name="T19" fmla="*/ 0 h 4643"/>
                <a:gd name="T20" fmla="*/ 491 w 3921"/>
                <a:gd name="T21" fmla="*/ 2804 h 4643"/>
                <a:gd name="T22" fmla="*/ 491 w 3921"/>
                <a:gd name="T23" fmla="*/ 0 h 4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21"/>
                <a:gd name="T37" fmla="*/ 0 h 4643"/>
                <a:gd name="T38" fmla="*/ 3921 w 3921"/>
                <a:gd name="T39" fmla="*/ 4643 h 46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21" h="4643" extrusionOk="0">
                  <a:moveTo>
                    <a:pt x="1" y="0"/>
                  </a:moveTo>
                  <a:lnTo>
                    <a:pt x="1" y="4642"/>
                  </a:lnTo>
                  <a:lnTo>
                    <a:pt x="491" y="4642"/>
                  </a:lnTo>
                  <a:lnTo>
                    <a:pt x="491" y="3421"/>
                  </a:lnTo>
                  <a:lnTo>
                    <a:pt x="1440" y="2460"/>
                  </a:lnTo>
                  <a:lnTo>
                    <a:pt x="3336" y="4642"/>
                  </a:lnTo>
                  <a:lnTo>
                    <a:pt x="3921" y="4642"/>
                  </a:lnTo>
                  <a:lnTo>
                    <a:pt x="1771" y="2102"/>
                  </a:lnTo>
                  <a:lnTo>
                    <a:pt x="3780" y="0"/>
                  </a:lnTo>
                  <a:lnTo>
                    <a:pt x="3217" y="0"/>
                  </a:lnTo>
                  <a:lnTo>
                    <a:pt x="491" y="2804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0" name="Google Shape;2483;p47"/>
            <p:cNvSpPr>
              <a:spLocks/>
            </p:cNvSpPr>
            <p:nvPr/>
          </p:nvSpPr>
          <p:spPr bwMode="auto">
            <a:xfrm>
              <a:off x="5254950" y="688950"/>
              <a:ext cx="109450" cy="116075"/>
            </a:xfrm>
            <a:custGeom>
              <a:avLst/>
              <a:gdLst>
                <a:gd name="T0" fmla="*/ 1865 w 4378"/>
                <a:gd name="T1" fmla="*/ 423 h 4643"/>
                <a:gd name="T2" fmla="*/ 3894 w 4378"/>
                <a:gd name="T3" fmla="*/ 2320 h 4643"/>
                <a:gd name="T4" fmla="*/ 1865 w 4378"/>
                <a:gd name="T5" fmla="*/ 4216 h 4643"/>
                <a:gd name="T6" fmla="*/ 492 w 4378"/>
                <a:gd name="T7" fmla="*/ 4216 h 4643"/>
                <a:gd name="T8" fmla="*/ 492 w 4378"/>
                <a:gd name="T9" fmla="*/ 423 h 4643"/>
                <a:gd name="T10" fmla="*/ 1 w 4378"/>
                <a:gd name="T11" fmla="*/ 0 h 4643"/>
                <a:gd name="T12" fmla="*/ 1 w 4378"/>
                <a:gd name="T13" fmla="*/ 4642 h 4643"/>
                <a:gd name="T14" fmla="*/ 1892 w 4378"/>
                <a:gd name="T15" fmla="*/ 4642 h 4643"/>
                <a:gd name="T16" fmla="*/ 4377 w 4378"/>
                <a:gd name="T17" fmla="*/ 2321 h 4643"/>
                <a:gd name="T18" fmla="*/ 1892 w 4378"/>
                <a:gd name="T19" fmla="*/ 0 h 4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8"/>
                <a:gd name="T31" fmla="*/ 0 h 4643"/>
                <a:gd name="T32" fmla="*/ 4378 w 4378"/>
                <a:gd name="T33" fmla="*/ 4643 h 4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8" h="4643" extrusionOk="0">
                  <a:moveTo>
                    <a:pt x="1865" y="423"/>
                  </a:moveTo>
                  <a:cubicBezTo>
                    <a:pt x="3099" y="423"/>
                    <a:pt x="3894" y="1206"/>
                    <a:pt x="3894" y="2320"/>
                  </a:cubicBezTo>
                  <a:cubicBezTo>
                    <a:pt x="3894" y="3434"/>
                    <a:pt x="3099" y="4216"/>
                    <a:pt x="1865" y="4216"/>
                  </a:cubicBezTo>
                  <a:lnTo>
                    <a:pt x="492" y="4216"/>
                  </a:lnTo>
                  <a:lnTo>
                    <a:pt x="492" y="423"/>
                  </a:lnTo>
                  <a:close/>
                  <a:moveTo>
                    <a:pt x="1" y="0"/>
                  </a:moveTo>
                  <a:lnTo>
                    <a:pt x="1" y="4642"/>
                  </a:lnTo>
                  <a:lnTo>
                    <a:pt x="1892" y="4642"/>
                  </a:lnTo>
                  <a:cubicBezTo>
                    <a:pt x="3377" y="4642"/>
                    <a:pt x="4377" y="3687"/>
                    <a:pt x="4377" y="2321"/>
                  </a:cubicBezTo>
                  <a:cubicBezTo>
                    <a:pt x="4377" y="954"/>
                    <a:pt x="3377" y="0"/>
                    <a:pt x="189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1" name="Google Shape;2484;p47"/>
            <p:cNvSpPr>
              <a:spLocks/>
            </p:cNvSpPr>
            <p:nvPr/>
          </p:nvSpPr>
          <p:spPr bwMode="auto">
            <a:xfrm>
              <a:off x="5381675" y="687925"/>
              <a:ext cx="121925" cy="118075"/>
            </a:xfrm>
            <a:custGeom>
              <a:avLst/>
              <a:gdLst>
                <a:gd name="T0" fmla="*/ 2441 w 4877"/>
                <a:gd name="T1" fmla="*/ 439 h 4723"/>
                <a:gd name="T2" fmla="*/ 4384 w 4877"/>
                <a:gd name="T3" fmla="*/ 2362 h 4723"/>
                <a:gd name="T4" fmla="*/ 2441 w 4877"/>
                <a:gd name="T5" fmla="*/ 4284 h 4723"/>
                <a:gd name="T6" fmla="*/ 486 w 4877"/>
                <a:gd name="T7" fmla="*/ 2362 h 4723"/>
                <a:gd name="T8" fmla="*/ 2441 w 4877"/>
                <a:gd name="T9" fmla="*/ 439 h 4723"/>
                <a:gd name="T10" fmla="*/ 2443 w 4877"/>
                <a:gd name="T11" fmla="*/ 0 h 4723"/>
                <a:gd name="T12" fmla="*/ 1 w 4877"/>
                <a:gd name="T13" fmla="*/ 2362 h 4723"/>
                <a:gd name="T14" fmla="*/ 2443 w 4877"/>
                <a:gd name="T15" fmla="*/ 4722 h 4723"/>
                <a:gd name="T16" fmla="*/ 4876 w 4877"/>
                <a:gd name="T17" fmla="*/ 2362 h 4723"/>
                <a:gd name="T18" fmla="*/ 2443 w 4877"/>
                <a:gd name="T19" fmla="*/ 0 h 4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77"/>
                <a:gd name="T31" fmla="*/ 0 h 4723"/>
                <a:gd name="T32" fmla="*/ 4877 w 4877"/>
                <a:gd name="T33" fmla="*/ 4723 h 47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77" h="4723" extrusionOk="0">
                  <a:moveTo>
                    <a:pt x="2441" y="439"/>
                  </a:moveTo>
                  <a:cubicBezTo>
                    <a:pt x="3555" y="439"/>
                    <a:pt x="4384" y="1255"/>
                    <a:pt x="4384" y="2362"/>
                  </a:cubicBezTo>
                  <a:cubicBezTo>
                    <a:pt x="4384" y="3469"/>
                    <a:pt x="3555" y="4284"/>
                    <a:pt x="2441" y="4284"/>
                  </a:cubicBezTo>
                  <a:cubicBezTo>
                    <a:pt x="1322" y="4284"/>
                    <a:pt x="486" y="3469"/>
                    <a:pt x="486" y="2362"/>
                  </a:cubicBezTo>
                  <a:cubicBezTo>
                    <a:pt x="486" y="1255"/>
                    <a:pt x="1322" y="439"/>
                    <a:pt x="2441" y="439"/>
                  </a:cubicBezTo>
                  <a:close/>
                  <a:moveTo>
                    <a:pt x="2443" y="0"/>
                  </a:moveTo>
                  <a:cubicBezTo>
                    <a:pt x="1036" y="0"/>
                    <a:pt x="1" y="1009"/>
                    <a:pt x="1" y="2362"/>
                  </a:cubicBezTo>
                  <a:cubicBezTo>
                    <a:pt x="1" y="3715"/>
                    <a:pt x="1036" y="4722"/>
                    <a:pt x="2443" y="4722"/>
                  </a:cubicBezTo>
                  <a:cubicBezTo>
                    <a:pt x="3835" y="4722"/>
                    <a:pt x="4876" y="3722"/>
                    <a:pt x="4876" y="2362"/>
                  </a:cubicBezTo>
                  <a:cubicBezTo>
                    <a:pt x="4876" y="1002"/>
                    <a:pt x="3835" y="0"/>
                    <a:pt x="244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2" name="Google Shape;2485;p47"/>
            <p:cNvSpPr>
              <a:spLocks/>
            </p:cNvSpPr>
            <p:nvPr/>
          </p:nvSpPr>
          <p:spPr bwMode="auto">
            <a:xfrm>
              <a:off x="5531150" y="688950"/>
              <a:ext cx="97000" cy="116075"/>
            </a:xfrm>
            <a:custGeom>
              <a:avLst/>
              <a:gdLst>
                <a:gd name="T0" fmla="*/ 0 w 3880"/>
                <a:gd name="T1" fmla="*/ 0 h 4643"/>
                <a:gd name="T2" fmla="*/ 0 w 3880"/>
                <a:gd name="T3" fmla="*/ 4642 h 4643"/>
                <a:gd name="T4" fmla="*/ 490 w 3880"/>
                <a:gd name="T5" fmla="*/ 4642 h 4643"/>
                <a:gd name="T6" fmla="*/ 490 w 3880"/>
                <a:gd name="T7" fmla="*/ 875 h 4643"/>
                <a:gd name="T8" fmla="*/ 3475 w 3880"/>
                <a:gd name="T9" fmla="*/ 4642 h 4643"/>
                <a:gd name="T10" fmla="*/ 3879 w 3880"/>
                <a:gd name="T11" fmla="*/ 4642 h 4643"/>
                <a:gd name="T12" fmla="*/ 3879 w 3880"/>
                <a:gd name="T13" fmla="*/ 0 h 4643"/>
                <a:gd name="T14" fmla="*/ 3395 w 3880"/>
                <a:gd name="T15" fmla="*/ 0 h 4643"/>
                <a:gd name="T16" fmla="*/ 3395 w 3880"/>
                <a:gd name="T17" fmla="*/ 3767 h 4643"/>
                <a:gd name="T18" fmla="*/ 403 w 3880"/>
                <a:gd name="T19" fmla="*/ 0 h 4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80"/>
                <a:gd name="T31" fmla="*/ 0 h 4643"/>
                <a:gd name="T32" fmla="*/ 3880 w 3880"/>
                <a:gd name="T33" fmla="*/ 4643 h 4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80" h="4643" extrusionOk="0">
                  <a:moveTo>
                    <a:pt x="0" y="0"/>
                  </a:moveTo>
                  <a:lnTo>
                    <a:pt x="0" y="4642"/>
                  </a:lnTo>
                  <a:lnTo>
                    <a:pt x="490" y="4642"/>
                  </a:lnTo>
                  <a:lnTo>
                    <a:pt x="490" y="875"/>
                  </a:lnTo>
                  <a:lnTo>
                    <a:pt x="3475" y="4642"/>
                  </a:lnTo>
                  <a:lnTo>
                    <a:pt x="3879" y="4642"/>
                  </a:lnTo>
                  <a:lnTo>
                    <a:pt x="3879" y="0"/>
                  </a:lnTo>
                  <a:lnTo>
                    <a:pt x="3395" y="0"/>
                  </a:lnTo>
                  <a:lnTo>
                    <a:pt x="3395" y="376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3" name="Google Shape;2486;p47"/>
            <p:cNvSpPr>
              <a:spLocks/>
            </p:cNvSpPr>
            <p:nvPr/>
          </p:nvSpPr>
          <p:spPr bwMode="auto">
            <a:xfrm>
              <a:off x="5665975" y="688950"/>
              <a:ext cx="82075" cy="116075"/>
            </a:xfrm>
            <a:custGeom>
              <a:avLst/>
              <a:gdLst>
                <a:gd name="T0" fmla="*/ 1 w 3283"/>
                <a:gd name="T1" fmla="*/ 0 h 4643"/>
                <a:gd name="T2" fmla="*/ 1 w 3283"/>
                <a:gd name="T3" fmla="*/ 4642 h 4643"/>
                <a:gd name="T4" fmla="*/ 3283 w 3283"/>
                <a:gd name="T5" fmla="*/ 4642 h 4643"/>
                <a:gd name="T6" fmla="*/ 3283 w 3283"/>
                <a:gd name="T7" fmla="*/ 4216 h 4643"/>
                <a:gd name="T8" fmla="*/ 491 w 3283"/>
                <a:gd name="T9" fmla="*/ 4216 h 4643"/>
                <a:gd name="T10" fmla="*/ 491 w 3283"/>
                <a:gd name="T11" fmla="*/ 2492 h 4643"/>
                <a:gd name="T12" fmla="*/ 2892 w 3283"/>
                <a:gd name="T13" fmla="*/ 2492 h 4643"/>
                <a:gd name="T14" fmla="*/ 2892 w 3283"/>
                <a:gd name="T15" fmla="*/ 2075 h 4643"/>
                <a:gd name="T16" fmla="*/ 491 w 3283"/>
                <a:gd name="T17" fmla="*/ 2075 h 4643"/>
                <a:gd name="T18" fmla="*/ 491 w 3283"/>
                <a:gd name="T19" fmla="*/ 424 h 4643"/>
                <a:gd name="T20" fmla="*/ 3185 w 3283"/>
                <a:gd name="T21" fmla="*/ 424 h 4643"/>
                <a:gd name="T22" fmla="*/ 3185 w 3283"/>
                <a:gd name="T23" fmla="*/ 0 h 4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3"/>
                <a:gd name="T37" fmla="*/ 0 h 4643"/>
                <a:gd name="T38" fmla="*/ 3283 w 3283"/>
                <a:gd name="T39" fmla="*/ 4643 h 46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3" h="4643" extrusionOk="0">
                  <a:moveTo>
                    <a:pt x="1" y="0"/>
                  </a:moveTo>
                  <a:lnTo>
                    <a:pt x="1" y="4642"/>
                  </a:lnTo>
                  <a:lnTo>
                    <a:pt x="3283" y="4642"/>
                  </a:lnTo>
                  <a:lnTo>
                    <a:pt x="3283" y="4216"/>
                  </a:lnTo>
                  <a:lnTo>
                    <a:pt x="491" y="4216"/>
                  </a:lnTo>
                  <a:lnTo>
                    <a:pt x="491" y="2492"/>
                  </a:lnTo>
                  <a:lnTo>
                    <a:pt x="2892" y="2492"/>
                  </a:lnTo>
                  <a:lnTo>
                    <a:pt x="2892" y="2075"/>
                  </a:lnTo>
                  <a:lnTo>
                    <a:pt x="491" y="2075"/>
                  </a:lnTo>
                  <a:lnTo>
                    <a:pt x="491" y="424"/>
                  </a:lnTo>
                  <a:lnTo>
                    <a:pt x="3185" y="424"/>
                  </a:lnTo>
                  <a:lnTo>
                    <a:pt x="3185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" name="Google Shape;2487;p47"/>
            <p:cNvSpPr/>
            <p:nvPr/>
          </p:nvSpPr>
          <p:spPr>
            <a:xfrm>
              <a:off x="1927842" y="1126080"/>
              <a:ext cx="4359287" cy="7722"/>
            </a:xfrm>
            <a:custGeom>
              <a:avLst/>
              <a:gdLst/>
              <a:ahLst/>
              <a:cxnLst/>
              <a:rect l="l" t="t" r="r" b="b"/>
              <a:pathLst>
                <a:path w="174361" h="282" extrusionOk="0">
                  <a:moveTo>
                    <a:pt x="87184" y="1"/>
                  </a:moveTo>
                  <a:cubicBezTo>
                    <a:pt x="39026" y="1"/>
                    <a:pt x="0" y="64"/>
                    <a:pt x="0" y="141"/>
                  </a:cubicBezTo>
                  <a:cubicBezTo>
                    <a:pt x="0" y="218"/>
                    <a:pt x="39026" y="282"/>
                    <a:pt x="87184" y="282"/>
                  </a:cubicBezTo>
                  <a:cubicBezTo>
                    <a:pt x="135326" y="282"/>
                    <a:pt x="174361" y="218"/>
                    <a:pt x="174361" y="141"/>
                  </a:cubicBezTo>
                  <a:cubicBezTo>
                    <a:pt x="174361" y="64"/>
                    <a:pt x="135326" y="1"/>
                    <a:pt x="87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88;p47"/>
            <p:cNvSpPr/>
            <p:nvPr/>
          </p:nvSpPr>
          <p:spPr>
            <a:xfrm>
              <a:off x="3274740" y="474913"/>
              <a:ext cx="7770" cy="3371657"/>
            </a:xfrm>
            <a:custGeom>
              <a:avLst/>
              <a:gdLst/>
              <a:ahLst/>
              <a:cxnLst/>
              <a:rect l="l" t="t" r="r" b="b"/>
              <a:pathLst>
                <a:path w="282" h="134856" extrusionOk="0">
                  <a:moveTo>
                    <a:pt x="141" y="1"/>
                  </a:moveTo>
                  <a:cubicBezTo>
                    <a:pt x="64" y="1"/>
                    <a:pt x="0" y="30185"/>
                    <a:pt x="0" y="67432"/>
                  </a:cubicBezTo>
                  <a:cubicBezTo>
                    <a:pt x="0" y="104665"/>
                    <a:pt x="64" y="134856"/>
                    <a:pt x="141" y="134856"/>
                  </a:cubicBezTo>
                  <a:cubicBezTo>
                    <a:pt x="218" y="134856"/>
                    <a:pt x="281" y="104665"/>
                    <a:pt x="281" y="67432"/>
                  </a:cubicBezTo>
                  <a:cubicBezTo>
                    <a:pt x="281" y="30185"/>
                    <a:pt x="220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89;p47"/>
            <p:cNvSpPr/>
            <p:nvPr/>
          </p:nvSpPr>
          <p:spPr>
            <a:xfrm>
              <a:off x="4875477" y="474913"/>
              <a:ext cx="7770" cy="3371657"/>
            </a:xfrm>
            <a:custGeom>
              <a:avLst/>
              <a:gdLst/>
              <a:ahLst/>
              <a:cxnLst/>
              <a:rect l="l" t="t" r="r" b="b"/>
              <a:pathLst>
                <a:path w="282" h="134856" extrusionOk="0">
                  <a:moveTo>
                    <a:pt x="141" y="1"/>
                  </a:moveTo>
                  <a:cubicBezTo>
                    <a:pt x="62" y="1"/>
                    <a:pt x="0" y="30185"/>
                    <a:pt x="0" y="67432"/>
                  </a:cubicBezTo>
                  <a:cubicBezTo>
                    <a:pt x="0" y="104665"/>
                    <a:pt x="64" y="134856"/>
                    <a:pt x="141" y="134856"/>
                  </a:cubicBezTo>
                  <a:cubicBezTo>
                    <a:pt x="218" y="134856"/>
                    <a:pt x="280" y="104665"/>
                    <a:pt x="281" y="67432"/>
                  </a:cubicBezTo>
                  <a:cubicBezTo>
                    <a:pt x="281" y="30185"/>
                    <a:pt x="218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7" name="Google Shape;2490;p47"/>
            <p:cNvSpPr>
              <a:spLocks/>
            </p:cNvSpPr>
            <p:nvPr/>
          </p:nvSpPr>
          <p:spPr bwMode="auto">
            <a:xfrm>
              <a:off x="2452575" y="1262350"/>
              <a:ext cx="453900" cy="475650"/>
            </a:xfrm>
            <a:custGeom>
              <a:avLst/>
              <a:gdLst>
                <a:gd name="T0" fmla="*/ 1346 w 18156"/>
                <a:gd name="T1" fmla="*/ 1 h 19026"/>
                <a:gd name="T2" fmla="*/ 1730 w 18156"/>
                <a:gd name="T3" fmla="*/ 19025 h 19026"/>
                <a:gd name="T4" fmla="*/ 18155 w 18156"/>
                <a:gd name="T5" fmla="*/ 18308 h 19026"/>
                <a:gd name="T6" fmla="*/ 16797 w 18156"/>
                <a:gd name="T7" fmla="*/ 808 h 19026"/>
                <a:gd name="T8" fmla="*/ 1346 w 18156"/>
                <a:gd name="T9" fmla="*/ 1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6"/>
                <a:gd name="T17" fmla="*/ 18156 w 18156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6" extrusionOk="0">
                  <a:moveTo>
                    <a:pt x="1346" y="1"/>
                  </a:moveTo>
                  <a:cubicBezTo>
                    <a:pt x="1346" y="1"/>
                    <a:pt x="0" y="12294"/>
                    <a:pt x="1730" y="19025"/>
                  </a:cubicBezTo>
                  <a:lnTo>
                    <a:pt x="18155" y="18308"/>
                  </a:lnTo>
                  <a:cubicBezTo>
                    <a:pt x="18155" y="18308"/>
                    <a:pt x="14636" y="6180"/>
                    <a:pt x="16797" y="808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8" name="Google Shape;2491;p47"/>
            <p:cNvSpPr>
              <a:spLocks/>
            </p:cNvSpPr>
            <p:nvPr/>
          </p:nvSpPr>
          <p:spPr bwMode="auto">
            <a:xfrm>
              <a:off x="1910050" y="1431500"/>
              <a:ext cx="453925" cy="475650"/>
            </a:xfrm>
            <a:custGeom>
              <a:avLst/>
              <a:gdLst>
                <a:gd name="T0" fmla="*/ 1346 w 18157"/>
                <a:gd name="T1" fmla="*/ 1 h 19026"/>
                <a:gd name="T2" fmla="*/ 1729 w 18157"/>
                <a:gd name="T3" fmla="*/ 19026 h 19026"/>
                <a:gd name="T4" fmla="*/ 18156 w 18157"/>
                <a:gd name="T5" fmla="*/ 18308 h 19026"/>
                <a:gd name="T6" fmla="*/ 16798 w 18157"/>
                <a:gd name="T7" fmla="*/ 809 h 19026"/>
                <a:gd name="T8" fmla="*/ 1346 w 18157"/>
                <a:gd name="T9" fmla="*/ 1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7"/>
                <a:gd name="T16" fmla="*/ 0 h 19026"/>
                <a:gd name="T17" fmla="*/ 18157 w 18157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7" h="19026" extrusionOk="0">
                  <a:moveTo>
                    <a:pt x="1346" y="1"/>
                  </a:moveTo>
                  <a:cubicBezTo>
                    <a:pt x="1346" y="1"/>
                    <a:pt x="1" y="12295"/>
                    <a:pt x="1729" y="19026"/>
                  </a:cubicBezTo>
                  <a:lnTo>
                    <a:pt x="18156" y="18308"/>
                  </a:lnTo>
                  <a:cubicBezTo>
                    <a:pt x="18156" y="18308"/>
                    <a:pt x="14635" y="6181"/>
                    <a:pt x="16798" y="809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69" name="Google Shape;2492;p47"/>
            <p:cNvSpPr>
              <a:spLocks/>
            </p:cNvSpPr>
            <p:nvPr/>
          </p:nvSpPr>
          <p:spPr bwMode="auto">
            <a:xfrm>
              <a:off x="2486200" y="1262350"/>
              <a:ext cx="435900" cy="433075"/>
            </a:xfrm>
            <a:custGeom>
              <a:avLst/>
              <a:gdLst>
                <a:gd name="T0" fmla="*/ 1 w 17436"/>
                <a:gd name="T1" fmla="*/ 1 h 17323"/>
                <a:gd name="T2" fmla="*/ 788 w 17436"/>
                <a:gd name="T3" fmla="*/ 17323 h 17323"/>
                <a:gd name="T4" fmla="*/ 17435 w 17436"/>
                <a:gd name="T5" fmla="*/ 16536 h 17323"/>
                <a:gd name="T6" fmla="*/ 16535 w 17436"/>
                <a:gd name="T7" fmla="*/ 1 h 17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6"/>
                <a:gd name="T13" fmla="*/ 0 h 17323"/>
                <a:gd name="T14" fmla="*/ 17436 w 17436"/>
                <a:gd name="T15" fmla="*/ 17323 h 17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6" h="17323" extrusionOk="0">
                  <a:moveTo>
                    <a:pt x="1" y="1"/>
                  </a:moveTo>
                  <a:cubicBezTo>
                    <a:pt x="1" y="1"/>
                    <a:pt x="112" y="13273"/>
                    <a:pt x="788" y="17323"/>
                  </a:cubicBezTo>
                  <a:lnTo>
                    <a:pt x="17435" y="16536"/>
                  </a:lnTo>
                  <a:cubicBezTo>
                    <a:pt x="17435" y="16536"/>
                    <a:pt x="15973" y="3488"/>
                    <a:pt x="1653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0" name="Google Shape;2493;p47"/>
            <p:cNvSpPr>
              <a:spLocks/>
            </p:cNvSpPr>
            <p:nvPr/>
          </p:nvSpPr>
          <p:spPr bwMode="auto">
            <a:xfrm>
              <a:off x="2596400" y="1308850"/>
              <a:ext cx="196800" cy="236625"/>
            </a:xfrm>
            <a:custGeom>
              <a:avLst/>
              <a:gdLst>
                <a:gd name="T0" fmla="*/ 4164 w 7872"/>
                <a:gd name="T1" fmla="*/ 1 h 9465"/>
                <a:gd name="T2" fmla="*/ 4033 w 7872"/>
                <a:gd name="T3" fmla="*/ 5 h 9465"/>
                <a:gd name="T4" fmla="*/ 3853 w 7872"/>
                <a:gd name="T5" fmla="*/ 11 h 9465"/>
                <a:gd name="T6" fmla="*/ 3791 w 7872"/>
                <a:gd name="T7" fmla="*/ 18 h 9465"/>
                <a:gd name="T8" fmla="*/ 3842 w 7872"/>
                <a:gd name="T9" fmla="*/ 24 h 9465"/>
                <a:gd name="T10" fmla="*/ 3853 w 7872"/>
                <a:gd name="T11" fmla="*/ 23 h 9465"/>
                <a:gd name="T12" fmla="*/ 4033 w 7872"/>
                <a:gd name="T13" fmla="*/ 27 h 9465"/>
                <a:gd name="T14" fmla="*/ 4065 w 7872"/>
                <a:gd name="T15" fmla="*/ 27 h 9465"/>
                <a:gd name="T16" fmla="*/ 4718 w 7872"/>
                <a:gd name="T17" fmla="*/ 84 h 9465"/>
                <a:gd name="T18" fmla="*/ 5755 w 7872"/>
                <a:gd name="T19" fmla="*/ 412 h 9465"/>
                <a:gd name="T20" fmla="*/ 6871 w 7872"/>
                <a:gd name="T21" fmla="*/ 1317 h 9465"/>
                <a:gd name="T22" fmla="*/ 7638 w 7872"/>
                <a:gd name="T23" fmla="*/ 2888 h 9465"/>
                <a:gd name="T24" fmla="*/ 7454 w 7872"/>
                <a:gd name="T25" fmla="*/ 4889 h 9465"/>
                <a:gd name="T26" fmla="*/ 6990 w 7872"/>
                <a:gd name="T27" fmla="*/ 5896 h 9465"/>
                <a:gd name="T28" fmla="*/ 6449 w 7872"/>
                <a:gd name="T29" fmla="*/ 6943 h 9465"/>
                <a:gd name="T30" fmla="*/ 5770 w 7872"/>
                <a:gd name="T31" fmla="*/ 9286 h 9465"/>
                <a:gd name="T32" fmla="*/ 5770 w 7872"/>
                <a:gd name="T33" fmla="*/ 9286 h 9465"/>
                <a:gd name="T34" fmla="*/ 4179 w 7872"/>
                <a:gd name="T35" fmla="*/ 9310 h 9465"/>
                <a:gd name="T36" fmla="*/ 2515 w 7872"/>
                <a:gd name="T37" fmla="*/ 9337 h 9465"/>
                <a:gd name="T38" fmla="*/ 2515 w 7872"/>
                <a:gd name="T39" fmla="*/ 9337 h 9465"/>
                <a:gd name="T40" fmla="*/ 1696 w 7872"/>
                <a:gd name="T41" fmla="*/ 7065 h 9465"/>
                <a:gd name="T42" fmla="*/ 1068 w 7872"/>
                <a:gd name="T43" fmla="*/ 6082 h 9465"/>
                <a:gd name="T44" fmla="*/ 485 w 7872"/>
                <a:gd name="T45" fmla="*/ 5140 h 9465"/>
                <a:gd name="T46" fmla="*/ 221 w 7872"/>
                <a:gd name="T47" fmla="*/ 3177 h 9465"/>
                <a:gd name="T48" fmla="*/ 835 w 7872"/>
                <a:gd name="T49" fmla="*/ 1549 h 9465"/>
                <a:gd name="T50" fmla="*/ 1883 w 7872"/>
                <a:gd name="T51" fmla="*/ 584 h 9465"/>
                <a:gd name="T52" fmla="*/ 2883 w 7872"/>
                <a:gd name="T53" fmla="*/ 175 h 9465"/>
                <a:gd name="T54" fmla="*/ 3555 w 7872"/>
                <a:gd name="T55" fmla="*/ 44 h 9465"/>
                <a:gd name="T56" fmla="*/ 3731 w 7872"/>
                <a:gd name="T57" fmla="*/ 26 h 9465"/>
                <a:gd name="T58" fmla="*/ 3791 w 7872"/>
                <a:gd name="T59" fmla="*/ 19 h 9465"/>
                <a:gd name="T60" fmla="*/ 3731 w 7872"/>
                <a:gd name="T61" fmla="*/ 15 h 9465"/>
                <a:gd name="T62" fmla="*/ 3713 w 7872"/>
                <a:gd name="T63" fmla="*/ 14 h 9465"/>
                <a:gd name="T64" fmla="*/ 3552 w 7872"/>
                <a:gd name="T65" fmla="*/ 22 h 9465"/>
                <a:gd name="T66" fmla="*/ 2872 w 7872"/>
                <a:gd name="T67" fmla="*/ 133 h 9465"/>
                <a:gd name="T68" fmla="*/ 1851 w 7872"/>
                <a:gd name="T69" fmla="*/ 528 h 9465"/>
                <a:gd name="T70" fmla="*/ 766 w 7872"/>
                <a:gd name="T71" fmla="*/ 1503 h 9465"/>
                <a:gd name="T72" fmla="*/ 124 w 7872"/>
                <a:gd name="T73" fmla="*/ 3162 h 9465"/>
                <a:gd name="T74" fmla="*/ 385 w 7872"/>
                <a:gd name="T75" fmla="*/ 5189 h 9465"/>
                <a:gd name="T76" fmla="*/ 970 w 7872"/>
                <a:gd name="T77" fmla="*/ 6143 h 9465"/>
                <a:gd name="T78" fmla="*/ 1594 w 7872"/>
                <a:gd name="T79" fmla="*/ 7127 h 9465"/>
                <a:gd name="T80" fmla="*/ 2393 w 7872"/>
                <a:gd name="T81" fmla="*/ 9403 h 9465"/>
                <a:gd name="T82" fmla="*/ 2395 w 7872"/>
                <a:gd name="T83" fmla="*/ 9465 h 9465"/>
                <a:gd name="T84" fmla="*/ 2456 w 7872"/>
                <a:gd name="T85" fmla="*/ 9463 h 9465"/>
                <a:gd name="T86" fmla="*/ 4180 w 7872"/>
                <a:gd name="T87" fmla="*/ 9437 h 9465"/>
                <a:gd name="T88" fmla="*/ 5824 w 7872"/>
                <a:gd name="T89" fmla="*/ 9410 h 9465"/>
                <a:gd name="T90" fmla="*/ 5878 w 7872"/>
                <a:gd name="T91" fmla="*/ 9409 h 9465"/>
                <a:gd name="T92" fmla="*/ 5885 w 7872"/>
                <a:gd name="T93" fmla="*/ 9354 h 9465"/>
                <a:gd name="T94" fmla="*/ 6558 w 7872"/>
                <a:gd name="T95" fmla="*/ 6992 h 9465"/>
                <a:gd name="T96" fmla="*/ 7091 w 7872"/>
                <a:gd name="T97" fmla="*/ 5954 h 9465"/>
                <a:gd name="T98" fmla="*/ 7559 w 7872"/>
                <a:gd name="T99" fmla="*/ 4925 h 9465"/>
                <a:gd name="T100" fmla="*/ 7734 w 7872"/>
                <a:gd name="T101" fmla="*/ 2868 h 9465"/>
                <a:gd name="T102" fmla="*/ 6935 w 7872"/>
                <a:gd name="T103" fmla="*/ 1265 h 9465"/>
                <a:gd name="T104" fmla="*/ 5783 w 7872"/>
                <a:gd name="T105" fmla="*/ 355 h 9465"/>
                <a:gd name="T106" fmla="*/ 4725 w 7872"/>
                <a:gd name="T107" fmla="*/ 40 h 9465"/>
                <a:gd name="T108" fmla="*/ 4164 w 7872"/>
                <a:gd name="T109" fmla="*/ 1 h 94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72"/>
                <a:gd name="T166" fmla="*/ 0 h 9465"/>
                <a:gd name="T167" fmla="*/ 7872 w 7872"/>
                <a:gd name="T168" fmla="*/ 9465 h 94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72" h="9465" extrusionOk="0">
                  <a:moveTo>
                    <a:pt x="4164" y="1"/>
                  </a:moveTo>
                  <a:cubicBezTo>
                    <a:pt x="4116" y="1"/>
                    <a:pt x="4072" y="2"/>
                    <a:pt x="4033" y="5"/>
                  </a:cubicBezTo>
                  <a:cubicBezTo>
                    <a:pt x="3958" y="8"/>
                    <a:pt x="3899" y="9"/>
                    <a:pt x="3853" y="11"/>
                  </a:cubicBezTo>
                  <a:cubicBezTo>
                    <a:pt x="3812" y="13"/>
                    <a:pt x="3791" y="16"/>
                    <a:pt x="3791" y="18"/>
                  </a:cubicBezTo>
                  <a:cubicBezTo>
                    <a:pt x="3808" y="21"/>
                    <a:pt x="3826" y="24"/>
                    <a:pt x="3842" y="24"/>
                  </a:cubicBezTo>
                  <a:cubicBezTo>
                    <a:pt x="3846" y="24"/>
                    <a:pt x="3849" y="23"/>
                    <a:pt x="3853" y="23"/>
                  </a:cubicBezTo>
                  <a:lnTo>
                    <a:pt x="4033" y="27"/>
                  </a:lnTo>
                  <a:cubicBezTo>
                    <a:pt x="4043" y="27"/>
                    <a:pt x="4054" y="27"/>
                    <a:pt x="4065" y="27"/>
                  </a:cubicBezTo>
                  <a:cubicBezTo>
                    <a:pt x="4221" y="27"/>
                    <a:pt x="4442" y="46"/>
                    <a:pt x="4718" y="84"/>
                  </a:cubicBezTo>
                  <a:cubicBezTo>
                    <a:pt x="5012" y="137"/>
                    <a:pt x="5373" y="224"/>
                    <a:pt x="5755" y="412"/>
                  </a:cubicBezTo>
                  <a:cubicBezTo>
                    <a:pt x="6136" y="601"/>
                    <a:pt x="6529" y="901"/>
                    <a:pt x="6871" y="1317"/>
                  </a:cubicBezTo>
                  <a:cubicBezTo>
                    <a:pt x="7200" y="1739"/>
                    <a:pt x="7503" y="2270"/>
                    <a:pt x="7638" y="2888"/>
                  </a:cubicBezTo>
                  <a:cubicBezTo>
                    <a:pt x="7766" y="3510"/>
                    <a:pt x="7694" y="4210"/>
                    <a:pt x="7454" y="4889"/>
                  </a:cubicBezTo>
                  <a:cubicBezTo>
                    <a:pt x="7332" y="5239"/>
                    <a:pt x="7176" y="5576"/>
                    <a:pt x="6990" y="5896"/>
                  </a:cubicBezTo>
                  <a:cubicBezTo>
                    <a:pt x="6803" y="6228"/>
                    <a:pt x="6607" y="6575"/>
                    <a:pt x="6449" y="6943"/>
                  </a:cubicBezTo>
                  <a:cubicBezTo>
                    <a:pt x="6136" y="7665"/>
                    <a:pt x="5886" y="8447"/>
                    <a:pt x="5770" y="9286"/>
                  </a:cubicBezTo>
                  <a:lnTo>
                    <a:pt x="4179" y="9310"/>
                  </a:lnTo>
                  <a:lnTo>
                    <a:pt x="2515" y="9337"/>
                  </a:lnTo>
                  <a:cubicBezTo>
                    <a:pt x="2467" y="8484"/>
                    <a:pt x="2087" y="7732"/>
                    <a:pt x="1696" y="7065"/>
                  </a:cubicBezTo>
                  <a:cubicBezTo>
                    <a:pt x="1494" y="6722"/>
                    <a:pt x="1272" y="6399"/>
                    <a:pt x="1068" y="6082"/>
                  </a:cubicBezTo>
                  <a:cubicBezTo>
                    <a:pt x="862" y="5757"/>
                    <a:pt x="641" y="5462"/>
                    <a:pt x="485" y="5140"/>
                  </a:cubicBezTo>
                  <a:cubicBezTo>
                    <a:pt x="165" y="4501"/>
                    <a:pt x="106" y="3797"/>
                    <a:pt x="221" y="3177"/>
                  </a:cubicBezTo>
                  <a:cubicBezTo>
                    <a:pt x="333" y="2556"/>
                    <a:pt x="537" y="1990"/>
                    <a:pt x="835" y="1549"/>
                  </a:cubicBezTo>
                  <a:cubicBezTo>
                    <a:pt x="1106" y="1151"/>
                    <a:pt x="1464" y="821"/>
                    <a:pt x="1883" y="584"/>
                  </a:cubicBezTo>
                  <a:cubicBezTo>
                    <a:pt x="2196" y="404"/>
                    <a:pt x="2534" y="266"/>
                    <a:pt x="2883" y="175"/>
                  </a:cubicBezTo>
                  <a:cubicBezTo>
                    <a:pt x="3104" y="116"/>
                    <a:pt x="3329" y="72"/>
                    <a:pt x="3555" y="44"/>
                  </a:cubicBezTo>
                  <a:lnTo>
                    <a:pt x="3731" y="26"/>
                  </a:lnTo>
                  <a:cubicBezTo>
                    <a:pt x="3752" y="26"/>
                    <a:pt x="3771" y="23"/>
                    <a:pt x="3791" y="19"/>
                  </a:cubicBezTo>
                  <a:cubicBezTo>
                    <a:pt x="3791" y="16"/>
                    <a:pt x="3771" y="16"/>
                    <a:pt x="3731" y="15"/>
                  </a:cubicBezTo>
                  <a:cubicBezTo>
                    <a:pt x="3725" y="15"/>
                    <a:pt x="3719" y="14"/>
                    <a:pt x="3713" y="14"/>
                  </a:cubicBezTo>
                  <a:cubicBezTo>
                    <a:pt x="3674" y="14"/>
                    <a:pt x="3620" y="18"/>
                    <a:pt x="3552" y="22"/>
                  </a:cubicBezTo>
                  <a:cubicBezTo>
                    <a:pt x="3323" y="40"/>
                    <a:pt x="3096" y="77"/>
                    <a:pt x="2872" y="133"/>
                  </a:cubicBezTo>
                  <a:cubicBezTo>
                    <a:pt x="2515" y="217"/>
                    <a:pt x="2171" y="351"/>
                    <a:pt x="1851" y="528"/>
                  </a:cubicBezTo>
                  <a:cubicBezTo>
                    <a:pt x="1419" y="765"/>
                    <a:pt x="1049" y="1099"/>
                    <a:pt x="766" y="1503"/>
                  </a:cubicBezTo>
                  <a:cubicBezTo>
                    <a:pt x="453" y="1955"/>
                    <a:pt x="244" y="2530"/>
                    <a:pt x="124" y="3162"/>
                  </a:cubicBezTo>
                  <a:cubicBezTo>
                    <a:pt x="0" y="3793"/>
                    <a:pt x="57" y="4526"/>
                    <a:pt x="385" y="5189"/>
                  </a:cubicBezTo>
                  <a:cubicBezTo>
                    <a:pt x="544" y="5521"/>
                    <a:pt x="770" y="5826"/>
                    <a:pt x="970" y="6143"/>
                  </a:cubicBezTo>
                  <a:cubicBezTo>
                    <a:pt x="1175" y="6466"/>
                    <a:pt x="1393" y="6785"/>
                    <a:pt x="1594" y="7127"/>
                  </a:cubicBezTo>
                  <a:cubicBezTo>
                    <a:pt x="1989" y="7803"/>
                    <a:pt x="2365" y="8566"/>
                    <a:pt x="2393" y="9403"/>
                  </a:cubicBezTo>
                  <a:lnTo>
                    <a:pt x="2395" y="9465"/>
                  </a:lnTo>
                  <a:lnTo>
                    <a:pt x="2456" y="9463"/>
                  </a:lnTo>
                  <a:lnTo>
                    <a:pt x="4180" y="9437"/>
                  </a:lnTo>
                  <a:lnTo>
                    <a:pt x="5824" y="9410"/>
                  </a:lnTo>
                  <a:lnTo>
                    <a:pt x="5878" y="9409"/>
                  </a:lnTo>
                  <a:lnTo>
                    <a:pt x="5885" y="9354"/>
                  </a:lnTo>
                  <a:cubicBezTo>
                    <a:pt x="5996" y="8518"/>
                    <a:pt x="6244" y="7718"/>
                    <a:pt x="6558" y="6992"/>
                  </a:cubicBezTo>
                  <a:cubicBezTo>
                    <a:pt x="6715" y="6625"/>
                    <a:pt x="6903" y="6288"/>
                    <a:pt x="7091" y="5954"/>
                  </a:cubicBezTo>
                  <a:cubicBezTo>
                    <a:pt x="7278" y="5626"/>
                    <a:pt x="7436" y="5282"/>
                    <a:pt x="7559" y="4925"/>
                  </a:cubicBezTo>
                  <a:cubicBezTo>
                    <a:pt x="7801" y="4231"/>
                    <a:pt x="7871" y="3510"/>
                    <a:pt x="7734" y="2868"/>
                  </a:cubicBezTo>
                  <a:cubicBezTo>
                    <a:pt x="7589" y="2228"/>
                    <a:pt x="7275" y="1695"/>
                    <a:pt x="6935" y="1265"/>
                  </a:cubicBezTo>
                  <a:cubicBezTo>
                    <a:pt x="6581" y="844"/>
                    <a:pt x="6177" y="542"/>
                    <a:pt x="5783" y="355"/>
                  </a:cubicBezTo>
                  <a:cubicBezTo>
                    <a:pt x="5390" y="168"/>
                    <a:pt x="5023" y="86"/>
                    <a:pt x="4725" y="40"/>
                  </a:cubicBezTo>
                  <a:cubicBezTo>
                    <a:pt x="4499" y="14"/>
                    <a:pt x="4311" y="1"/>
                    <a:pt x="416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1" name="Google Shape;2494;p47"/>
            <p:cNvSpPr>
              <a:spLocks/>
            </p:cNvSpPr>
            <p:nvPr/>
          </p:nvSpPr>
          <p:spPr bwMode="auto">
            <a:xfrm>
              <a:off x="2640450" y="1388275"/>
              <a:ext cx="109400" cy="154175"/>
            </a:xfrm>
            <a:custGeom>
              <a:avLst/>
              <a:gdLst>
                <a:gd name="T0" fmla="*/ 898 w 4376"/>
                <a:gd name="T1" fmla="*/ 104 h 6167"/>
                <a:gd name="T2" fmla="*/ 1404 w 4376"/>
                <a:gd name="T3" fmla="*/ 786 h 6167"/>
                <a:gd name="T4" fmla="*/ 1496 w 4376"/>
                <a:gd name="T5" fmla="*/ 1742 h 6167"/>
                <a:gd name="T6" fmla="*/ 1207 w 4376"/>
                <a:gd name="T7" fmla="*/ 1707 h 6167"/>
                <a:gd name="T8" fmla="*/ 86 w 4376"/>
                <a:gd name="T9" fmla="*/ 859 h 6167"/>
                <a:gd name="T10" fmla="*/ 463 w 4376"/>
                <a:gd name="T11" fmla="*/ 83 h 6167"/>
                <a:gd name="T12" fmla="*/ 3584 w 4376"/>
                <a:gd name="T13" fmla="*/ 80 h 6167"/>
                <a:gd name="T14" fmla="*/ 4322 w 4376"/>
                <a:gd name="T15" fmla="*/ 723 h 6167"/>
                <a:gd name="T16" fmla="*/ 3778 w 4376"/>
                <a:gd name="T17" fmla="*/ 1477 h 6167"/>
                <a:gd name="T18" fmla="*/ 2485 w 4376"/>
                <a:gd name="T19" fmla="*/ 1747 h 6167"/>
                <a:gd name="T20" fmla="*/ 2493 w 4376"/>
                <a:gd name="T21" fmla="*/ 1566 h 6167"/>
                <a:gd name="T22" fmla="*/ 3289 w 4376"/>
                <a:gd name="T23" fmla="*/ 138 h 6167"/>
                <a:gd name="T24" fmla="*/ 650 w 4376"/>
                <a:gd name="T25" fmla="*/ 1 h 6167"/>
                <a:gd name="T26" fmla="*/ 96 w 4376"/>
                <a:gd name="T27" fmla="*/ 377 h 6167"/>
                <a:gd name="T28" fmla="*/ 278 w 4376"/>
                <a:gd name="T29" fmla="*/ 1315 h 6167"/>
                <a:gd name="T30" fmla="*/ 1199 w 4376"/>
                <a:gd name="T31" fmla="*/ 1759 h 6167"/>
                <a:gd name="T32" fmla="*/ 1499 w 4376"/>
                <a:gd name="T33" fmla="*/ 1794 h 6167"/>
                <a:gd name="T34" fmla="*/ 1703 w 4376"/>
                <a:gd name="T35" fmla="*/ 5358 h 6167"/>
                <a:gd name="T36" fmla="*/ 1752 w 4376"/>
                <a:gd name="T37" fmla="*/ 6114 h 6167"/>
                <a:gd name="T38" fmla="*/ 1758 w 4376"/>
                <a:gd name="T39" fmla="*/ 6114 h 6167"/>
                <a:gd name="T40" fmla="*/ 1724 w 4376"/>
                <a:gd name="T41" fmla="*/ 5358 h 6167"/>
                <a:gd name="T42" fmla="*/ 1542 w 4376"/>
                <a:gd name="T43" fmla="*/ 1797 h 6167"/>
                <a:gd name="T44" fmla="*/ 2016 w 4376"/>
                <a:gd name="T45" fmla="*/ 1813 h 6167"/>
                <a:gd name="T46" fmla="*/ 2442 w 4376"/>
                <a:gd name="T47" fmla="*/ 1802 h 6167"/>
                <a:gd name="T48" fmla="*/ 2453 w 4376"/>
                <a:gd name="T49" fmla="*/ 2359 h 6167"/>
                <a:gd name="T50" fmla="*/ 2757 w 4376"/>
                <a:gd name="T51" fmla="*/ 5286 h 6167"/>
                <a:gd name="T52" fmla="*/ 2874 w 4376"/>
                <a:gd name="T53" fmla="*/ 6035 h 6167"/>
                <a:gd name="T54" fmla="*/ 2879 w 4376"/>
                <a:gd name="T55" fmla="*/ 6033 h 6167"/>
                <a:gd name="T56" fmla="*/ 2777 w 4376"/>
                <a:gd name="T57" fmla="*/ 5283 h 6167"/>
                <a:gd name="T58" fmla="*/ 2494 w 4376"/>
                <a:gd name="T59" fmla="*/ 2357 h 6167"/>
                <a:gd name="T60" fmla="*/ 2484 w 4376"/>
                <a:gd name="T61" fmla="*/ 1799 h 6167"/>
                <a:gd name="T62" fmla="*/ 3801 w 4376"/>
                <a:gd name="T63" fmla="*/ 1523 h 6167"/>
                <a:gd name="T64" fmla="*/ 4373 w 4376"/>
                <a:gd name="T65" fmla="*/ 723 h 6167"/>
                <a:gd name="T66" fmla="*/ 3586 w 4376"/>
                <a:gd name="T67" fmla="*/ 31 h 6167"/>
                <a:gd name="T68" fmla="*/ 2637 w 4376"/>
                <a:gd name="T69" fmla="*/ 731 h 6167"/>
                <a:gd name="T70" fmla="*/ 2443 w 4376"/>
                <a:gd name="T71" fmla="*/ 1750 h 6167"/>
                <a:gd name="T72" fmla="*/ 2255 w 4376"/>
                <a:gd name="T73" fmla="*/ 1758 h 6167"/>
                <a:gd name="T74" fmla="*/ 1539 w 4376"/>
                <a:gd name="T75" fmla="*/ 1745 h 6167"/>
                <a:gd name="T76" fmla="*/ 1533 w 4376"/>
                <a:gd name="T77" fmla="*/ 1625 h 6167"/>
                <a:gd name="T78" fmla="*/ 1272 w 4376"/>
                <a:gd name="T79" fmla="*/ 361 h 6167"/>
                <a:gd name="T80" fmla="*/ 650 w 4376"/>
                <a:gd name="T81" fmla="*/ 1 h 61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76"/>
                <a:gd name="T124" fmla="*/ 0 h 6167"/>
                <a:gd name="T125" fmla="*/ 4376 w 4376"/>
                <a:gd name="T126" fmla="*/ 6167 h 61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76" h="6167" extrusionOk="0">
                  <a:moveTo>
                    <a:pt x="649" y="47"/>
                  </a:moveTo>
                  <a:cubicBezTo>
                    <a:pt x="735" y="47"/>
                    <a:pt x="821" y="68"/>
                    <a:pt x="898" y="104"/>
                  </a:cubicBezTo>
                  <a:cubicBezTo>
                    <a:pt x="1033" y="168"/>
                    <a:pt x="1148" y="266"/>
                    <a:pt x="1234" y="388"/>
                  </a:cubicBezTo>
                  <a:cubicBezTo>
                    <a:pt x="1318" y="508"/>
                    <a:pt x="1369" y="647"/>
                    <a:pt x="1404" y="786"/>
                  </a:cubicBezTo>
                  <a:cubicBezTo>
                    <a:pt x="1473" y="1068"/>
                    <a:pt x="1471" y="1353"/>
                    <a:pt x="1490" y="1627"/>
                  </a:cubicBezTo>
                  <a:cubicBezTo>
                    <a:pt x="1492" y="1666"/>
                    <a:pt x="1494" y="1704"/>
                    <a:pt x="1496" y="1742"/>
                  </a:cubicBezTo>
                  <a:cubicBezTo>
                    <a:pt x="1399" y="1734"/>
                    <a:pt x="1302" y="1722"/>
                    <a:pt x="1207" y="1707"/>
                  </a:cubicBezTo>
                  <a:cubicBezTo>
                    <a:pt x="870" y="1655"/>
                    <a:pt x="540" y="1526"/>
                    <a:pt x="316" y="1280"/>
                  </a:cubicBezTo>
                  <a:cubicBezTo>
                    <a:pt x="203" y="1162"/>
                    <a:pt x="124" y="1018"/>
                    <a:pt x="86" y="859"/>
                  </a:cubicBezTo>
                  <a:cubicBezTo>
                    <a:pt x="52" y="704"/>
                    <a:pt x="71" y="541"/>
                    <a:pt x="141" y="398"/>
                  </a:cubicBezTo>
                  <a:cubicBezTo>
                    <a:pt x="208" y="258"/>
                    <a:pt x="322" y="141"/>
                    <a:pt x="463" y="83"/>
                  </a:cubicBezTo>
                  <a:cubicBezTo>
                    <a:pt x="522" y="59"/>
                    <a:pt x="586" y="47"/>
                    <a:pt x="649" y="47"/>
                  </a:cubicBezTo>
                  <a:close/>
                  <a:moveTo>
                    <a:pt x="3584" y="80"/>
                  </a:moveTo>
                  <a:cubicBezTo>
                    <a:pt x="3786" y="80"/>
                    <a:pt x="3993" y="156"/>
                    <a:pt x="4144" y="302"/>
                  </a:cubicBezTo>
                  <a:cubicBezTo>
                    <a:pt x="4253" y="412"/>
                    <a:pt x="4326" y="562"/>
                    <a:pt x="4322" y="723"/>
                  </a:cubicBezTo>
                  <a:cubicBezTo>
                    <a:pt x="4322" y="881"/>
                    <a:pt x="4259" y="1037"/>
                    <a:pt x="4162" y="1169"/>
                  </a:cubicBezTo>
                  <a:cubicBezTo>
                    <a:pt x="4065" y="1301"/>
                    <a:pt x="3929" y="1403"/>
                    <a:pt x="3778" y="1477"/>
                  </a:cubicBezTo>
                  <a:cubicBezTo>
                    <a:pt x="3628" y="1553"/>
                    <a:pt x="3464" y="1601"/>
                    <a:pt x="3296" y="1637"/>
                  </a:cubicBezTo>
                  <a:cubicBezTo>
                    <a:pt x="3029" y="1692"/>
                    <a:pt x="2758" y="1729"/>
                    <a:pt x="2485" y="1747"/>
                  </a:cubicBezTo>
                  <a:cubicBezTo>
                    <a:pt x="2487" y="1687"/>
                    <a:pt x="2489" y="1626"/>
                    <a:pt x="2493" y="1566"/>
                  </a:cubicBezTo>
                  <a:cubicBezTo>
                    <a:pt x="2508" y="1294"/>
                    <a:pt x="2553" y="1011"/>
                    <a:pt x="2678" y="749"/>
                  </a:cubicBezTo>
                  <a:cubicBezTo>
                    <a:pt x="2802" y="492"/>
                    <a:pt x="3008" y="253"/>
                    <a:pt x="3289" y="138"/>
                  </a:cubicBezTo>
                  <a:cubicBezTo>
                    <a:pt x="3382" y="99"/>
                    <a:pt x="3482" y="80"/>
                    <a:pt x="3584" y="80"/>
                  </a:cubicBezTo>
                  <a:close/>
                  <a:moveTo>
                    <a:pt x="650" y="1"/>
                  </a:moveTo>
                  <a:cubicBezTo>
                    <a:pt x="580" y="1"/>
                    <a:pt x="510" y="13"/>
                    <a:pt x="444" y="38"/>
                  </a:cubicBezTo>
                  <a:cubicBezTo>
                    <a:pt x="290" y="100"/>
                    <a:pt x="167" y="228"/>
                    <a:pt x="96" y="377"/>
                  </a:cubicBezTo>
                  <a:cubicBezTo>
                    <a:pt x="21" y="530"/>
                    <a:pt x="0" y="704"/>
                    <a:pt x="37" y="870"/>
                  </a:cubicBezTo>
                  <a:cubicBezTo>
                    <a:pt x="76" y="1037"/>
                    <a:pt x="160" y="1192"/>
                    <a:pt x="278" y="1315"/>
                  </a:cubicBezTo>
                  <a:cubicBezTo>
                    <a:pt x="397" y="1442"/>
                    <a:pt x="540" y="1544"/>
                    <a:pt x="699" y="1615"/>
                  </a:cubicBezTo>
                  <a:cubicBezTo>
                    <a:pt x="857" y="1684"/>
                    <a:pt x="1026" y="1733"/>
                    <a:pt x="1199" y="1759"/>
                  </a:cubicBezTo>
                  <a:cubicBezTo>
                    <a:pt x="1298" y="1774"/>
                    <a:pt x="1398" y="1786"/>
                    <a:pt x="1499" y="1794"/>
                  </a:cubicBezTo>
                  <a:cubicBezTo>
                    <a:pt x="1526" y="2279"/>
                    <a:pt x="1553" y="2733"/>
                    <a:pt x="1575" y="3152"/>
                  </a:cubicBezTo>
                  <a:cubicBezTo>
                    <a:pt x="1630" y="4082"/>
                    <a:pt x="1674" y="4835"/>
                    <a:pt x="1703" y="5358"/>
                  </a:cubicBezTo>
                  <a:cubicBezTo>
                    <a:pt x="1720" y="5618"/>
                    <a:pt x="1733" y="5818"/>
                    <a:pt x="1741" y="5958"/>
                  </a:cubicBezTo>
                  <a:lnTo>
                    <a:pt x="1752" y="6114"/>
                  </a:lnTo>
                  <a:cubicBezTo>
                    <a:pt x="1755" y="6149"/>
                    <a:pt x="1758" y="6167"/>
                    <a:pt x="1758" y="6167"/>
                  </a:cubicBezTo>
                  <a:cubicBezTo>
                    <a:pt x="1758" y="6167"/>
                    <a:pt x="1759" y="6151"/>
                    <a:pt x="1758" y="6114"/>
                  </a:cubicBezTo>
                  <a:cubicBezTo>
                    <a:pt x="1757" y="6077"/>
                    <a:pt x="1754" y="6025"/>
                    <a:pt x="1752" y="5958"/>
                  </a:cubicBezTo>
                  <a:cubicBezTo>
                    <a:pt x="1745" y="5818"/>
                    <a:pt x="1735" y="5616"/>
                    <a:pt x="1724" y="5358"/>
                  </a:cubicBezTo>
                  <a:cubicBezTo>
                    <a:pt x="1698" y="4834"/>
                    <a:pt x="1660" y="4080"/>
                    <a:pt x="1613" y="3150"/>
                  </a:cubicBezTo>
                  <a:cubicBezTo>
                    <a:pt x="1591" y="2733"/>
                    <a:pt x="1567" y="2280"/>
                    <a:pt x="1542" y="1797"/>
                  </a:cubicBezTo>
                  <a:cubicBezTo>
                    <a:pt x="1699" y="1809"/>
                    <a:pt x="1857" y="1813"/>
                    <a:pt x="2016" y="1813"/>
                  </a:cubicBezTo>
                  <a:cubicBezTo>
                    <a:pt x="2096" y="1813"/>
                    <a:pt x="2176" y="1812"/>
                    <a:pt x="2257" y="1810"/>
                  </a:cubicBezTo>
                  <a:cubicBezTo>
                    <a:pt x="2319" y="1808"/>
                    <a:pt x="2381" y="1806"/>
                    <a:pt x="2442" y="1802"/>
                  </a:cubicBezTo>
                  <a:cubicBezTo>
                    <a:pt x="2441" y="1993"/>
                    <a:pt x="2447" y="2178"/>
                    <a:pt x="2453" y="2359"/>
                  </a:cubicBezTo>
                  <a:cubicBezTo>
                    <a:pt x="2463" y="2614"/>
                    <a:pt x="2479" y="2858"/>
                    <a:pt x="2497" y="3091"/>
                  </a:cubicBezTo>
                  <a:cubicBezTo>
                    <a:pt x="2571" y="4021"/>
                    <a:pt x="2682" y="4769"/>
                    <a:pt x="2757" y="5286"/>
                  </a:cubicBezTo>
                  <a:lnTo>
                    <a:pt x="2848" y="5880"/>
                  </a:lnTo>
                  <a:cubicBezTo>
                    <a:pt x="2858" y="5946"/>
                    <a:pt x="2866" y="6000"/>
                    <a:pt x="2874" y="6035"/>
                  </a:cubicBezTo>
                  <a:cubicBezTo>
                    <a:pt x="2879" y="6070"/>
                    <a:pt x="2883" y="6087"/>
                    <a:pt x="2883" y="6087"/>
                  </a:cubicBezTo>
                  <a:cubicBezTo>
                    <a:pt x="2883" y="6087"/>
                    <a:pt x="2883" y="6070"/>
                    <a:pt x="2879" y="6033"/>
                  </a:cubicBezTo>
                  <a:cubicBezTo>
                    <a:pt x="2874" y="5997"/>
                    <a:pt x="2866" y="5945"/>
                    <a:pt x="2858" y="5879"/>
                  </a:cubicBezTo>
                  <a:cubicBezTo>
                    <a:pt x="2840" y="5740"/>
                    <a:pt x="2812" y="5540"/>
                    <a:pt x="2777" y="5283"/>
                  </a:cubicBezTo>
                  <a:cubicBezTo>
                    <a:pt x="2709" y="4766"/>
                    <a:pt x="2604" y="4019"/>
                    <a:pt x="2533" y="3087"/>
                  </a:cubicBezTo>
                  <a:cubicBezTo>
                    <a:pt x="2517" y="2855"/>
                    <a:pt x="2501" y="2611"/>
                    <a:pt x="2494" y="2357"/>
                  </a:cubicBezTo>
                  <a:cubicBezTo>
                    <a:pt x="2489" y="2177"/>
                    <a:pt x="2482" y="1990"/>
                    <a:pt x="2484" y="1799"/>
                  </a:cubicBezTo>
                  <a:cubicBezTo>
                    <a:pt x="2760" y="1781"/>
                    <a:pt x="3035" y="1744"/>
                    <a:pt x="3306" y="1688"/>
                  </a:cubicBezTo>
                  <a:cubicBezTo>
                    <a:pt x="3478" y="1650"/>
                    <a:pt x="3646" y="1599"/>
                    <a:pt x="3801" y="1523"/>
                  </a:cubicBezTo>
                  <a:cubicBezTo>
                    <a:pt x="3955" y="1446"/>
                    <a:pt x="4099" y="1337"/>
                    <a:pt x="4201" y="1200"/>
                  </a:cubicBezTo>
                  <a:cubicBezTo>
                    <a:pt x="4305" y="1063"/>
                    <a:pt x="4373" y="895"/>
                    <a:pt x="4373" y="723"/>
                  </a:cubicBezTo>
                  <a:cubicBezTo>
                    <a:pt x="4375" y="550"/>
                    <a:pt x="4297" y="384"/>
                    <a:pt x="4177" y="267"/>
                  </a:cubicBezTo>
                  <a:cubicBezTo>
                    <a:pt x="4018" y="112"/>
                    <a:pt x="3800" y="31"/>
                    <a:pt x="3586" y="31"/>
                  </a:cubicBezTo>
                  <a:cubicBezTo>
                    <a:pt x="3477" y="31"/>
                    <a:pt x="3370" y="52"/>
                    <a:pt x="3271" y="95"/>
                  </a:cubicBezTo>
                  <a:cubicBezTo>
                    <a:pt x="2976" y="217"/>
                    <a:pt x="2764" y="465"/>
                    <a:pt x="2637" y="731"/>
                  </a:cubicBezTo>
                  <a:cubicBezTo>
                    <a:pt x="2510" y="999"/>
                    <a:pt x="2465" y="1287"/>
                    <a:pt x="2449" y="1563"/>
                  </a:cubicBezTo>
                  <a:cubicBezTo>
                    <a:pt x="2446" y="1626"/>
                    <a:pt x="2444" y="1688"/>
                    <a:pt x="2443" y="1750"/>
                  </a:cubicBezTo>
                  <a:cubicBezTo>
                    <a:pt x="2380" y="1754"/>
                    <a:pt x="2318" y="1756"/>
                    <a:pt x="2255" y="1758"/>
                  </a:cubicBezTo>
                  <a:cubicBezTo>
                    <a:pt x="2172" y="1760"/>
                    <a:pt x="2089" y="1761"/>
                    <a:pt x="2006" y="1761"/>
                  </a:cubicBezTo>
                  <a:cubicBezTo>
                    <a:pt x="1850" y="1761"/>
                    <a:pt x="1693" y="1757"/>
                    <a:pt x="1539" y="1745"/>
                  </a:cubicBezTo>
                  <a:cubicBezTo>
                    <a:pt x="1537" y="1705"/>
                    <a:pt x="1535" y="1665"/>
                    <a:pt x="1533" y="1625"/>
                  </a:cubicBezTo>
                  <a:cubicBezTo>
                    <a:pt x="1515" y="1352"/>
                    <a:pt x="1518" y="1065"/>
                    <a:pt x="1449" y="776"/>
                  </a:cubicBezTo>
                  <a:cubicBezTo>
                    <a:pt x="1414" y="633"/>
                    <a:pt x="1360" y="488"/>
                    <a:pt x="1272" y="361"/>
                  </a:cubicBezTo>
                  <a:cubicBezTo>
                    <a:pt x="1183" y="232"/>
                    <a:pt x="1061" y="128"/>
                    <a:pt x="919" y="61"/>
                  </a:cubicBezTo>
                  <a:cubicBezTo>
                    <a:pt x="836" y="22"/>
                    <a:pt x="743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2" name="Google Shape;2495;p47"/>
            <p:cNvSpPr>
              <a:spLocks/>
            </p:cNvSpPr>
            <p:nvPr/>
          </p:nvSpPr>
          <p:spPr bwMode="auto">
            <a:xfrm>
              <a:off x="2657475" y="1538750"/>
              <a:ext cx="88100" cy="88150"/>
            </a:xfrm>
            <a:custGeom>
              <a:avLst/>
              <a:gdLst>
                <a:gd name="T0" fmla="*/ 3322 w 3524"/>
                <a:gd name="T1" fmla="*/ 140 h 3526"/>
                <a:gd name="T2" fmla="*/ 3369 w 3524"/>
                <a:gd name="T3" fmla="*/ 2177 h 3526"/>
                <a:gd name="T4" fmla="*/ 3369 w 3524"/>
                <a:gd name="T5" fmla="*/ 2177 h 3526"/>
                <a:gd name="T6" fmla="*/ 3064 w 3524"/>
                <a:gd name="T7" fmla="*/ 2550 h 3526"/>
                <a:gd name="T8" fmla="*/ 2439 w 3524"/>
                <a:gd name="T9" fmla="*/ 3312 h 3526"/>
                <a:gd name="T10" fmla="*/ 2439 w 3524"/>
                <a:gd name="T11" fmla="*/ 3312 h 3526"/>
                <a:gd name="T12" fmla="*/ 1213 w 3524"/>
                <a:gd name="T13" fmla="*/ 3382 h 3526"/>
                <a:gd name="T14" fmla="*/ 1213 w 3524"/>
                <a:gd name="T15" fmla="*/ 3382 h 3526"/>
                <a:gd name="T16" fmla="*/ 128 w 3524"/>
                <a:gd name="T17" fmla="*/ 2131 h 3526"/>
                <a:gd name="T18" fmla="*/ 128 w 3524"/>
                <a:gd name="T19" fmla="*/ 2131 h 3526"/>
                <a:gd name="T20" fmla="*/ 54 w 3524"/>
                <a:gd name="T21" fmla="*/ 710 h 3526"/>
                <a:gd name="T22" fmla="*/ 11 w 3524"/>
                <a:gd name="T23" fmla="*/ 156 h 3526"/>
                <a:gd name="T24" fmla="*/ 11 w 3524"/>
                <a:gd name="T25" fmla="*/ 156 h 3526"/>
                <a:gd name="T26" fmla="*/ 270 w 3524"/>
                <a:gd name="T27" fmla="*/ 166 h 3526"/>
                <a:gd name="T28" fmla="*/ 970 w 3524"/>
                <a:gd name="T29" fmla="*/ 166 h 3526"/>
                <a:gd name="T30" fmla="*/ 3322 w 3524"/>
                <a:gd name="T31" fmla="*/ 140 h 3526"/>
                <a:gd name="T32" fmla="*/ 3456 w 3524"/>
                <a:gd name="T33" fmla="*/ 0 h 3526"/>
                <a:gd name="T34" fmla="*/ 3387 w 3524"/>
                <a:gd name="T35" fmla="*/ 3 h 3526"/>
                <a:gd name="T36" fmla="*/ 924 w 3524"/>
                <a:gd name="T37" fmla="*/ 99 h 3526"/>
                <a:gd name="T38" fmla="*/ 241 w 3524"/>
                <a:gd name="T39" fmla="*/ 134 h 3526"/>
                <a:gd name="T40" fmla="*/ 10 w 3524"/>
                <a:gd name="T41" fmla="*/ 156 h 3526"/>
                <a:gd name="T42" fmla="*/ 10 w 3524"/>
                <a:gd name="T43" fmla="*/ 156 h 3526"/>
                <a:gd name="T44" fmla="*/ 10 w 3524"/>
                <a:gd name="T45" fmla="*/ 156 h 3526"/>
                <a:gd name="T46" fmla="*/ 1 w 3524"/>
                <a:gd name="T47" fmla="*/ 676 h 3526"/>
                <a:gd name="T48" fmla="*/ 15 w 3524"/>
                <a:gd name="T49" fmla="*/ 2156 h 3526"/>
                <a:gd name="T50" fmla="*/ 15 w 3524"/>
                <a:gd name="T51" fmla="*/ 2174 h 3526"/>
                <a:gd name="T52" fmla="*/ 29 w 3524"/>
                <a:gd name="T53" fmla="*/ 2189 h 3526"/>
                <a:gd name="T54" fmla="*/ 1128 w 3524"/>
                <a:gd name="T55" fmla="*/ 3499 h 3526"/>
                <a:gd name="T56" fmla="*/ 1150 w 3524"/>
                <a:gd name="T57" fmla="*/ 3525 h 3526"/>
                <a:gd name="T58" fmla="*/ 1185 w 3524"/>
                <a:gd name="T59" fmla="*/ 3524 h 3526"/>
                <a:gd name="T60" fmla="*/ 2481 w 3524"/>
                <a:gd name="T61" fmla="*/ 3461 h 3526"/>
                <a:gd name="T62" fmla="*/ 2514 w 3524"/>
                <a:gd name="T63" fmla="*/ 3459 h 3526"/>
                <a:gd name="T64" fmla="*/ 2535 w 3524"/>
                <a:gd name="T65" fmla="*/ 3433 h 3526"/>
                <a:gd name="T66" fmla="*/ 3183 w 3524"/>
                <a:gd name="T67" fmla="*/ 2647 h 3526"/>
                <a:gd name="T68" fmla="*/ 3506 w 3524"/>
                <a:gd name="T69" fmla="*/ 2254 h 3526"/>
                <a:gd name="T70" fmla="*/ 3523 w 3524"/>
                <a:gd name="T71" fmla="*/ 2233 h 3526"/>
                <a:gd name="T72" fmla="*/ 3523 w 3524"/>
                <a:gd name="T73" fmla="*/ 2203 h 3526"/>
                <a:gd name="T74" fmla="*/ 3458 w 3524"/>
                <a:gd name="T75" fmla="*/ 71 h 3526"/>
                <a:gd name="T76" fmla="*/ 3456 w 3524"/>
                <a:gd name="T77" fmla="*/ 0 h 35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24"/>
                <a:gd name="T118" fmla="*/ 0 h 3526"/>
                <a:gd name="T119" fmla="*/ 3524 w 3524"/>
                <a:gd name="T120" fmla="*/ 3526 h 35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24" h="3526" extrusionOk="0">
                  <a:moveTo>
                    <a:pt x="3322" y="140"/>
                  </a:moveTo>
                  <a:cubicBezTo>
                    <a:pt x="3337" y="769"/>
                    <a:pt x="3352" y="1455"/>
                    <a:pt x="3369" y="2177"/>
                  </a:cubicBezTo>
                  <a:cubicBezTo>
                    <a:pt x="3268" y="2299"/>
                    <a:pt x="3167" y="2424"/>
                    <a:pt x="3064" y="2550"/>
                  </a:cubicBezTo>
                  <a:lnTo>
                    <a:pt x="2439" y="3312"/>
                  </a:lnTo>
                  <a:lnTo>
                    <a:pt x="1213" y="3382"/>
                  </a:lnTo>
                  <a:lnTo>
                    <a:pt x="128" y="2131"/>
                  </a:lnTo>
                  <a:cubicBezTo>
                    <a:pt x="98" y="1581"/>
                    <a:pt x="75" y="1105"/>
                    <a:pt x="54" y="710"/>
                  </a:cubicBezTo>
                  <a:cubicBezTo>
                    <a:pt x="33" y="364"/>
                    <a:pt x="19" y="165"/>
                    <a:pt x="11" y="156"/>
                  </a:cubicBezTo>
                  <a:cubicBezTo>
                    <a:pt x="17" y="162"/>
                    <a:pt x="107" y="165"/>
                    <a:pt x="270" y="166"/>
                  </a:cubicBezTo>
                  <a:lnTo>
                    <a:pt x="970" y="166"/>
                  </a:lnTo>
                  <a:lnTo>
                    <a:pt x="3322" y="140"/>
                  </a:lnTo>
                  <a:close/>
                  <a:moveTo>
                    <a:pt x="3456" y="0"/>
                  </a:moveTo>
                  <a:lnTo>
                    <a:pt x="3387" y="3"/>
                  </a:lnTo>
                  <a:lnTo>
                    <a:pt x="924" y="99"/>
                  </a:lnTo>
                  <a:lnTo>
                    <a:pt x="241" y="134"/>
                  </a:lnTo>
                  <a:cubicBezTo>
                    <a:pt x="86" y="144"/>
                    <a:pt x="6" y="152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2" y="156"/>
                    <a:pt x="1" y="339"/>
                    <a:pt x="1" y="676"/>
                  </a:cubicBezTo>
                  <a:cubicBezTo>
                    <a:pt x="5" y="1088"/>
                    <a:pt x="9" y="1581"/>
                    <a:pt x="15" y="2156"/>
                  </a:cubicBezTo>
                  <a:lnTo>
                    <a:pt x="15" y="2174"/>
                  </a:lnTo>
                  <a:lnTo>
                    <a:pt x="29" y="2189"/>
                  </a:lnTo>
                  <a:lnTo>
                    <a:pt x="1128" y="3499"/>
                  </a:lnTo>
                  <a:lnTo>
                    <a:pt x="1150" y="3525"/>
                  </a:lnTo>
                  <a:lnTo>
                    <a:pt x="1185" y="3524"/>
                  </a:lnTo>
                  <a:lnTo>
                    <a:pt x="2481" y="3461"/>
                  </a:lnTo>
                  <a:lnTo>
                    <a:pt x="2514" y="3459"/>
                  </a:lnTo>
                  <a:lnTo>
                    <a:pt x="2535" y="3433"/>
                  </a:lnTo>
                  <a:lnTo>
                    <a:pt x="3183" y="2647"/>
                  </a:lnTo>
                  <a:lnTo>
                    <a:pt x="3506" y="2254"/>
                  </a:lnTo>
                  <a:lnTo>
                    <a:pt x="3523" y="2233"/>
                  </a:lnTo>
                  <a:lnTo>
                    <a:pt x="3523" y="2203"/>
                  </a:lnTo>
                  <a:cubicBezTo>
                    <a:pt x="3499" y="1445"/>
                    <a:pt x="3478" y="725"/>
                    <a:pt x="3458" y="71"/>
                  </a:cubicBezTo>
                  <a:lnTo>
                    <a:pt x="34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3" name="Google Shape;2496;p47"/>
            <p:cNvSpPr>
              <a:spLocks/>
            </p:cNvSpPr>
            <p:nvPr/>
          </p:nvSpPr>
          <p:spPr bwMode="auto">
            <a:xfrm>
              <a:off x="2660425" y="1579075"/>
              <a:ext cx="80950" cy="12925"/>
            </a:xfrm>
            <a:custGeom>
              <a:avLst/>
              <a:gdLst>
                <a:gd name="T0" fmla="*/ 1701 w 3238"/>
                <a:gd name="T1" fmla="*/ 1 h 517"/>
                <a:gd name="T2" fmla="*/ 435 w 3238"/>
                <a:gd name="T3" fmla="*/ 270 h 517"/>
                <a:gd name="T4" fmla="*/ 113 w 3238"/>
                <a:gd name="T5" fmla="*/ 439 h 517"/>
                <a:gd name="T6" fmla="*/ 4 w 3238"/>
                <a:gd name="T7" fmla="*/ 516 h 517"/>
                <a:gd name="T8" fmla="*/ 4 w 3238"/>
                <a:gd name="T9" fmla="*/ 516 h 517"/>
                <a:gd name="T10" fmla="*/ 123 w 3238"/>
                <a:gd name="T11" fmla="*/ 457 h 517"/>
                <a:gd name="T12" fmla="*/ 450 w 3238"/>
                <a:gd name="T13" fmla="*/ 304 h 517"/>
                <a:gd name="T14" fmla="*/ 1706 w 3238"/>
                <a:gd name="T15" fmla="*/ 53 h 517"/>
                <a:gd name="T16" fmla="*/ 2777 w 3238"/>
                <a:gd name="T17" fmla="*/ 234 h 517"/>
                <a:gd name="T18" fmla="*/ 3114 w 3238"/>
                <a:gd name="T19" fmla="*/ 366 h 517"/>
                <a:gd name="T20" fmla="*/ 3235 w 3238"/>
                <a:gd name="T21" fmla="*/ 418 h 517"/>
                <a:gd name="T22" fmla="*/ 3236 w 3238"/>
                <a:gd name="T23" fmla="*/ 418 h 517"/>
                <a:gd name="T24" fmla="*/ 3123 w 3238"/>
                <a:gd name="T25" fmla="*/ 347 h 517"/>
                <a:gd name="T26" fmla="*/ 2790 w 3238"/>
                <a:gd name="T27" fmla="*/ 198 h 517"/>
                <a:gd name="T28" fmla="*/ 1701 w 3238"/>
                <a:gd name="T29" fmla="*/ 1 h 5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8"/>
                <a:gd name="T46" fmla="*/ 0 h 517"/>
                <a:gd name="T47" fmla="*/ 3238 w 3238"/>
                <a:gd name="T48" fmla="*/ 517 h 5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8" h="517" extrusionOk="0">
                  <a:moveTo>
                    <a:pt x="1701" y="1"/>
                  </a:moveTo>
                  <a:cubicBezTo>
                    <a:pt x="1269" y="1"/>
                    <a:pt x="838" y="91"/>
                    <a:pt x="435" y="270"/>
                  </a:cubicBezTo>
                  <a:cubicBezTo>
                    <a:pt x="324" y="319"/>
                    <a:pt x="216" y="375"/>
                    <a:pt x="113" y="439"/>
                  </a:cubicBezTo>
                  <a:cubicBezTo>
                    <a:pt x="40" y="485"/>
                    <a:pt x="1" y="513"/>
                    <a:pt x="4" y="516"/>
                  </a:cubicBezTo>
                  <a:cubicBezTo>
                    <a:pt x="4" y="516"/>
                    <a:pt x="4" y="516"/>
                    <a:pt x="4" y="516"/>
                  </a:cubicBezTo>
                  <a:cubicBezTo>
                    <a:pt x="10" y="516"/>
                    <a:pt x="51" y="494"/>
                    <a:pt x="123" y="457"/>
                  </a:cubicBezTo>
                  <a:cubicBezTo>
                    <a:pt x="199" y="416"/>
                    <a:pt x="310" y="361"/>
                    <a:pt x="450" y="304"/>
                  </a:cubicBezTo>
                  <a:cubicBezTo>
                    <a:pt x="852" y="137"/>
                    <a:pt x="1279" y="53"/>
                    <a:pt x="1706" y="53"/>
                  </a:cubicBezTo>
                  <a:cubicBezTo>
                    <a:pt x="2068" y="53"/>
                    <a:pt x="2430" y="113"/>
                    <a:pt x="2777" y="234"/>
                  </a:cubicBezTo>
                  <a:cubicBezTo>
                    <a:pt x="2922" y="283"/>
                    <a:pt x="3036" y="330"/>
                    <a:pt x="3114" y="366"/>
                  </a:cubicBezTo>
                  <a:cubicBezTo>
                    <a:pt x="3185" y="398"/>
                    <a:pt x="3227" y="418"/>
                    <a:pt x="3235" y="418"/>
                  </a:cubicBezTo>
                  <a:cubicBezTo>
                    <a:pt x="3236" y="418"/>
                    <a:pt x="3236" y="418"/>
                    <a:pt x="3236" y="418"/>
                  </a:cubicBezTo>
                  <a:cubicBezTo>
                    <a:pt x="3238" y="415"/>
                    <a:pt x="3198" y="389"/>
                    <a:pt x="3123" y="347"/>
                  </a:cubicBezTo>
                  <a:cubicBezTo>
                    <a:pt x="3014" y="290"/>
                    <a:pt x="2903" y="241"/>
                    <a:pt x="2790" y="198"/>
                  </a:cubicBezTo>
                  <a:cubicBezTo>
                    <a:pt x="2438" y="66"/>
                    <a:pt x="2069" y="1"/>
                    <a:pt x="17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4" name="Google Shape;2497;p47"/>
            <p:cNvSpPr>
              <a:spLocks/>
            </p:cNvSpPr>
            <p:nvPr/>
          </p:nvSpPr>
          <p:spPr bwMode="auto">
            <a:xfrm>
              <a:off x="2660425" y="1566100"/>
              <a:ext cx="80950" cy="12900"/>
            </a:xfrm>
            <a:custGeom>
              <a:avLst/>
              <a:gdLst>
                <a:gd name="T0" fmla="*/ 1699 w 3238"/>
                <a:gd name="T1" fmla="*/ 1 h 516"/>
                <a:gd name="T2" fmla="*/ 435 w 3238"/>
                <a:gd name="T3" fmla="*/ 269 h 516"/>
                <a:gd name="T4" fmla="*/ 112 w 3238"/>
                <a:gd name="T5" fmla="*/ 439 h 516"/>
                <a:gd name="T6" fmla="*/ 2 w 3238"/>
                <a:gd name="T7" fmla="*/ 515 h 516"/>
                <a:gd name="T8" fmla="*/ 4 w 3238"/>
                <a:gd name="T9" fmla="*/ 516 h 516"/>
                <a:gd name="T10" fmla="*/ 122 w 3238"/>
                <a:gd name="T11" fmla="*/ 456 h 516"/>
                <a:gd name="T12" fmla="*/ 450 w 3238"/>
                <a:gd name="T13" fmla="*/ 303 h 516"/>
                <a:gd name="T14" fmla="*/ 1706 w 3238"/>
                <a:gd name="T15" fmla="*/ 52 h 516"/>
                <a:gd name="T16" fmla="*/ 2777 w 3238"/>
                <a:gd name="T17" fmla="*/ 233 h 516"/>
                <a:gd name="T18" fmla="*/ 3113 w 3238"/>
                <a:gd name="T19" fmla="*/ 366 h 516"/>
                <a:gd name="T20" fmla="*/ 3235 w 3238"/>
                <a:gd name="T21" fmla="*/ 419 h 516"/>
                <a:gd name="T22" fmla="*/ 3236 w 3238"/>
                <a:gd name="T23" fmla="*/ 418 h 516"/>
                <a:gd name="T24" fmla="*/ 3121 w 3238"/>
                <a:gd name="T25" fmla="*/ 346 h 516"/>
                <a:gd name="T26" fmla="*/ 2788 w 3238"/>
                <a:gd name="T27" fmla="*/ 198 h 516"/>
                <a:gd name="T28" fmla="*/ 1699 w 3238"/>
                <a:gd name="T29" fmla="*/ 1 h 5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8"/>
                <a:gd name="T46" fmla="*/ 0 h 516"/>
                <a:gd name="T47" fmla="*/ 3238 w 3238"/>
                <a:gd name="T48" fmla="*/ 516 h 5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8" h="516" extrusionOk="0">
                  <a:moveTo>
                    <a:pt x="1699" y="1"/>
                  </a:moveTo>
                  <a:cubicBezTo>
                    <a:pt x="1267" y="1"/>
                    <a:pt x="836" y="90"/>
                    <a:pt x="435" y="269"/>
                  </a:cubicBezTo>
                  <a:cubicBezTo>
                    <a:pt x="324" y="318"/>
                    <a:pt x="216" y="375"/>
                    <a:pt x="112" y="439"/>
                  </a:cubicBezTo>
                  <a:cubicBezTo>
                    <a:pt x="39" y="484"/>
                    <a:pt x="1" y="512"/>
                    <a:pt x="2" y="515"/>
                  </a:cubicBezTo>
                  <a:cubicBezTo>
                    <a:pt x="2" y="515"/>
                    <a:pt x="3" y="516"/>
                    <a:pt x="4" y="516"/>
                  </a:cubicBezTo>
                  <a:cubicBezTo>
                    <a:pt x="12" y="516"/>
                    <a:pt x="53" y="494"/>
                    <a:pt x="122" y="456"/>
                  </a:cubicBezTo>
                  <a:cubicBezTo>
                    <a:pt x="197" y="417"/>
                    <a:pt x="310" y="361"/>
                    <a:pt x="450" y="303"/>
                  </a:cubicBezTo>
                  <a:cubicBezTo>
                    <a:pt x="852" y="136"/>
                    <a:pt x="1278" y="52"/>
                    <a:pt x="1706" y="52"/>
                  </a:cubicBezTo>
                  <a:cubicBezTo>
                    <a:pt x="2067" y="52"/>
                    <a:pt x="2429" y="112"/>
                    <a:pt x="2777" y="233"/>
                  </a:cubicBezTo>
                  <a:cubicBezTo>
                    <a:pt x="2922" y="282"/>
                    <a:pt x="3036" y="331"/>
                    <a:pt x="3113" y="366"/>
                  </a:cubicBezTo>
                  <a:cubicBezTo>
                    <a:pt x="3185" y="398"/>
                    <a:pt x="3227" y="419"/>
                    <a:pt x="3235" y="419"/>
                  </a:cubicBezTo>
                  <a:cubicBezTo>
                    <a:pt x="3236" y="419"/>
                    <a:pt x="3236" y="418"/>
                    <a:pt x="3236" y="418"/>
                  </a:cubicBezTo>
                  <a:cubicBezTo>
                    <a:pt x="3238" y="415"/>
                    <a:pt x="3198" y="390"/>
                    <a:pt x="3121" y="346"/>
                  </a:cubicBezTo>
                  <a:cubicBezTo>
                    <a:pt x="3014" y="290"/>
                    <a:pt x="2903" y="240"/>
                    <a:pt x="2788" y="198"/>
                  </a:cubicBezTo>
                  <a:cubicBezTo>
                    <a:pt x="2437" y="66"/>
                    <a:pt x="2068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5" name="Google Shape;2498;p47"/>
            <p:cNvSpPr>
              <a:spLocks/>
            </p:cNvSpPr>
            <p:nvPr/>
          </p:nvSpPr>
          <p:spPr bwMode="auto">
            <a:xfrm>
              <a:off x="2659650" y="1553800"/>
              <a:ext cx="80950" cy="12900"/>
            </a:xfrm>
            <a:custGeom>
              <a:avLst/>
              <a:gdLst>
                <a:gd name="T0" fmla="*/ 1700 w 3238"/>
                <a:gd name="T1" fmla="*/ 1 h 516"/>
                <a:gd name="T2" fmla="*/ 436 w 3238"/>
                <a:gd name="T3" fmla="*/ 269 h 516"/>
                <a:gd name="T4" fmla="*/ 113 w 3238"/>
                <a:gd name="T5" fmla="*/ 438 h 516"/>
                <a:gd name="T6" fmla="*/ 4 w 3238"/>
                <a:gd name="T7" fmla="*/ 515 h 516"/>
                <a:gd name="T8" fmla="*/ 5 w 3238"/>
                <a:gd name="T9" fmla="*/ 516 h 516"/>
                <a:gd name="T10" fmla="*/ 123 w 3238"/>
                <a:gd name="T11" fmla="*/ 456 h 516"/>
                <a:gd name="T12" fmla="*/ 450 w 3238"/>
                <a:gd name="T13" fmla="*/ 303 h 516"/>
                <a:gd name="T14" fmla="*/ 1707 w 3238"/>
                <a:gd name="T15" fmla="*/ 53 h 516"/>
                <a:gd name="T16" fmla="*/ 2777 w 3238"/>
                <a:gd name="T17" fmla="*/ 233 h 516"/>
                <a:gd name="T18" fmla="*/ 3114 w 3238"/>
                <a:gd name="T19" fmla="*/ 366 h 516"/>
                <a:gd name="T20" fmla="*/ 3235 w 3238"/>
                <a:gd name="T21" fmla="*/ 418 h 516"/>
                <a:gd name="T22" fmla="*/ 3237 w 3238"/>
                <a:gd name="T23" fmla="*/ 417 h 516"/>
                <a:gd name="T24" fmla="*/ 3121 w 3238"/>
                <a:gd name="T25" fmla="*/ 347 h 516"/>
                <a:gd name="T26" fmla="*/ 2790 w 3238"/>
                <a:gd name="T27" fmla="*/ 198 h 516"/>
                <a:gd name="T28" fmla="*/ 1700 w 3238"/>
                <a:gd name="T29" fmla="*/ 1 h 5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8"/>
                <a:gd name="T46" fmla="*/ 0 h 516"/>
                <a:gd name="T47" fmla="*/ 3238 w 3238"/>
                <a:gd name="T48" fmla="*/ 516 h 5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8" h="516" extrusionOk="0">
                  <a:moveTo>
                    <a:pt x="1700" y="1"/>
                  </a:moveTo>
                  <a:cubicBezTo>
                    <a:pt x="1269" y="1"/>
                    <a:pt x="838" y="91"/>
                    <a:pt x="436" y="269"/>
                  </a:cubicBezTo>
                  <a:cubicBezTo>
                    <a:pt x="324" y="319"/>
                    <a:pt x="217" y="375"/>
                    <a:pt x="113" y="438"/>
                  </a:cubicBezTo>
                  <a:cubicBezTo>
                    <a:pt x="40" y="484"/>
                    <a:pt x="1" y="513"/>
                    <a:pt x="4" y="515"/>
                  </a:cubicBezTo>
                  <a:cubicBezTo>
                    <a:pt x="4" y="516"/>
                    <a:pt x="4" y="516"/>
                    <a:pt x="5" y="516"/>
                  </a:cubicBezTo>
                  <a:cubicBezTo>
                    <a:pt x="12" y="516"/>
                    <a:pt x="53" y="493"/>
                    <a:pt x="123" y="456"/>
                  </a:cubicBezTo>
                  <a:cubicBezTo>
                    <a:pt x="198" y="416"/>
                    <a:pt x="310" y="361"/>
                    <a:pt x="450" y="303"/>
                  </a:cubicBezTo>
                  <a:cubicBezTo>
                    <a:pt x="852" y="136"/>
                    <a:pt x="1279" y="53"/>
                    <a:pt x="1707" y="53"/>
                  </a:cubicBezTo>
                  <a:cubicBezTo>
                    <a:pt x="2068" y="53"/>
                    <a:pt x="2430" y="113"/>
                    <a:pt x="2777" y="233"/>
                  </a:cubicBezTo>
                  <a:cubicBezTo>
                    <a:pt x="2922" y="282"/>
                    <a:pt x="3036" y="331"/>
                    <a:pt x="3114" y="366"/>
                  </a:cubicBezTo>
                  <a:cubicBezTo>
                    <a:pt x="3185" y="398"/>
                    <a:pt x="3227" y="418"/>
                    <a:pt x="3235" y="418"/>
                  </a:cubicBezTo>
                  <a:cubicBezTo>
                    <a:pt x="3236" y="418"/>
                    <a:pt x="3236" y="417"/>
                    <a:pt x="3237" y="417"/>
                  </a:cubicBezTo>
                  <a:cubicBezTo>
                    <a:pt x="3238" y="416"/>
                    <a:pt x="3199" y="389"/>
                    <a:pt x="3121" y="347"/>
                  </a:cubicBezTo>
                  <a:cubicBezTo>
                    <a:pt x="3015" y="289"/>
                    <a:pt x="2904" y="240"/>
                    <a:pt x="2790" y="198"/>
                  </a:cubicBezTo>
                  <a:cubicBezTo>
                    <a:pt x="2438" y="66"/>
                    <a:pt x="2068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6" name="Google Shape;2499;p47"/>
            <p:cNvSpPr>
              <a:spLocks/>
            </p:cNvSpPr>
            <p:nvPr/>
          </p:nvSpPr>
          <p:spPr bwMode="auto">
            <a:xfrm>
              <a:off x="1940550" y="1431800"/>
              <a:ext cx="435925" cy="433075"/>
            </a:xfrm>
            <a:custGeom>
              <a:avLst/>
              <a:gdLst>
                <a:gd name="T0" fmla="*/ 0 w 17437"/>
                <a:gd name="T1" fmla="*/ 0 h 17323"/>
                <a:gd name="T2" fmla="*/ 789 w 17437"/>
                <a:gd name="T3" fmla="*/ 17322 h 17323"/>
                <a:gd name="T4" fmla="*/ 17436 w 17437"/>
                <a:gd name="T5" fmla="*/ 16534 h 17323"/>
                <a:gd name="T6" fmla="*/ 16536 w 17437"/>
                <a:gd name="T7" fmla="*/ 0 h 17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7"/>
                <a:gd name="T13" fmla="*/ 0 h 17323"/>
                <a:gd name="T14" fmla="*/ 17437 w 17437"/>
                <a:gd name="T15" fmla="*/ 17323 h 17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7" h="17323" extrusionOk="0">
                  <a:moveTo>
                    <a:pt x="0" y="0"/>
                  </a:moveTo>
                  <a:cubicBezTo>
                    <a:pt x="0" y="0"/>
                    <a:pt x="114" y="13272"/>
                    <a:pt x="789" y="17322"/>
                  </a:cubicBezTo>
                  <a:lnTo>
                    <a:pt x="17436" y="16534"/>
                  </a:lnTo>
                  <a:cubicBezTo>
                    <a:pt x="17436" y="16534"/>
                    <a:pt x="15974" y="3487"/>
                    <a:pt x="165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7" name="Google Shape;2500;p47"/>
            <p:cNvSpPr>
              <a:spLocks/>
            </p:cNvSpPr>
            <p:nvPr/>
          </p:nvSpPr>
          <p:spPr bwMode="auto">
            <a:xfrm>
              <a:off x="2011825" y="1570475"/>
              <a:ext cx="279550" cy="18200"/>
            </a:xfrm>
            <a:custGeom>
              <a:avLst/>
              <a:gdLst>
                <a:gd name="T0" fmla="*/ 10744 w 11182"/>
                <a:gd name="T1" fmla="*/ 0 h 728"/>
                <a:gd name="T2" fmla="*/ 5582 w 11182"/>
                <a:gd name="T3" fmla="*/ 225 h 728"/>
                <a:gd name="T4" fmla="*/ 4 w 11182"/>
                <a:gd name="T5" fmla="*/ 700 h 728"/>
                <a:gd name="T6" fmla="*/ 432 w 11182"/>
                <a:gd name="T7" fmla="*/ 728 h 728"/>
                <a:gd name="T8" fmla="*/ 5599 w 11182"/>
                <a:gd name="T9" fmla="*/ 503 h 728"/>
                <a:gd name="T10" fmla="*/ 11175 w 11182"/>
                <a:gd name="T11" fmla="*/ 28 h 728"/>
                <a:gd name="T12" fmla="*/ 10744 w 11182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8"/>
                <a:gd name="T23" fmla="*/ 11182 w 11182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8" extrusionOk="0">
                  <a:moveTo>
                    <a:pt x="10744" y="0"/>
                  </a:moveTo>
                  <a:cubicBezTo>
                    <a:pt x="9899" y="0"/>
                    <a:pt x="7905" y="84"/>
                    <a:pt x="5582" y="225"/>
                  </a:cubicBezTo>
                  <a:cubicBezTo>
                    <a:pt x="2497" y="410"/>
                    <a:pt x="0" y="622"/>
                    <a:pt x="4" y="700"/>
                  </a:cubicBezTo>
                  <a:cubicBezTo>
                    <a:pt x="5" y="719"/>
                    <a:pt x="157" y="728"/>
                    <a:pt x="432" y="728"/>
                  </a:cubicBezTo>
                  <a:cubicBezTo>
                    <a:pt x="1275" y="728"/>
                    <a:pt x="3272" y="643"/>
                    <a:pt x="5599" y="503"/>
                  </a:cubicBezTo>
                  <a:cubicBezTo>
                    <a:pt x="8683" y="318"/>
                    <a:pt x="11181" y="105"/>
                    <a:pt x="11175" y="28"/>
                  </a:cubicBezTo>
                  <a:cubicBezTo>
                    <a:pt x="11174" y="9"/>
                    <a:pt x="11021" y="0"/>
                    <a:pt x="1074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8" name="Google Shape;2501;p47"/>
            <p:cNvSpPr>
              <a:spLocks/>
            </p:cNvSpPr>
            <p:nvPr/>
          </p:nvSpPr>
          <p:spPr bwMode="auto">
            <a:xfrm>
              <a:off x="2011925" y="1640750"/>
              <a:ext cx="279550" cy="18225"/>
            </a:xfrm>
            <a:custGeom>
              <a:avLst/>
              <a:gdLst>
                <a:gd name="T0" fmla="*/ 10743 w 11182"/>
                <a:gd name="T1" fmla="*/ 0 h 729"/>
                <a:gd name="T2" fmla="*/ 5582 w 11182"/>
                <a:gd name="T3" fmla="*/ 224 h 729"/>
                <a:gd name="T4" fmla="*/ 5 w 11182"/>
                <a:gd name="T5" fmla="*/ 700 h 729"/>
                <a:gd name="T6" fmla="*/ 433 w 11182"/>
                <a:gd name="T7" fmla="*/ 728 h 729"/>
                <a:gd name="T8" fmla="*/ 5599 w 11182"/>
                <a:gd name="T9" fmla="*/ 503 h 729"/>
                <a:gd name="T10" fmla="*/ 11176 w 11182"/>
                <a:gd name="T11" fmla="*/ 29 h 729"/>
                <a:gd name="T12" fmla="*/ 10743 w 11182"/>
                <a:gd name="T13" fmla="*/ 0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9"/>
                <a:gd name="T23" fmla="*/ 11182 w 11182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9" extrusionOk="0">
                  <a:moveTo>
                    <a:pt x="10743" y="0"/>
                  </a:moveTo>
                  <a:cubicBezTo>
                    <a:pt x="9897" y="0"/>
                    <a:pt x="7905" y="84"/>
                    <a:pt x="5582" y="224"/>
                  </a:cubicBezTo>
                  <a:cubicBezTo>
                    <a:pt x="2499" y="411"/>
                    <a:pt x="0" y="623"/>
                    <a:pt x="5" y="700"/>
                  </a:cubicBezTo>
                  <a:cubicBezTo>
                    <a:pt x="6" y="719"/>
                    <a:pt x="158" y="728"/>
                    <a:pt x="433" y="728"/>
                  </a:cubicBezTo>
                  <a:cubicBezTo>
                    <a:pt x="1276" y="728"/>
                    <a:pt x="3273" y="643"/>
                    <a:pt x="5599" y="503"/>
                  </a:cubicBezTo>
                  <a:cubicBezTo>
                    <a:pt x="8683" y="318"/>
                    <a:pt x="11181" y="106"/>
                    <a:pt x="11176" y="29"/>
                  </a:cubicBezTo>
                  <a:cubicBezTo>
                    <a:pt x="11175" y="9"/>
                    <a:pt x="11021" y="0"/>
                    <a:pt x="1074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79" name="Google Shape;2502;p47"/>
            <p:cNvSpPr>
              <a:spLocks/>
            </p:cNvSpPr>
            <p:nvPr/>
          </p:nvSpPr>
          <p:spPr bwMode="auto">
            <a:xfrm>
              <a:off x="2061350" y="1709325"/>
              <a:ext cx="159350" cy="11850"/>
            </a:xfrm>
            <a:custGeom>
              <a:avLst/>
              <a:gdLst>
                <a:gd name="T0" fmla="*/ 5756 w 6374"/>
                <a:gd name="T1" fmla="*/ 0 h 474"/>
                <a:gd name="T2" fmla="*/ 3178 w 6374"/>
                <a:gd name="T3" fmla="*/ 97 h 474"/>
                <a:gd name="T4" fmla="*/ 4 w 6374"/>
                <a:gd name="T5" fmla="*/ 429 h 474"/>
                <a:gd name="T6" fmla="*/ 615 w 6374"/>
                <a:gd name="T7" fmla="*/ 474 h 474"/>
                <a:gd name="T8" fmla="*/ 3195 w 6374"/>
                <a:gd name="T9" fmla="*/ 377 h 474"/>
                <a:gd name="T10" fmla="*/ 6369 w 6374"/>
                <a:gd name="T11" fmla="*/ 45 h 474"/>
                <a:gd name="T12" fmla="*/ 5756 w 6374"/>
                <a:gd name="T13" fmla="*/ 0 h 4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4"/>
                <a:gd name="T22" fmla="*/ 0 h 474"/>
                <a:gd name="T23" fmla="*/ 6374 w 6374"/>
                <a:gd name="T24" fmla="*/ 474 h 4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4" h="474" extrusionOk="0">
                  <a:moveTo>
                    <a:pt x="5756" y="0"/>
                  </a:moveTo>
                  <a:cubicBezTo>
                    <a:pt x="5175" y="0"/>
                    <a:pt x="4236" y="34"/>
                    <a:pt x="3178" y="97"/>
                  </a:cubicBezTo>
                  <a:cubicBezTo>
                    <a:pt x="1421" y="202"/>
                    <a:pt x="0" y="351"/>
                    <a:pt x="4" y="429"/>
                  </a:cubicBezTo>
                  <a:cubicBezTo>
                    <a:pt x="6" y="459"/>
                    <a:pt x="233" y="474"/>
                    <a:pt x="615" y="474"/>
                  </a:cubicBezTo>
                  <a:cubicBezTo>
                    <a:pt x="1196" y="474"/>
                    <a:pt x="2136" y="440"/>
                    <a:pt x="3195" y="377"/>
                  </a:cubicBezTo>
                  <a:cubicBezTo>
                    <a:pt x="4953" y="271"/>
                    <a:pt x="6373" y="122"/>
                    <a:pt x="6369" y="45"/>
                  </a:cubicBezTo>
                  <a:cubicBezTo>
                    <a:pt x="6367" y="15"/>
                    <a:pt x="6140" y="0"/>
                    <a:pt x="575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0" name="Google Shape;2503;p47"/>
            <p:cNvSpPr>
              <a:spLocks/>
            </p:cNvSpPr>
            <p:nvPr/>
          </p:nvSpPr>
          <p:spPr bwMode="auto">
            <a:xfrm>
              <a:off x="2680900" y="1790475"/>
              <a:ext cx="453925" cy="475650"/>
            </a:xfrm>
            <a:custGeom>
              <a:avLst/>
              <a:gdLst>
                <a:gd name="T0" fmla="*/ 1347 w 18157"/>
                <a:gd name="T1" fmla="*/ 1 h 19026"/>
                <a:gd name="T2" fmla="*/ 1730 w 18157"/>
                <a:gd name="T3" fmla="*/ 19026 h 19026"/>
                <a:gd name="T4" fmla="*/ 18156 w 18157"/>
                <a:gd name="T5" fmla="*/ 18307 h 19026"/>
                <a:gd name="T6" fmla="*/ 16797 w 18157"/>
                <a:gd name="T7" fmla="*/ 807 h 19026"/>
                <a:gd name="T8" fmla="*/ 1347 w 18157"/>
                <a:gd name="T9" fmla="*/ 1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7"/>
                <a:gd name="T16" fmla="*/ 0 h 19026"/>
                <a:gd name="T17" fmla="*/ 18157 w 18157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7" h="19026" extrusionOk="0">
                  <a:moveTo>
                    <a:pt x="1347" y="1"/>
                  </a:moveTo>
                  <a:cubicBezTo>
                    <a:pt x="1347" y="1"/>
                    <a:pt x="1" y="12295"/>
                    <a:pt x="1730" y="19026"/>
                  </a:cubicBezTo>
                  <a:lnTo>
                    <a:pt x="18156" y="18307"/>
                  </a:lnTo>
                  <a:cubicBezTo>
                    <a:pt x="18156" y="18307"/>
                    <a:pt x="14637" y="6180"/>
                    <a:pt x="16797" y="807"/>
                  </a:cubicBezTo>
                  <a:lnTo>
                    <a:pt x="1347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1" name="Google Shape;2504;p47"/>
            <p:cNvSpPr>
              <a:spLocks/>
            </p:cNvSpPr>
            <p:nvPr/>
          </p:nvSpPr>
          <p:spPr bwMode="auto">
            <a:xfrm>
              <a:off x="2716175" y="1780625"/>
              <a:ext cx="435875" cy="433075"/>
            </a:xfrm>
            <a:custGeom>
              <a:avLst/>
              <a:gdLst>
                <a:gd name="T0" fmla="*/ 0 w 17435"/>
                <a:gd name="T1" fmla="*/ 0 h 17323"/>
                <a:gd name="T2" fmla="*/ 787 w 17435"/>
                <a:gd name="T3" fmla="*/ 17322 h 17323"/>
                <a:gd name="T4" fmla="*/ 17435 w 17435"/>
                <a:gd name="T5" fmla="*/ 16534 h 17323"/>
                <a:gd name="T6" fmla="*/ 16536 w 17435"/>
                <a:gd name="T7" fmla="*/ 0 h 17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5"/>
                <a:gd name="T13" fmla="*/ 0 h 17323"/>
                <a:gd name="T14" fmla="*/ 17435 w 17435"/>
                <a:gd name="T15" fmla="*/ 17323 h 17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5" h="17323" extrusionOk="0">
                  <a:moveTo>
                    <a:pt x="0" y="0"/>
                  </a:moveTo>
                  <a:cubicBezTo>
                    <a:pt x="0" y="0"/>
                    <a:pt x="113" y="13273"/>
                    <a:pt x="787" y="17322"/>
                  </a:cubicBezTo>
                  <a:lnTo>
                    <a:pt x="17435" y="16534"/>
                  </a:lnTo>
                  <a:cubicBezTo>
                    <a:pt x="17435" y="16534"/>
                    <a:pt x="15972" y="3487"/>
                    <a:pt x="165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2" name="Google Shape;2505;p47"/>
            <p:cNvSpPr>
              <a:spLocks/>
            </p:cNvSpPr>
            <p:nvPr/>
          </p:nvSpPr>
          <p:spPr bwMode="auto">
            <a:xfrm>
              <a:off x="2787400" y="1919275"/>
              <a:ext cx="279550" cy="18225"/>
            </a:xfrm>
            <a:custGeom>
              <a:avLst/>
              <a:gdLst>
                <a:gd name="T0" fmla="*/ 10745 w 11182"/>
                <a:gd name="T1" fmla="*/ 1 h 729"/>
                <a:gd name="T2" fmla="*/ 5584 w 11182"/>
                <a:gd name="T3" fmla="*/ 224 h 729"/>
                <a:gd name="T4" fmla="*/ 6 w 11182"/>
                <a:gd name="T5" fmla="*/ 701 h 729"/>
                <a:gd name="T6" fmla="*/ 434 w 11182"/>
                <a:gd name="T7" fmla="*/ 729 h 729"/>
                <a:gd name="T8" fmla="*/ 5601 w 11182"/>
                <a:gd name="T9" fmla="*/ 504 h 729"/>
                <a:gd name="T10" fmla="*/ 11177 w 11182"/>
                <a:gd name="T11" fmla="*/ 29 h 729"/>
                <a:gd name="T12" fmla="*/ 10745 w 11182"/>
                <a:gd name="T13" fmla="*/ 1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9"/>
                <a:gd name="T23" fmla="*/ 11182 w 11182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9" extrusionOk="0">
                  <a:moveTo>
                    <a:pt x="10745" y="1"/>
                  </a:moveTo>
                  <a:cubicBezTo>
                    <a:pt x="9899" y="1"/>
                    <a:pt x="7906" y="85"/>
                    <a:pt x="5584" y="224"/>
                  </a:cubicBezTo>
                  <a:cubicBezTo>
                    <a:pt x="2499" y="410"/>
                    <a:pt x="1" y="623"/>
                    <a:pt x="6" y="701"/>
                  </a:cubicBezTo>
                  <a:cubicBezTo>
                    <a:pt x="7" y="720"/>
                    <a:pt x="159" y="729"/>
                    <a:pt x="434" y="729"/>
                  </a:cubicBezTo>
                  <a:cubicBezTo>
                    <a:pt x="1276" y="729"/>
                    <a:pt x="3273" y="644"/>
                    <a:pt x="5601" y="504"/>
                  </a:cubicBezTo>
                  <a:cubicBezTo>
                    <a:pt x="8685" y="319"/>
                    <a:pt x="11182" y="106"/>
                    <a:pt x="11177" y="29"/>
                  </a:cubicBezTo>
                  <a:cubicBezTo>
                    <a:pt x="11176" y="10"/>
                    <a:pt x="11022" y="1"/>
                    <a:pt x="107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3" name="Google Shape;2506;p47"/>
            <p:cNvSpPr>
              <a:spLocks/>
            </p:cNvSpPr>
            <p:nvPr/>
          </p:nvSpPr>
          <p:spPr bwMode="auto">
            <a:xfrm>
              <a:off x="2787550" y="1989575"/>
              <a:ext cx="279500" cy="18225"/>
            </a:xfrm>
            <a:custGeom>
              <a:avLst/>
              <a:gdLst>
                <a:gd name="T0" fmla="*/ 10743 w 11180"/>
                <a:gd name="T1" fmla="*/ 0 h 729"/>
                <a:gd name="T2" fmla="*/ 5582 w 11180"/>
                <a:gd name="T3" fmla="*/ 224 h 729"/>
                <a:gd name="T4" fmla="*/ 5 w 11180"/>
                <a:gd name="T5" fmla="*/ 700 h 729"/>
                <a:gd name="T6" fmla="*/ 432 w 11180"/>
                <a:gd name="T7" fmla="*/ 728 h 729"/>
                <a:gd name="T8" fmla="*/ 5599 w 11180"/>
                <a:gd name="T9" fmla="*/ 503 h 729"/>
                <a:gd name="T10" fmla="*/ 11176 w 11180"/>
                <a:gd name="T11" fmla="*/ 29 h 729"/>
                <a:gd name="T12" fmla="*/ 10743 w 11180"/>
                <a:gd name="T13" fmla="*/ 0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0"/>
                <a:gd name="T22" fmla="*/ 0 h 729"/>
                <a:gd name="T23" fmla="*/ 11180 w 11180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0" h="729" extrusionOk="0">
                  <a:moveTo>
                    <a:pt x="10743" y="0"/>
                  </a:moveTo>
                  <a:cubicBezTo>
                    <a:pt x="9897" y="0"/>
                    <a:pt x="7905" y="84"/>
                    <a:pt x="5582" y="224"/>
                  </a:cubicBezTo>
                  <a:cubicBezTo>
                    <a:pt x="2497" y="409"/>
                    <a:pt x="0" y="623"/>
                    <a:pt x="5" y="700"/>
                  </a:cubicBezTo>
                  <a:cubicBezTo>
                    <a:pt x="6" y="719"/>
                    <a:pt x="157" y="728"/>
                    <a:pt x="432" y="728"/>
                  </a:cubicBezTo>
                  <a:cubicBezTo>
                    <a:pt x="1274" y="728"/>
                    <a:pt x="3272" y="643"/>
                    <a:pt x="5599" y="503"/>
                  </a:cubicBezTo>
                  <a:cubicBezTo>
                    <a:pt x="8683" y="318"/>
                    <a:pt x="11180" y="106"/>
                    <a:pt x="11176" y="29"/>
                  </a:cubicBezTo>
                  <a:cubicBezTo>
                    <a:pt x="11175" y="9"/>
                    <a:pt x="11021" y="0"/>
                    <a:pt x="1074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4" name="Google Shape;2507;p47"/>
            <p:cNvSpPr>
              <a:spLocks/>
            </p:cNvSpPr>
            <p:nvPr/>
          </p:nvSpPr>
          <p:spPr bwMode="auto">
            <a:xfrm>
              <a:off x="2836975" y="2058125"/>
              <a:ext cx="159350" cy="11875"/>
            </a:xfrm>
            <a:custGeom>
              <a:avLst/>
              <a:gdLst>
                <a:gd name="T0" fmla="*/ 5758 w 6374"/>
                <a:gd name="T1" fmla="*/ 0 h 475"/>
                <a:gd name="T2" fmla="*/ 3178 w 6374"/>
                <a:gd name="T3" fmla="*/ 98 h 475"/>
                <a:gd name="T4" fmla="*/ 4 w 6374"/>
                <a:gd name="T5" fmla="*/ 429 h 475"/>
                <a:gd name="T6" fmla="*/ 615 w 6374"/>
                <a:gd name="T7" fmla="*/ 475 h 475"/>
                <a:gd name="T8" fmla="*/ 3195 w 6374"/>
                <a:gd name="T9" fmla="*/ 377 h 475"/>
                <a:gd name="T10" fmla="*/ 6369 w 6374"/>
                <a:gd name="T11" fmla="*/ 46 h 475"/>
                <a:gd name="T12" fmla="*/ 5758 w 6374"/>
                <a:gd name="T13" fmla="*/ 0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4"/>
                <a:gd name="T22" fmla="*/ 0 h 475"/>
                <a:gd name="T23" fmla="*/ 6374 w 6374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4" h="475" extrusionOk="0">
                  <a:moveTo>
                    <a:pt x="5758" y="0"/>
                  </a:moveTo>
                  <a:cubicBezTo>
                    <a:pt x="5178" y="0"/>
                    <a:pt x="4238" y="34"/>
                    <a:pt x="3178" y="98"/>
                  </a:cubicBezTo>
                  <a:cubicBezTo>
                    <a:pt x="1421" y="203"/>
                    <a:pt x="0" y="352"/>
                    <a:pt x="4" y="429"/>
                  </a:cubicBezTo>
                  <a:cubicBezTo>
                    <a:pt x="6" y="460"/>
                    <a:pt x="233" y="475"/>
                    <a:pt x="615" y="475"/>
                  </a:cubicBezTo>
                  <a:cubicBezTo>
                    <a:pt x="1196" y="475"/>
                    <a:pt x="2136" y="441"/>
                    <a:pt x="3195" y="377"/>
                  </a:cubicBezTo>
                  <a:cubicBezTo>
                    <a:pt x="4953" y="272"/>
                    <a:pt x="6373" y="123"/>
                    <a:pt x="6369" y="46"/>
                  </a:cubicBezTo>
                  <a:cubicBezTo>
                    <a:pt x="6367" y="15"/>
                    <a:pt x="6141" y="0"/>
                    <a:pt x="575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5" name="Google Shape;2508;p47"/>
            <p:cNvSpPr>
              <a:spLocks/>
            </p:cNvSpPr>
            <p:nvPr/>
          </p:nvSpPr>
          <p:spPr bwMode="auto">
            <a:xfrm>
              <a:off x="2595700" y="3078500"/>
              <a:ext cx="453900" cy="475650"/>
            </a:xfrm>
            <a:custGeom>
              <a:avLst/>
              <a:gdLst>
                <a:gd name="T0" fmla="*/ 1346 w 18156"/>
                <a:gd name="T1" fmla="*/ 1 h 19026"/>
                <a:gd name="T2" fmla="*/ 1730 w 18156"/>
                <a:gd name="T3" fmla="*/ 19026 h 19026"/>
                <a:gd name="T4" fmla="*/ 18156 w 18156"/>
                <a:gd name="T5" fmla="*/ 18308 h 19026"/>
                <a:gd name="T6" fmla="*/ 16797 w 18156"/>
                <a:gd name="T7" fmla="*/ 809 h 19026"/>
                <a:gd name="T8" fmla="*/ 1346 w 18156"/>
                <a:gd name="T9" fmla="*/ 1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6"/>
                <a:gd name="T17" fmla="*/ 18156 w 18156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6" extrusionOk="0">
                  <a:moveTo>
                    <a:pt x="1346" y="1"/>
                  </a:moveTo>
                  <a:cubicBezTo>
                    <a:pt x="1346" y="1"/>
                    <a:pt x="0" y="12295"/>
                    <a:pt x="1730" y="19026"/>
                  </a:cubicBezTo>
                  <a:lnTo>
                    <a:pt x="18156" y="18308"/>
                  </a:lnTo>
                  <a:cubicBezTo>
                    <a:pt x="18156" y="18308"/>
                    <a:pt x="14636" y="6181"/>
                    <a:pt x="16797" y="809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6" name="Google Shape;2509;p47"/>
            <p:cNvSpPr>
              <a:spLocks/>
            </p:cNvSpPr>
            <p:nvPr/>
          </p:nvSpPr>
          <p:spPr bwMode="auto">
            <a:xfrm>
              <a:off x="2631000" y="3068650"/>
              <a:ext cx="435850" cy="433075"/>
            </a:xfrm>
            <a:custGeom>
              <a:avLst/>
              <a:gdLst>
                <a:gd name="T0" fmla="*/ 0 w 17434"/>
                <a:gd name="T1" fmla="*/ 0 h 17323"/>
                <a:gd name="T2" fmla="*/ 787 w 17434"/>
                <a:gd name="T3" fmla="*/ 17322 h 17323"/>
                <a:gd name="T4" fmla="*/ 17433 w 17434"/>
                <a:gd name="T5" fmla="*/ 16535 h 17323"/>
                <a:gd name="T6" fmla="*/ 16534 w 17434"/>
                <a:gd name="T7" fmla="*/ 0 h 17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4"/>
                <a:gd name="T13" fmla="*/ 0 h 17323"/>
                <a:gd name="T14" fmla="*/ 17434 w 17434"/>
                <a:gd name="T15" fmla="*/ 17323 h 17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4" h="17323" extrusionOk="0">
                  <a:moveTo>
                    <a:pt x="0" y="0"/>
                  </a:moveTo>
                  <a:cubicBezTo>
                    <a:pt x="0" y="0"/>
                    <a:pt x="113" y="13273"/>
                    <a:pt x="787" y="17322"/>
                  </a:cubicBezTo>
                  <a:lnTo>
                    <a:pt x="17433" y="16535"/>
                  </a:lnTo>
                  <a:cubicBezTo>
                    <a:pt x="17433" y="16535"/>
                    <a:pt x="15972" y="3487"/>
                    <a:pt x="1653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7" name="Google Shape;2510;p47"/>
            <p:cNvSpPr>
              <a:spLocks/>
            </p:cNvSpPr>
            <p:nvPr/>
          </p:nvSpPr>
          <p:spPr bwMode="auto">
            <a:xfrm>
              <a:off x="2702225" y="3207325"/>
              <a:ext cx="279550" cy="18200"/>
            </a:xfrm>
            <a:custGeom>
              <a:avLst/>
              <a:gdLst>
                <a:gd name="T0" fmla="*/ 10749 w 11182"/>
                <a:gd name="T1" fmla="*/ 0 h 728"/>
                <a:gd name="T2" fmla="*/ 5583 w 11182"/>
                <a:gd name="T3" fmla="*/ 225 h 728"/>
                <a:gd name="T4" fmla="*/ 5 w 11182"/>
                <a:gd name="T5" fmla="*/ 700 h 728"/>
                <a:gd name="T6" fmla="*/ 438 w 11182"/>
                <a:gd name="T7" fmla="*/ 728 h 728"/>
                <a:gd name="T8" fmla="*/ 5600 w 11182"/>
                <a:gd name="T9" fmla="*/ 504 h 728"/>
                <a:gd name="T10" fmla="*/ 11176 w 11182"/>
                <a:gd name="T11" fmla="*/ 28 h 728"/>
                <a:gd name="T12" fmla="*/ 10749 w 11182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8"/>
                <a:gd name="T23" fmla="*/ 11182 w 11182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8" extrusionOk="0">
                  <a:moveTo>
                    <a:pt x="10749" y="0"/>
                  </a:moveTo>
                  <a:cubicBezTo>
                    <a:pt x="9907" y="0"/>
                    <a:pt x="7910" y="85"/>
                    <a:pt x="5583" y="225"/>
                  </a:cubicBezTo>
                  <a:cubicBezTo>
                    <a:pt x="2497" y="410"/>
                    <a:pt x="1" y="622"/>
                    <a:pt x="5" y="700"/>
                  </a:cubicBezTo>
                  <a:cubicBezTo>
                    <a:pt x="6" y="719"/>
                    <a:pt x="160" y="728"/>
                    <a:pt x="438" y="728"/>
                  </a:cubicBezTo>
                  <a:cubicBezTo>
                    <a:pt x="1284" y="728"/>
                    <a:pt x="3278" y="644"/>
                    <a:pt x="5600" y="504"/>
                  </a:cubicBezTo>
                  <a:cubicBezTo>
                    <a:pt x="8684" y="319"/>
                    <a:pt x="11182" y="105"/>
                    <a:pt x="11176" y="28"/>
                  </a:cubicBezTo>
                  <a:cubicBezTo>
                    <a:pt x="11175" y="9"/>
                    <a:pt x="11023" y="0"/>
                    <a:pt x="1074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8" name="Google Shape;2511;p47"/>
            <p:cNvSpPr>
              <a:spLocks/>
            </p:cNvSpPr>
            <p:nvPr/>
          </p:nvSpPr>
          <p:spPr bwMode="auto">
            <a:xfrm>
              <a:off x="2702325" y="3277600"/>
              <a:ext cx="279550" cy="18225"/>
            </a:xfrm>
            <a:custGeom>
              <a:avLst/>
              <a:gdLst>
                <a:gd name="T0" fmla="*/ 10749 w 11182"/>
                <a:gd name="T1" fmla="*/ 1 h 729"/>
                <a:gd name="T2" fmla="*/ 5583 w 11182"/>
                <a:gd name="T3" fmla="*/ 225 h 729"/>
                <a:gd name="T4" fmla="*/ 5 w 11182"/>
                <a:gd name="T5" fmla="*/ 700 h 729"/>
                <a:gd name="T6" fmla="*/ 439 w 11182"/>
                <a:gd name="T7" fmla="*/ 728 h 729"/>
                <a:gd name="T8" fmla="*/ 5600 w 11182"/>
                <a:gd name="T9" fmla="*/ 505 h 729"/>
                <a:gd name="T10" fmla="*/ 11176 w 11182"/>
                <a:gd name="T11" fmla="*/ 28 h 729"/>
                <a:gd name="T12" fmla="*/ 10749 w 11182"/>
                <a:gd name="T13" fmla="*/ 1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9"/>
                <a:gd name="T23" fmla="*/ 11182 w 11182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9" extrusionOk="0">
                  <a:moveTo>
                    <a:pt x="10749" y="1"/>
                  </a:moveTo>
                  <a:cubicBezTo>
                    <a:pt x="9907" y="1"/>
                    <a:pt x="7911" y="85"/>
                    <a:pt x="5583" y="225"/>
                  </a:cubicBezTo>
                  <a:cubicBezTo>
                    <a:pt x="2498" y="411"/>
                    <a:pt x="1" y="624"/>
                    <a:pt x="5" y="700"/>
                  </a:cubicBezTo>
                  <a:cubicBezTo>
                    <a:pt x="6" y="719"/>
                    <a:pt x="161" y="728"/>
                    <a:pt x="439" y="728"/>
                  </a:cubicBezTo>
                  <a:cubicBezTo>
                    <a:pt x="1285" y="728"/>
                    <a:pt x="3279" y="644"/>
                    <a:pt x="5600" y="505"/>
                  </a:cubicBezTo>
                  <a:cubicBezTo>
                    <a:pt x="8684" y="319"/>
                    <a:pt x="11182" y="106"/>
                    <a:pt x="11176" y="28"/>
                  </a:cubicBezTo>
                  <a:cubicBezTo>
                    <a:pt x="11175" y="10"/>
                    <a:pt x="11023" y="1"/>
                    <a:pt x="1074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89" name="Google Shape;2512;p47"/>
            <p:cNvSpPr>
              <a:spLocks/>
            </p:cNvSpPr>
            <p:nvPr/>
          </p:nvSpPr>
          <p:spPr bwMode="auto">
            <a:xfrm>
              <a:off x="2751750" y="3346175"/>
              <a:ext cx="159400" cy="11875"/>
            </a:xfrm>
            <a:custGeom>
              <a:avLst/>
              <a:gdLst>
                <a:gd name="T0" fmla="*/ 5752 w 6376"/>
                <a:gd name="T1" fmla="*/ 0 h 475"/>
                <a:gd name="T2" fmla="*/ 3180 w 6376"/>
                <a:gd name="T3" fmla="*/ 98 h 475"/>
                <a:gd name="T4" fmla="*/ 5 w 6376"/>
                <a:gd name="T5" fmla="*/ 428 h 475"/>
                <a:gd name="T6" fmla="*/ 624 w 6376"/>
                <a:gd name="T7" fmla="*/ 474 h 475"/>
                <a:gd name="T8" fmla="*/ 3197 w 6376"/>
                <a:gd name="T9" fmla="*/ 376 h 475"/>
                <a:gd name="T10" fmla="*/ 6370 w 6376"/>
                <a:gd name="T11" fmla="*/ 46 h 475"/>
                <a:gd name="T12" fmla="*/ 5752 w 6376"/>
                <a:gd name="T13" fmla="*/ 0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6"/>
                <a:gd name="T22" fmla="*/ 0 h 475"/>
                <a:gd name="T23" fmla="*/ 6376 w 6376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6" h="475" extrusionOk="0">
                  <a:moveTo>
                    <a:pt x="5752" y="0"/>
                  </a:moveTo>
                  <a:cubicBezTo>
                    <a:pt x="5171" y="0"/>
                    <a:pt x="4235" y="34"/>
                    <a:pt x="3180" y="98"/>
                  </a:cubicBezTo>
                  <a:cubicBezTo>
                    <a:pt x="1421" y="204"/>
                    <a:pt x="1" y="351"/>
                    <a:pt x="5" y="428"/>
                  </a:cubicBezTo>
                  <a:cubicBezTo>
                    <a:pt x="7" y="459"/>
                    <a:pt x="237" y="474"/>
                    <a:pt x="624" y="474"/>
                  </a:cubicBezTo>
                  <a:cubicBezTo>
                    <a:pt x="1205" y="474"/>
                    <a:pt x="2142" y="441"/>
                    <a:pt x="3197" y="376"/>
                  </a:cubicBezTo>
                  <a:cubicBezTo>
                    <a:pt x="4953" y="271"/>
                    <a:pt x="6375" y="124"/>
                    <a:pt x="6370" y="46"/>
                  </a:cubicBezTo>
                  <a:cubicBezTo>
                    <a:pt x="6368" y="15"/>
                    <a:pt x="6139" y="0"/>
                    <a:pt x="575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0" name="Google Shape;2513;p47"/>
            <p:cNvSpPr>
              <a:spLocks/>
            </p:cNvSpPr>
            <p:nvPr/>
          </p:nvSpPr>
          <p:spPr bwMode="auto">
            <a:xfrm>
              <a:off x="2018500" y="2829975"/>
              <a:ext cx="453900" cy="475650"/>
            </a:xfrm>
            <a:custGeom>
              <a:avLst/>
              <a:gdLst>
                <a:gd name="T0" fmla="*/ 1345 w 18156"/>
                <a:gd name="T1" fmla="*/ 0 h 19026"/>
                <a:gd name="T2" fmla="*/ 1345 w 18156"/>
                <a:gd name="T3" fmla="*/ 0 h 19026"/>
                <a:gd name="T4" fmla="*/ 1728 w 18156"/>
                <a:gd name="T5" fmla="*/ 19025 h 19026"/>
                <a:gd name="T6" fmla="*/ 18155 w 18156"/>
                <a:gd name="T7" fmla="*/ 18306 h 19026"/>
                <a:gd name="T8" fmla="*/ 16797 w 18156"/>
                <a:gd name="T9" fmla="*/ 807 h 19026"/>
                <a:gd name="T10" fmla="*/ 1345 w 18156"/>
                <a:gd name="T11" fmla="*/ 0 h 190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56"/>
                <a:gd name="T19" fmla="*/ 0 h 19026"/>
                <a:gd name="T20" fmla="*/ 18156 w 18156"/>
                <a:gd name="T21" fmla="*/ 19026 h 190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56" h="19026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345" y="0"/>
                    <a:pt x="0" y="12294"/>
                    <a:pt x="1728" y="19025"/>
                  </a:cubicBezTo>
                  <a:lnTo>
                    <a:pt x="18155" y="18306"/>
                  </a:lnTo>
                  <a:cubicBezTo>
                    <a:pt x="18155" y="18306"/>
                    <a:pt x="14635" y="6179"/>
                    <a:pt x="16797" y="807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1" name="Google Shape;2514;p47"/>
            <p:cNvSpPr>
              <a:spLocks/>
            </p:cNvSpPr>
            <p:nvPr/>
          </p:nvSpPr>
          <p:spPr bwMode="auto">
            <a:xfrm>
              <a:off x="2053725" y="2820100"/>
              <a:ext cx="435875" cy="433075"/>
            </a:xfrm>
            <a:custGeom>
              <a:avLst/>
              <a:gdLst>
                <a:gd name="T0" fmla="*/ 0 w 17435"/>
                <a:gd name="T1" fmla="*/ 0 h 17323"/>
                <a:gd name="T2" fmla="*/ 787 w 17435"/>
                <a:gd name="T3" fmla="*/ 17323 h 17323"/>
                <a:gd name="T4" fmla="*/ 17435 w 17435"/>
                <a:gd name="T5" fmla="*/ 16534 h 17323"/>
                <a:gd name="T6" fmla="*/ 16536 w 17435"/>
                <a:gd name="T7" fmla="*/ 0 h 17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5"/>
                <a:gd name="T13" fmla="*/ 0 h 17323"/>
                <a:gd name="T14" fmla="*/ 17435 w 17435"/>
                <a:gd name="T15" fmla="*/ 17323 h 17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5" h="17323" extrusionOk="0">
                  <a:moveTo>
                    <a:pt x="0" y="0"/>
                  </a:moveTo>
                  <a:cubicBezTo>
                    <a:pt x="0" y="0"/>
                    <a:pt x="113" y="13272"/>
                    <a:pt x="787" y="17323"/>
                  </a:cubicBezTo>
                  <a:lnTo>
                    <a:pt x="17435" y="16534"/>
                  </a:lnTo>
                  <a:cubicBezTo>
                    <a:pt x="17435" y="16534"/>
                    <a:pt x="15972" y="3486"/>
                    <a:pt x="165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2" name="Google Shape;2515;p47"/>
            <p:cNvSpPr>
              <a:spLocks/>
            </p:cNvSpPr>
            <p:nvPr/>
          </p:nvSpPr>
          <p:spPr bwMode="auto">
            <a:xfrm>
              <a:off x="2125000" y="2958775"/>
              <a:ext cx="279525" cy="18200"/>
            </a:xfrm>
            <a:custGeom>
              <a:avLst/>
              <a:gdLst>
                <a:gd name="T0" fmla="*/ 10743 w 11181"/>
                <a:gd name="T1" fmla="*/ 0 h 728"/>
                <a:gd name="T2" fmla="*/ 5582 w 11181"/>
                <a:gd name="T3" fmla="*/ 224 h 728"/>
                <a:gd name="T4" fmla="*/ 4 w 11181"/>
                <a:gd name="T5" fmla="*/ 700 h 728"/>
                <a:gd name="T6" fmla="*/ 431 w 11181"/>
                <a:gd name="T7" fmla="*/ 728 h 728"/>
                <a:gd name="T8" fmla="*/ 5599 w 11181"/>
                <a:gd name="T9" fmla="*/ 503 h 728"/>
                <a:gd name="T10" fmla="*/ 11175 w 11181"/>
                <a:gd name="T11" fmla="*/ 28 h 728"/>
                <a:gd name="T12" fmla="*/ 10743 w 11181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1"/>
                <a:gd name="T22" fmla="*/ 0 h 728"/>
                <a:gd name="T23" fmla="*/ 11181 w 11181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1" h="728" extrusionOk="0">
                  <a:moveTo>
                    <a:pt x="10743" y="0"/>
                  </a:moveTo>
                  <a:cubicBezTo>
                    <a:pt x="9897" y="0"/>
                    <a:pt x="7904" y="84"/>
                    <a:pt x="5582" y="224"/>
                  </a:cubicBezTo>
                  <a:cubicBezTo>
                    <a:pt x="2497" y="409"/>
                    <a:pt x="0" y="623"/>
                    <a:pt x="4" y="700"/>
                  </a:cubicBezTo>
                  <a:cubicBezTo>
                    <a:pt x="5" y="719"/>
                    <a:pt x="157" y="728"/>
                    <a:pt x="431" y="728"/>
                  </a:cubicBezTo>
                  <a:cubicBezTo>
                    <a:pt x="1274" y="728"/>
                    <a:pt x="3271" y="643"/>
                    <a:pt x="5599" y="503"/>
                  </a:cubicBezTo>
                  <a:cubicBezTo>
                    <a:pt x="8683" y="318"/>
                    <a:pt x="11181" y="106"/>
                    <a:pt x="11175" y="28"/>
                  </a:cubicBezTo>
                  <a:cubicBezTo>
                    <a:pt x="11174" y="9"/>
                    <a:pt x="11020" y="0"/>
                    <a:pt x="1074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3" name="Google Shape;2516;p47"/>
            <p:cNvSpPr>
              <a:spLocks/>
            </p:cNvSpPr>
            <p:nvPr/>
          </p:nvSpPr>
          <p:spPr bwMode="auto">
            <a:xfrm>
              <a:off x="2125100" y="3029050"/>
              <a:ext cx="279550" cy="18225"/>
            </a:xfrm>
            <a:custGeom>
              <a:avLst/>
              <a:gdLst>
                <a:gd name="T0" fmla="*/ 10743 w 11182"/>
                <a:gd name="T1" fmla="*/ 1 h 729"/>
                <a:gd name="T2" fmla="*/ 5582 w 11182"/>
                <a:gd name="T3" fmla="*/ 224 h 729"/>
                <a:gd name="T4" fmla="*/ 6 w 11182"/>
                <a:gd name="T5" fmla="*/ 700 h 729"/>
                <a:gd name="T6" fmla="*/ 433 w 11182"/>
                <a:gd name="T7" fmla="*/ 728 h 729"/>
                <a:gd name="T8" fmla="*/ 5599 w 11182"/>
                <a:gd name="T9" fmla="*/ 504 h 729"/>
                <a:gd name="T10" fmla="*/ 11176 w 11182"/>
                <a:gd name="T11" fmla="*/ 29 h 729"/>
                <a:gd name="T12" fmla="*/ 10743 w 11182"/>
                <a:gd name="T13" fmla="*/ 1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9"/>
                <a:gd name="T23" fmla="*/ 11182 w 11182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9" extrusionOk="0">
                  <a:moveTo>
                    <a:pt x="10743" y="1"/>
                  </a:moveTo>
                  <a:cubicBezTo>
                    <a:pt x="9897" y="1"/>
                    <a:pt x="7905" y="84"/>
                    <a:pt x="5582" y="224"/>
                  </a:cubicBezTo>
                  <a:cubicBezTo>
                    <a:pt x="2497" y="410"/>
                    <a:pt x="0" y="623"/>
                    <a:pt x="6" y="700"/>
                  </a:cubicBezTo>
                  <a:cubicBezTo>
                    <a:pt x="7" y="719"/>
                    <a:pt x="159" y="728"/>
                    <a:pt x="433" y="728"/>
                  </a:cubicBezTo>
                  <a:cubicBezTo>
                    <a:pt x="1275" y="728"/>
                    <a:pt x="3273" y="644"/>
                    <a:pt x="5599" y="504"/>
                  </a:cubicBezTo>
                  <a:cubicBezTo>
                    <a:pt x="8683" y="318"/>
                    <a:pt x="11181" y="105"/>
                    <a:pt x="11176" y="29"/>
                  </a:cubicBezTo>
                  <a:cubicBezTo>
                    <a:pt x="11175" y="10"/>
                    <a:pt x="11021" y="1"/>
                    <a:pt x="1074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4" name="Google Shape;2517;p47"/>
            <p:cNvSpPr>
              <a:spLocks/>
            </p:cNvSpPr>
            <p:nvPr/>
          </p:nvSpPr>
          <p:spPr bwMode="auto">
            <a:xfrm>
              <a:off x="2174525" y="3097625"/>
              <a:ext cx="159375" cy="11875"/>
            </a:xfrm>
            <a:custGeom>
              <a:avLst/>
              <a:gdLst>
                <a:gd name="T0" fmla="*/ 5756 w 6375"/>
                <a:gd name="T1" fmla="*/ 0 h 475"/>
                <a:gd name="T2" fmla="*/ 3180 w 6375"/>
                <a:gd name="T3" fmla="*/ 97 h 475"/>
                <a:gd name="T4" fmla="*/ 4 w 6375"/>
                <a:gd name="T5" fmla="*/ 429 h 475"/>
                <a:gd name="T6" fmla="*/ 616 w 6375"/>
                <a:gd name="T7" fmla="*/ 474 h 475"/>
                <a:gd name="T8" fmla="*/ 3196 w 6375"/>
                <a:gd name="T9" fmla="*/ 377 h 475"/>
                <a:gd name="T10" fmla="*/ 6369 w 6375"/>
                <a:gd name="T11" fmla="*/ 45 h 475"/>
                <a:gd name="T12" fmla="*/ 5756 w 6375"/>
                <a:gd name="T13" fmla="*/ 0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5"/>
                <a:gd name="T22" fmla="*/ 0 h 475"/>
                <a:gd name="T23" fmla="*/ 6375 w 6375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5" h="475" extrusionOk="0">
                  <a:moveTo>
                    <a:pt x="5756" y="0"/>
                  </a:moveTo>
                  <a:cubicBezTo>
                    <a:pt x="5176" y="0"/>
                    <a:pt x="4237" y="34"/>
                    <a:pt x="3180" y="97"/>
                  </a:cubicBezTo>
                  <a:cubicBezTo>
                    <a:pt x="1421" y="203"/>
                    <a:pt x="0" y="351"/>
                    <a:pt x="4" y="429"/>
                  </a:cubicBezTo>
                  <a:cubicBezTo>
                    <a:pt x="7" y="459"/>
                    <a:pt x="233" y="474"/>
                    <a:pt x="616" y="474"/>
                  </a:cubicBezTo>
                  <a:cubicBezTo>
                    <a:pt x="1197" y="474"/>
                    <a:pt x="2137" y="440"/>
                    <a:pt x="3196" y="377"/>
                  </a:cubicBezTo>
                  <a:cubicBezTo>
                    <a:pt x="4953" y="271"/>
                    <a:pt x="6375" y="122"/>
                    <a:pt x="6369" y="45"/>
                  </a:cubicBezTo>
                  <a:cubicBezTo>
                    <a:pt x="6367" y="15"/>
                    <a:pt x="6140" y="0"/>
                    <a:pt x="575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5" name="Google Shape;2518;p47"/>
            <p:cNvSpPr>
              <a:spLocks/>
            </p:cNvSpPr>
            <p:nvPr/>
          </p:nvSpPr>
          <p:spPr bwMode="auto">
            <a:xfrm>
              <a:off x="4159725" y="2875700"/>
              <a:ext cx="453900" cy="475650"/>
            </a:xfrm>
            <a:custGeom>
              <a:avLst/>
              <a:gdLst>
                <a:gd name="T0" fmla="*/ 1345 w 18156"/>
                <a:gd name="T1" fmla="*/ 0 h 19026"/>
                <a:gd name="T2" fmla="*/ 1729 w 18156"/>
                <a:gd name="T3" fmla="*/ 19025 h 19026"/>
                <a:gd name="T4" fmla="*/ 18156 w 18156"/>
                <a:gd name="T5" fmla="*/ 18308 h 19026"/>
                <a:gd name="T6" fmla="*/ 16797 w 18156"/>
                <a:gd name="T7" fmla="*/ 808 h 19026"/>
                <a:gd name="T8" fmla="*/ 1345 w 18156"/>
                <a:gd name="T9" fmla="*/ 0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6"/>
                <a:gd name="T17" fmla="*/ 18156 w 18156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6" extrusionOk="0">
                  <a:moveTo>
                    <a:pt x="1345" y="0"/>
                  </a:moveTo>
                  <a:cubicBezTo>
                    <a:pt x="1345" y="1"/>
                    <a:pt x="1" y="12294"/>
                    <a:pt x="1729" y="19025"/>
                  </a:cubicBezTo>
                  <a:lnTo>
                    <a:pt x="18156" y="18308"/>
                  </a:lnTo>
                  <a:cubicBezTo>
                    <a:pt x="18156" y="18308"/>
                    <a:pt x="14635" y="6181"/>
                    <a:pt x="16797" y="808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6" name="Google Shape;2519;p47"/>
            <p:cNvSpPr>
              <a:spLocks/>
            </p:cNvSpPr>
            <p:nvPr/>
          </p:nvSpPr>
          <p:spPr bwMode="auto">
            <a:xfrm>
              <a:off x="4195000" y="2865825"/>
              <a:ext cx="435875" cy="433075"/>
            </a:xfrm>
            <a:custGeom>
              <a:avLst/>
              <a:gdLst>
                <a:gd name="T0" fmla="*/ 0 w 17435"/>
                <a:gd name="T1" fmla="*/ 1 h 17323"/>
                <a:gd name="T2" fmla="*/ 787 w 17435"/>
                <a:gd name="T3" fmla="*/ 17323 h 17323"/>
                <a:gd name="T4" fmla="*/ 17435 w 17435"/>
                <a:gd name="T5" fmla="*/ 16536 h 17323"/>
                <a:gd name="T6" fmla="*/ 16534 w 17435"/>
                <a:gd name="T7" fmla="*/ 1 h 17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5"/>
                <a:gd name="T13" fmla="*/ 0 h 17323"/>
                <a:gd name="T14" fmla="*/ 17435 w 17435"/>
                <a:gd name="T15" fmla="*/ 17323 h 17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5" h="17323" extrusionOk="0">
                  <a:moveTo>
                    <a:pt x="0" y="1"/>
                  </a:moveTo>
                  <a:cubicBezTo>
                    <a:pt x="0" y="1"/>
                    <a:pt x="113" y="13274"/>
                    <a:pt x="787" y="17323"/>
                  </a:cubicBezTo>
                  <a:lnTo>
                    <a:pt x="17435" y="16536"/>
                  </a:lnTo>
                  <a:cubicBezTo>
                    <a:pt x="17435" y="16536"/>
                    <a:pt x="15972" y="3488"/>
                    <a:pt x="1653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7" name="Google Shape;2520;p47"/>
            <p:cNvSpPr>
              <a:spLocks/>
            </p:cNvSpPr>
            <p:nvPr/>
          </p:nvSpPr>
          <p:spPr bwMode="auto">
            <a:xfrm>
              <a:off x="4266225" y="3004525"/>
              <a:ext cx="279550" cy="18225"/>
            </a:xfrm>
            <a:custGeom>
              <a:avLst/>
              <a:gdLst>
                <a:gd name="T0" fmla="*/ 10752 w 11182"/>
                <a:gd name="T1" fmla="*/ 0 h 729"/>
                <a:gd name="T2" fmla="*/ 5583 w 11182"/>
                <a:gd name="T3" fmla="*/ 224 h 729"/>
                <a:gd name="T4" fmla="*/ 5 w 11182"/>
                <a:gd name="T5" fmla="*/ 701 h 729"/>
                <a:gd name="T6" fmla="*/ 430 w 11182"/>
                <a:gd name="T7" fmla="*/ 728 h 729"/>
                <a:gd name="T8" fmla="*/ 5599 w 11182"/>
                <a:gd name="T9" fmla="*/ 504 h 729"/>
                <a:gd name="T10" fmla="*/ 11176 w 11182"/>
                <a:gd name="T11" fmla="*/ 28 h 729"/>
                <a:gd name="T12" fmla="*/ 10752 w 11182"/>
                <a:gd name="T13" fmla="*/ 0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9"/>
                <a:gd name="T23" fmla="*/ 11182 w 11182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9" extrusionOk="0">
                  <a:moveTo>
                    <a:pt x="10752" y="0"/>
                  </a:moveTo>
                  <a:cubicBezTo>
                    <a:pt x="9912" y="0"/>
                    <a:pt x="7913" y="84"/>
                    <a:pt x="5583" y="224"/>
                  </a:cubicBezTo>
                  <a:cubicBezTo>
                    <a:pt x="2497" y="410"/>
                    <a:pt x="1" y="623"/>
                    <a:pt x="5" y="701"/>
                  </a:cubicBezTo>
                  <a:cubicBezTo>
                    <a:pt x="6" y="719"/>
                    <a:pt x="157" y="728"/>
                    <a:pt x="430" y="728"/>
                  </a:cubicBezTo>
                  <a:cubicBezTo>
                    <a:pt x="1271" y="728"/>
                    <a:pt x="3270" y="644"/>
                    <a:pt x="5599" y="504"/>
                  </a:cubicBezTo>
                  <a:cubicBezTo>
                    <a:pt x="8683" y="319"/>
                    <a:pt x="11182" y="105"/>
                    <a:pt x="11176" y="28"/>
                  </a:cubicBezTo>
                  <a:cubicBezTo>
                    <a:pt x="11175" y="9"/>
                    <a:pt x="11024" y="0"/>
                    <a:pt x="1075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8" name="Google Shape;2521;p47"/>
            <p:cNvSpPr>
              <a:spLocks/>
            </p:cNvSpPr>
            <p:nvPr/>
          </p:nvSpPr>
          <p:spPr bwMode="auto">
            <a:xfrm>
              <a:off x="4266325" y="3074800"/>
              <a:ext cx="279550" cy="18200"/>
            </a:xfrm>
            <a:custGeom>
              <a:avLst/>
              <a:gdLst>
                <a:gd name="T0" fmla="*/ 10749 w 11182"/>
                <a:gd name="T1" fmla="*/ 0 h 728"/>
                <a:gd name="T2" fmla="*/ 5583 w 11182"/>
                <a:gd name="T3" fmla="*/ 225 h 728"/>
                <a:gd name="T4" fmla="*/ 5 w 11182"/>
                <a:gd name="T5" fmla="*/ 700 h 728"/>
                <a:gd name="T6" fmla="*/ 439 w 11182"/>
                <a:gd name="T7" fmla="*/ 728 h 728"/>
                <a:gd name="T8" fmla="*/ 5600 w 11182"/>
                <a:gd name="T9" fmla="*/ 504 h 728"/>
                <a:gd name="T10" fmla="*/ 11176 w 11182"/>
                <a:gd name="T11" fmla="*/ 28 h 728"/>
                <a:gd name="T12" fmla="*/ 10749 w 11182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8"/>
                <a:gd name="T23" fmla="*/ 11182 w 11182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8" extrusionOk="0">
                  <a:moveTo>
                    <a:pt x="10749" y="0"/>
                  </a:moveTo>
                  <a:cubicBezTo>
                    <a:pt x="9907" y="0"/>
                    <a:pt x="7911" y="85"/>
                    <a:pt x="5583" y="225"/>
                  </a:cubicBezTo>
                  <a:cubicBezTo>
                    <a:pt x="2497" y="410"/>
                    <a:pt x="1" y="622"/>
                    <a:pt x="5" y="700"/>
                  </a:cubicBezTo>
                  <a:cubicBezTo>
                    <a:pt x="6" y="719"/>
                    <a:pt x="161" y="728"/>
                    <a:pt x="439" y="728"/>
                  </a:cubicBezTo>
                  <a:cubicBezTo>
                    <a:pt x="1285" y="728"/>
                    <a:pt x="3279" y="644"/>
                    <a:pt x="5600" y="504"/>
                  </a:cubicBezTo>
                  <a:cubicBezTo>
                    <a:pt x="8684" y="319"/>
                    <a:pt x="11182" y="105"/>
                    <a:pt x="11176" y="28"/>
                  </a:cubicBezTo>
                  <a:cubicBezTo>
                    <a:pt x="11175" y="9"/>
                    <a:pt x="11023" y="0"/>
                    <a:pt x="1074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99" name="Google Shape;2522;p47"/>
            <p:cNvSpPr>
              <a:spLocks/>
            </p:cNvSpPr>
            <p:nvPr/>
          </p:nvSpPr>
          <p:spPr bwMode="auto">
            <a:xfrm>
              <a:off x="4315750" y="3143375"/>
              <a:ext cx="159400" cy="11850"/>
            </a:xfrm>
            <a:custGeom>
              <a:avLst/>
              <a:gdLst>
                <a:gd name="T0" fmla="*/ 5752 w 6376"/>
                <a:gd name="T1" fmla="*/ 0 h 474"/>
                <a:gd name="T2" fmla="*/ 3180 w 6376"/>
                <a:gd name="T3" fmla="*/ 98 h 474"/>
                <a:gd name="T4" fmla="*/ 6 w 6376"/>
                <a:gd name="T5" fmla="*/ 428 h 474"/>
                <a:gd name="T6" fmla="*/ 624 w 6376"/>
                <a:gd name="T7" fmla="*/ 474 h 474"/>
                <a:gd name="T8" fmla="*/ 3197 w 6376"/>
                <a:gd name="T9" fmla="*/ 376 h 474"/>
                <a:gd name="T10" fmla="*/ 6371 w 6376"/>
                <a:gd name="T11" fmla="*/ 46 h 474"/>
                <a:gd name="T12" fmla="*/ 5752 w 6376"/>
                <a:gd name="T13" fmla="*/ 0 h 4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6"/>
                <a:gd name="T22" fmla="*/ 0 h 474"/>
                <a:gd name="T23" fmla="*/ 6376 w 6376"/>
                <a:gd name="T24" fmla="*/ 474 h 4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6" h="474" extrusionOk="0">
                  <a:moveTo>
                    <a:pt x="5752" y="0"/>
                  </a:moveTo>
                  <a:cubicBezTo>
                    <a:pt x="5171" y="0"/>
                    <a:pt x="4235" y="34"/>
                    <a:pt x="3180" y="98"/>
                  </a:cubicBezTo>
                  <a:cubicBezTo>
                    <a:pt x="1421" y="203"/>
                    <a:pt x="1" y="351"/>
                    <a:pt x="6" y="428"/>
                  </a:cubicBezTo>
                  <a:cubicBezTo>
                    <a:pt x="8" y="459"/>
                    <a:pt x="237" y="474"/>
                    <a:pt x="624" y="474"/>
                  </a:cubicBezTo>
                  <a:cubicBezTo>
                    <a:pt x="1205" y="474"/>
                    <a:pt x="2142" y="440"/>
                    <a:pt x="3197" y="376"/>
                  </a:cubicBezTo>
                  <a:cubicBezTo>
                    <a:pt x="4953" y="271"/>
                    <a:pt x="6375" y="123"/>
                    <a:pt x="6371" y="46"/>
                  </a:cubicBezTo>
                  <a:cubicBezTo>
                    <a:pt x="6369" y="15"/>
                    <a:pt x="6139" y="0"/>
                    <a:pt x="575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0" name="Google Shape;2523;p47"/>
            <p:cNvSpPr>
              <a:spLocks/>
            </p:cNvSpPr>
            <p:nvPr/>
          </p:nvSpPr>
          <p:spPr bwMode="auto">
            <a:xfrm>
              <a:off x="2119200" y="2041025"/>
              <a:ext cx="518600" cy="533125"/>
            </a:xfrm>
            <a:custGeom>
              <a:avLst/>
              <a:gdLst>
                <a:gd name="T0" fmla="*/ 5556 w 20744"/>
                <a:gd name="T1" fmla="*/ 1 h 21325"/>
                <a:gd name="T2" fmla="*/ 5556 w 20744"/>
                <a:gd name="T3" fmla="*/ 1 h 21325"/>
                <a:gd name="T4" fmla="*/ 0 w 20744"/>
                <a:gd name="T5" fmla="*/ 16650 h 21325"/>
                <a:gd name="T6" fmla="*/ 15764 w 20744"/>
                <a:gd name="T7" fmla="*/ 21324 h 21325"/>
                <a:gd name="T8" fmla="*/ 20744 w 20744"/>
                <a:gd name="T9" fmla="*/ 2960 h 21325"/>
                <a:gd name="T10" fmla="*/ 5556 w 20744"/>
                <a:gd name="T11" fmla="*/ 1 h 2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44"/>
                <a:gd name="T19" fmla="*/ 0 h 21325"/>
                <a:gd name="T20" fmla="*/ 20744 w 20744"/>
                <a:gd name="T21" fmla="*/ 21325 h 21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44" h="21325" extrusionOk="0">
                  <a:moveTo>
                    <a:pt x="5556" y="1"/>
                  </a:moveTo>
                  <a:lnTo>
                    <a:pt x="5556" y="1"/>
                  </a:lnTo>
                  <a:cubicBezTo>
                    <a:pt x="6352" y="5736"/>
                    <a:pt x="0" y="16650"/>
                    <a:pt x="0" y="16650"/>
                  </a:cubicBezTo>
                  <a:lnTo>
                    <a:pt x="15764" y="21324"/>
                  </a:lnTo>
                  <a:cubicBezTo>
                    <a:pt x="19072" y="15213"/>
                    <a:pt x="20744" y="2960"/>
                    <a:pt x="20744" y="2960"/>
                  </a:cubicBezTo>
                  <a:lnTo>
                    <a:pt x="5556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1" name="Google Shape;2524;p47"/>
            <p:cNvSpPr>
              <a:spLocks/>
            </p:cNvSpPr>
            <p:nvPr/>
          </p:nvSpPr>
          <p:spPr bwMode="auto">
            <a:xfrm>
              <a:off x="2115575" y="2004925"/>
              <a:ext cx="523025" cy="515475"/>
            </a:xfrm>
            <a:custGeom>
              <a:avLst/>
              <a:gdLst>
                <a:gd name="T0" fmla="*/ 4879 w 20921"/>
                <a:gd name="T1" fmla="*/ 0 h 20619"/>
                <a:gd name="T2" fmla="*/ 1 w 20921"/>
                <a:gd name="T3" fmla="*/ 15825 h 20619"/>
                <a:gd name="T4" fmla="*/ 15961 w 20921"/>
                <a:gd name="T5" fmla="*/ 20619 h 20619"/>
                <a:gd name="T6" fmla="*/ 20921 w 20921"/>
                <a:gd name="T7" fmla="*/ 4003 h 20619"/>
                <a:gd name="T8" fmla="*/ 4879 w 20921"/>
                <a:gd name="T9" fmla="*/ 0 h 20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21"/>
                <a:gd name="T16" fmla="*/ 0 h 20619"/>
                <a:gd name="T17" fmla="*/ 20921 w 20921"/>
                <a:gd name="T18" fmla="*/ 20619 h 20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21" h="20619" extrusionOk="0">
                  <a:moveTo>
                    <a:pt x="4879" y="0"/>
                  </a:moveTo>
                  <a:cubicBezTo>
                    <a:pt x="4579" y="3518"/>
                    <a:pt x="1" y="15825"/>
                    <a:pt x="1" y="15825"/>
                  </a:cubicBezTo>
                  <a:lnTo>
                    <a:pt x="15961" y="20619"/>
                  </a:lnTo>
                  <a:cubicBezTo>
                    <a:pt x="17598" y="16853"/>
                    <a:pt x="20921" y="4003"/>
                    <a:pt x="20921" y="4003"/>
                  </a:cubicBezTo>
                  <a:lnTo>
                    <a:pt x="487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2" name="Google Shape;2525;p47"/>
            <p:cNvSpPr>
              <a:spLocks/>
            </p:cNvSpPr>
            <p:nvPr/>
          </p:nvSpPr>
          <p:spPr bwMode="auto">
            <a:xfrm>
              <a:off x="2264050" y="2155200"/>
              <a:ext cx="268050" cy="84225"/>
            </a:xfrm>
            <a:custGeom>
              <a:avLst/>
              <a:gdLst>
                <a:gd name="T0" fmla="*/ 44 w 10722"/>
                <a:gd name="T1" fmla="*/ 0 h 3369"/>
                <a:gd name="T2" fmla="*/ 23 w 10722"/>
                <a:gd name="T3" fmla="*/ 6 h 3369"/>
                <a:gd name="T4" fmla="*/ 5320 w 10722"/>
                <a:gd name="T5" fmla="*/ 1818 h 3369"/>
                <a:gd name="T6" fmla="*/ 10679 w 10722"/>
                <a:gd name="T7" fmla="*/ 3369 h 3369"/>
                <a:gd name="T8" fmla="*/ 10699 w 10722"/>
                <a:gd name="T9" fmla="*/ 3363 h 3369"/>
                <a:gd name="T10" fmla="*/ 5403 w 10722"/>
                <a:gd name="T11" fmla="*/ 1551 h 3369"/>
                <a:gd name="T12" fmla="*/ 44 w 10722"/>
                <a:gd name="T13" fmla="*/ 0 h 33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2"/>
                <a:gd name="T22" fmla="*/ 0 h 3369"/>
                <a:gd name="T23" fmla="*/ 10722 w 10722"/>
                <a:gd name="T24" fmla="*/ 3369 h 33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2" h="3369" extrusionOk="0">
                  <a:moveTo>
                    <a:pt x="44" y="0"/>
                  </a:moveTo>
                  <a:cubicBezTo>
                    <a:pt x="31" y="0"/>
                    <a:pt x="24" y="2"/>
                    <a:pt x="23" y="6"/>
                  </a:cubicBezTo>
                  <a:cubicBezTo>
                    <a:pt x="0" y="79"/>
                    <a:pt x="2371" y="891"/>
                    <a:pt x="5320" y="1818"/>
                  </a:cubicBezTo>
                  <a:cubicBezTo>
                    <a:pt x="8124" y="2700"/>
                    <a:pt x="10440" y="3369"/>
                    <a:pt x="10679" y="3369"/>
                  </a:cubicBezTo>
                  <a:cubicBezTo>
                    <a:pt x="10691" y="3369"/>
                    <a:pt x="10698" y="3367"/>
                    <a:pt x="10699" y="3363"/>
                  </a:cubicBezTo>
                  <a:cubicBezTo>
                    <a:pt x="10722" y="3289"/>
                    <a:pt x="8350" y="2478"/>
                    <a:pt x="5403" y="1551"/>
                  </a:cubicBezTo>
                  <a:cubicBezTo>
                    <a:pt x="2601" y="670"/>
                    <a:pt x="286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3" name="Google Shape;2526;p47"/>
            <p:cNvSpPr>
              <a:spLocks/>
            </p:cNvSpPr>
            <p:nvPr/>
          </p:nvSpPr>
          <p:spPr bwMode="auto">
            <a:xfrm>
              <a:off x="2246900" y="2223375"/>
              <a:ext cx="268100" cy="84200"/>
            </a:xfrm>
            <a:custGeom>
              <a:avLst/>
              <a:gdLst>
                <a:gd name="T0" fmla="*/ 45 w 10724"/>
                <a:gd name="T1" fmla="*/ 0 h 3368"/>
                <a:gd name="T2" fmla="*/ 25 w 10724"/>
                <a:gd name="T3" fmla="*/ 6 h 3368"/>
                <a:gd name="T4" fmla="*/ 5320 w 10724"/>
                <a:gd name="T5" fmla="*/ 1817 h 3368"/>
                <a:gd name="T6" fmla="*/ 10679 w 10724"/>
                <a:gd name="T7" fmla="*/ 3368 h 3368"/>
                <a:gd name="T8" fmla="*/ 10700 w 10724"/>
                <a:gd name="T9" fmla="*/ 3362 h 3368"/>
                <a:gd name="T10" fmla="*/ 5404 w 10724"/>
                <a:gd name="T11" fmla="*/ 1551 h 3368"/>
                <a:gd name="T12" fmla="*/ 45 w 10724"/>
                <a:gd name="T13" fmla="*/ 0 h 3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4"/>
                <a:gd name="T22" fmla="*/ 0 h 3368"/>
                <a:gd name="T23" fmla="*/ 10724 w 10724"/>
                <a:gd name="T24" fmla="*/ 3368 h 3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4" h="3368" extrusionOk="0">
                  <a:moveTo>
                    <a:pt x="45" y="0"/>
                  </a:moveTo>
                  <a:cubicBezTo>
                    <a:pt x="33" y="0"/>
                    <a:pt x="26" y="2"/>
                    <a:pt x="25" y="6"/>
                  </a:cubicBezTo>
                  <a:cubicBezTo>
                    <a:pt x="1" y="79"/>
                    <a:pt x="2371" y="889"/>
                    <a:pt x="5320" y="1817"/>
                  </a:cubicBezTo>
                  <a:cubicBezTo>
                    <a:pt x="8124" y="2698"/>
                    <a:pt x="10438" y="3368"/>
                    <a:pt x="10679" y="3368"/>
                  </a:cubicBezTo>
                  <a:cubicBezTo>
                    <a:pt x="10692" y="3368"/>
                    <a:pt x="10699" y="3366"/>
                    <a:pt x="10700" y="3362"/>
                  </a:cubicBezTo>
                  <a:cubicBezTo>
                    <a:pt x="10724" y="3289"/>
                    <a:pt x="8352" y="2478"/>
                    <a:pt x="5404" y="1551"/>
                  </a:cubicBezTo>
                  <a:cubicBezTo>
                    <a:pt x="2602" y="670"/>
                    <a:pt x="286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4" name="Google Shape;2527;p47"/>
            <p:cNvSpPr>
              <a:spLocks/>
            </p:cNvSpPr>
            <p:nvPr/>
          </p:nvSpPr>
          <p:spPr bwMode="auto">
            <a:xfrm>
              <a:off x="2298850" y="2307325"/>
              <a:ext cx="153250" cy="48325"/>
            </a:xfrm>
            <a:custGeom>
              <a:avLst/>
              <a:gdLst>
                <a:gd name="T0" fmla="*/ 58 w 6130"/>
                <a:gd name="T1" fmla="*/ 1 h 1933"/>
                <a:gd name="T2" fmla="*/ 23 w 6130"/>
                <a:gd name="T3" fmla="*/ 10 h 1933"/>
                <a:gd name="T4" fmla="*/ 3023 w 6130"/>
                <a:gd name="T5" fmla="*/ 1100 h 1933"/>
                <a:gd name="T6" fmla="*/ 6071 w 6130"/>
                <a:gd name="T7" fmla="*/ 1933 h 1933"/>
                <a:gd name="T8" fmla="*/ 6105 w 6130"/>
                <a:gd name="T9" fmla="*/ 1923 h 1933"/>
                <a:gd name="T10" fmla="*/ 3106 w 6130"/>
                <a:gd name="T11" fmla="*/ 833 h 1933"/>
                <a:gd name="T12" fmla="*/ 58 w 6130"/>
                <a:gd name="T13" fmla="*/ 1 h 19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30"/>
                <a:gd name="T22" fmla="*/ 0 h 1933"/>
                <a:gd name="T23" fmla="*/ 6130 w 6130"/>
                <a:gd name="T24" fmla="*/ 1933 h 19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30" h="1933" extrusionOk="0">
                  <a:moveTo>
                    <a:pt x="58" y="1"/>
                  </a:moveTo>
                  <a:cubicBezTo>
                    <a:pt x="37" y="1"/>
                    <a:pt x="25" y="4"/>
                    <a:pt x="23" y="10"/>
                  </a:cubicBezTo>
                  <a:cubicBezTo>
                    <a:pt x="1" y="84"/>
                    <a:pt x="1343" y="572"/>
                    <a:pt x="3023" y="1100"/>
                  </a:cubicBezTo>
                  <a:cubicBezTo>
                    <a:pt x="4559" y="1583"/>
                    <a:pt x="5846" y="1933"/>
                    <a:pt x="6071" y="1933"/>
                  </a:cubicBezTo>
                  <a:cubicBezTo>
                    <a:pt x="6092" y="1933"/>
                    <a:pt x="6104" y="1930"/>
                    <a:pt x="6105" y="1923"/>
                  </a:cubicBezTo>
                  <a:cubicBezTo>
                    <a:pt x="6129" y="1849"/>
                    <a:pt x="4786" y="1361"/>
                    <a:pt x="3106" y="833"/>
                  </a:cubicBezTo>
                  <a:cubicBezTo>
                    <a:pt x="1570" y="350"/>
                    <a:pt x="284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5" name="Google Shape;2528;p47"/>
            <p:cNvSpPr>
              <a:spLocks/>
            </p:cNvSpPr>
            <p:nvPr/>
          </p:nvSpPr>
          <p:spPr bwMode="auto">
            <a:xfrm>
              <a:off x="2648375" y="2437800"/>
              <a:ext cx="453925" cy="475650"/>
            </a:xfrm>
            <a:custGeom>
              <a:avLst/>
              <a:gdLst>
                <a:gd name="T0" fmla="*/ 16812 w 18157"/>
                <a:gd name="T1" fmla="*/ 0 h 19026"/>
                <a:gd name="T2" fmla="*/ 1359 w 18157"/>
                <a:gd name="T3" fmla="*/ 808 h 19026"/>
                <a:gd name="T4" fmla="*/ 1 w 18157"/>
                <a:gd name="T5" fmla="*/ 18308 h 19026"/>
                <a:gd name="T6" fmla="*/ 16428 w 18157"/>
                <a:gd name="T7" fmla="*/ 19025 h 19026"/>
                <a:gd name="T8" fmla="*/ 16812 w 18157"/>
                <a:gd name="T9" fmla="*/ 0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7"/>
                <a:gd name="T16" fmla="*/ 0 h 19026"/>
                <a:gd name="T17" fmla="*/ 18157 w 18157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7" h="19026" extrusionOk="0">
                  <a:moveTo>
                    <a:pt x="16812" y="0"/>
                  </a:moveTo>
                  <a:lnTo>
                    <a:pt x="1359" y="808"/>
                  </a:lnTo>
                  <a:cubicBezTo>
                    <a:pt x="3522" y="6180"/>
                    <a:pt x="1" y="18308"/>
                    <a:pt x="1" y="18308"/>
                  </a:cubicBezTo>
                  <a:lnTo>
                    <a:pt x="16428" y="19025"/>
                  </a:lnTo>
                  <a:cubicBezTo>
                    <a:pt x="18156" y="12294"/>
                    <a:pt x="16812" y="1"/>
                    <a:pt x="16812" y="0"/>
                  </a:cubicBez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6" name="Google Shape;2529;p47"/>
            <p:cNvSpPr>
              <a:spLocks/>
            </p:cNvSpPr>
            <p:nvPr/>
          </p:nvSpPr>
          <p:spPr bwMode="auto">
            <a:xfrm>
              <a:off x="2597850" y="2365900"/>
              <a:ext cx="466775" cy="477975"/>
            </a:xfrm>
            <a:custGeom>
              <a:avLst/>
              <a:gdLst>
                <a:gd name="T0" fmla="*/ 2025 w 18671"/>
                <a:gd name="T1" fmla="*/ 0 h 19119"/>
                <a:gd name="T2" fmla="*/ 0 w 18671"/>
                <a:gd name="T3" fmla="*/ 17543 h 19119"/>
                <a:gd name="T4" fmla="*/ 14959 w 18671"/>
                <a:gd name="T5" fmla="*/ 19118 h 19119"/>
                <a:gd name="T6" fmla="*/ 17208 w 18671"/>
                <a:gd name="T7" fmla="*/ 16980 h 19119"/>
                <a:gd name="T8" fmla="*/ 18446 w 18671"/>
                <a:gd name="T9" fmla="*/ 2695 h 19119"/>
                <a:gd name="T10" fmla="*/ 2025 w 18671"/>
                <a:gd name="T11" fmla="*/ 0 h 19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71"/>
                <a:gd name="T19" fmla="*/ 0 h 19119"/>
                <a:gd name="T20" fmla="*/ 18671 w 18671"/>
                <a:gd name="T21" fmla="*/ 19119 h 19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71" h="19119" extrusionOk="0">
                  <a:moveTo>
                    <a:pt x="2025" y="0"/>
                  </a:moveTo>
                  <a:cubicBezTo>
                    <a:pt x="2025" y="0"/>
                    <a:pt x="899" y="14730"/>
                    <a:pt x="0" y="17543"/>
                  </a:cubicBezTo>
                  <a:lnTo>
                    <a:pt x="14959" y="19118"/>
                  </a:lnTo>
                  <a:lnTo>
                    <a:pt x="17208" y="16980"/>
                  </a:lnTo>
                  <a:cubicBezTo>
                    <a:pt x="17208" y="16980"/>
                    <a:pt x="18671" y="6182"/>
                    <a:pt x="18446" y="2695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7" name="Google Shape;2530;p47"/>
            <p:cNvSpPr>
              <a:spLocks/>
            </p:cNvSpPr>
            <p:nvPr/>
          </p:nvSpPr>
          <p:spPr bwMode="auto">
            <a:xfrm>
              <a:off x="2971800" y="2787575"/>
              <a:ext cx="56275" cy="56300"/>
            </a:xfrm>
            <a:custGeom>
              <a:avLst/>
              <a:gdLst>
                <a:gd name="T0" fmla="*/ 338 w 2251"/>
                <a:gd name="T1" fmla="*/ 0 h 2252"/>
                <a:gd name="T2" fmla="*/ 1 w 2251"/>
                <a:gd name="T3" fmla="*/ 2251 h 2252"/>
                <a:gd name="T4" fmla="*/ 2250 w 2251"/>
                <a:gd name="T5" fmla="*/ 113 h 2252"/>
                <a:gd name="T6" fmla="*/ 338 w 2251"/>
                <a:gd name="T7" fmla="*/ 0 h 2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1"/>
                <a:gd name="T13" fmla="*/ 0 h 2252"/>
                <a:gd name="T14" fmla="*/ 2251 w 2251"/>
                <a:gd name="T15" fmla="*/ 2252 h 2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1" h="2252" extrusionOk="0">
                  <a:moveTo>
                    <a:pt x="338" y="0"/>
                  </a:moveTo>
                  <a:lnTo>
                    <a:pt x="1" y="2251"/>
                  </a:lnTo>
                  <a:lnTo>
                    <a:pt x="2250" y="11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8" name="Google Shape;2531;p47"/>
            <p:cNvSpPr>
              <a:spLocks/>
            </p:cNvSpPr>
            <p:nvPr/>
          </p:nvSpPr>
          <p:spPr bwMode="auto">
            <a:xfrm>
              <a:off x="2699175" y="2523275"/>
              <a:ext cx="285475" cy="38700"/>
            </a:xfrm>
            <a:custGeom>
              <a:avLst/>
              <a:gdLst>
                <a:gd name="T0" fmla="*/ 224 w 11419"/>
                <a:gd name="T1" fmla="*/ 1 h 1548"/>
                <a:gd name="T2" fmla="*/ 5 w 11419"/>
                <a:gd name="T3" fmla="*/ 21 h 1548"/>
                <a:gd name="T4" fmla="*/ 1674 w 11419"/>
                <a:gd name="T5" fmla="*/ 272 h 1548"/>
                <a:gd name="T6" fmla="*/ 5709 w 11419"/>
                <a:gd name="T7" fmla="*/ 777 h 1548"/>
                <a:gd name="T8" fmla="*/ 9736 w 11419"/>
                <a:gd name="T9" fmla="*/ 1343 h 1548"/>
                <a:gd name="T10" fmla="*/ 11358 w 11419"/>
                <a:gd name="T11" fmla="*/ 1548 h 1548"/>
                <a:gd name="T12" fmla="*/ 11412 w 11419"/>
                <a:gd name="T13" fmla="*/ 1538 h 1548"/>
                <a:gd name="T14" fmla="*/ 9768 w 11419"/>
                <a:gd name="T15" fmla="*/ 1148 h 1548"/>
                <a:gd name="T16" fmla="*/ 5745 w 11419"/>
                <a:gd name="T17" fmla="*/ 499 h 1548"/>
                <a:gd name="T18" fmla="*/ 1692 w 11419"/>
                <a:gd name="T19" fmla="*/ 74 h 1548"/>
                <a:gd name="T20" fmla="*/ 224 w 11419"/>
                <a:gd name="T21" fmla="*/ 1 h 15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19"/>
                <a:gd name="T34" fmla="*/ 0 h 1548"/>
                <a:gd name="T35" fmla="*/ 11419 w 11419"/>
                <a:gd name="T36" fmla="*/ 1548 h 15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19" h="1548" extrusionOk="0">
                  <a:moveTo>
                    <a:pt x="224" y="1"/>
                  </a:moveTo>
                  <a:cubicBezTo>
                    <a:pt x="82" y="1"/>
                    <a:pt x="6" y="7"/>
                    <a:pt x="5" y="21"/>
                  </a:cubicBezTo>
                  <a:cubicBezTo>
                    <a:pt x="0" y="62"/>
                    <a:pt x="640" y="146"/>
                    <a:pt x="1674" y="272"/>
                  </a:cubicBezTo>
                  <a:lnTo>
                    <a:pt x="5709" y="777"/>
                  </a:lnTo>
                  <a:lnTo>
                    <a:pt x="9736" y="1343"/>
                  </a:lnTo>
                  <a:cubicBezTo>
                    <a:pt x="10597" y="1468"/>
                    <a:pt x="11185" y="1548"/>
                    <a:pt x="11358" y="1548"/>
                  </a:cubicBezTo>
                  <a:cubicBezTo>
                    <a:pt x="11392" y="1548"/>
                    <a:pt x="11411" y="1545"/>
                    <a:pt x="11412" y="1538"/>
                  </a:cubicBezTo>
                  <a:cubicBezTo>
                    <a:pt x="11419" y="1500"/>
                    <a:pt x="10791" y="1347"/>
                    <a:pt x="9768" y="1148"/>
                  </a:cubicBezTo>
                  <a:cubicBezTo>
                    <a:pt x="8744" y="948"/>
                    <a:pt x="7323" y="708"/>
                    <a:pt x="5745" y="499"/>
                  </a:cubicBezTo>
                  <a:cubicBezTo>
                    <a:pt x="4168" y="289"/>
                    <a:pt x="2733" y="149"/>
                    <a:pt x="1692" y="74"/>
                  </a:cubicBezTo>
                  <a:cubicBezTo>
                    <a:pt x="1009" y="25"/>
                    <a:pt x="496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09" name="Google Shape;2532;p47"/>
            <p:cNvSpPr>
              <a:spLocks/>
            </p:cNvSpPr>
            <p:nvPr/>
          </p:nvSpPr>
          <p:spPr bwMode="auto">
            <a:xfrm>
              <a:off x="2694500" y="2603700"/>
              <a:ext cx="273825" cy="35325"/>
            </a:xfrm>
            <a:custGeom>
              <a:avLst/>
              <a:gdLst>
                <a:gd name="T0" fmla="*/ 70 w 10953"/>
                <a:gd name="T1" fmla="*/ 0 h 1413"/>
                <a:gd name="T2" fmla="*/ 6 w 10953"/>
                <a:gd name="T3" fmla="*/ 10 h 1413"/>
                <a:gd name="T4" fmla="*/ 1587 w 10953"/>
                <a:gd name="T5" fmla="*/ 363 h 1413"/>
                <a:gd name="T6" fmla="*/ 5446 w 10953"/>
                <a:gd name="T7" fmla="*/ 944 h 1413"/>
                <a:gd name="T8" fmla="*/ 9330 w 10953"/>
                <a:gd name="T9" fmla="*/ 1341 h 1413"/>
                <a:gd name="T10" fmla="*/ 10735 w 10953"/>
                <a:gd name="T11" fmla="*/ 1412 h 1413"/>
                <a:gd name="T12" fmla="*/ 10948 w 10953"/>
                <a:gd name="T13" fmla="*/ 1393 h 1413"/>
                <a:gd name="T14" fmla="*/ 9349 w 10953"/>
                <a:gd name="T15" fmla="*/ 1145 h 1413"/>
                <a:gd name="T16" fmla="*/ 5481 w 10953"/>
                <a:gd name="T17" fmla="*/ 668 h 1413"/>
                <a:gd name="T18" fmla="*/ 1616 w 10953"/>
                <a:gd name="T19" fmla="*/ 167 h 1413"/>
                <a:gd name="T20" fmla="*/ 70 w 10953"/>
                <a:gd name="T21" fmla="*/ 0 h 1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53"/>
                <a:gd name="T34" fmla="*/ 0 h 1413"/>
                <a:gd name="T35" fmla="*/ 10953 w 10953"/>
                <a:gd name="T36" fmla="*/ 1413 h 1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53" h="1413" extrusionOk="0">
                  <a:moveTo>
                    <a:pt x="70" y="0"/>
                  </a:moveTo>
                  <a:cubicBezTo>
                    <a:pt x="29" y="0"/>
                    <a:pt x="7" y="3"/>
                    <a:pt x="6" y="10"/>
                  </a:cubicBezTo>
                  <a:cubicBezTo>
                    <a:pt x="1" y="48"/>
                    <a:pt x="603" y="186"/>
                    <a:pt x="1587" y="363"/>
                  </a:cubicBezTo>
                  <a:cubicBezTo>
                    <a:pt x="2570" y="540"/>
                    <a:pt x="3935" y="753"/>
                    <a:pt x="5446" y="944"/>
                  </a:cubicBezTo>
                  <a:cubicBezTo>
                    <a:pt x="6959" y="1135"/>
                    <a:pt x="8334" y="1268"/>
                    <a:pt x="9330" y="1341"/>
                  </a:cubicBezTo>
                  <a:cubicBezTo>
                    <a:pt x="9983" y="1388"/>
                    <a:pt x="10474" y="1412"/>
                    <a:pt x="10735" y="1412"/>
                  </a:cubicBezTo>
                  <a:cubicBezTo>
                    <a:pt x="10873" y="1412"/>
                    <a:pt x="10947" y="1406"/>
                    <a:pt x="10948" y="1393"/>
                  </a:cubicBezTo>
                  <a:cubicBezTo>
                    <a:pt x="10952" y="1353"/>
                    <a:pt x="10340" y="1268"/>
                    <a:pt x="9349" y="1145"/>
                  </a:cubicBezTo>
                  <a:lnTo>
                    <a:pt x="5481" y="668"/>
                  </a:lnTo>
                  <a:lnTo>
                    <a:pt x="1616" y="167"/>
                  </a:lnTo>
                  <a:cubicBezTo>
                    <a:pt x="810" y="63"/>
                    <a:pt x="25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0" name="Google Shape;2533;p47"/>
            <p:cNvSpPr>
              <a:spLocks/>
            </p:cNvSpPr>
            <p:nvPr/>
          </p:nvSpPr>
          <p:spPr bwMode="auto">
            <a:xfrm>
              <a:off x="2693975" y="2675225"/>
              <a:ext cx="251125" cy="34400"/>
            </a:xfrm>
            <a:custGeom>
              <a:avLst/>
              <a:gdLst>
                <a:gd name="T0" fmla="*/ 119 w 10045"/>
                <a:gd name="T1" fmla="*/ 1 h 1376"/>
                <a:gd name="T2" fmla="*/ 12 w 10045"/>
                <a:gd name="T3" fmla="*/ 15 h 1376"/>
                <a:gd name="T4" fmla="*/ 5005 w 10045"/>
                <a:gd name="T5" fmla="*/ 827 h 1376"/>
                <a:gd name="T6" fmla="*/ 9929 w 10045"/>
                <a:gd name="T7" fmla="*/ 1375 h 1376"/>
                <a:gd name="T8" fmla="*/ 10035 w 10045"/>
                <a:gd name="T9" fmla="*/ 1361 h 1376"/>
                <a:gd name="T10" fmla="*/ 5042 w 10045"/>
                <a:gd name="T11" fmla="*/ 549 h 1376"/>
                <a:gd name="T12" fmla="*/ 119 w 10045"/>
                <a:gd name="T13" fmla="*/ 1 h 1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45"/>
                <a:gd name="T22" fmla="*/ 0 h 1376"/>
                <a:gd name="T23" fmla="*/ 10045 w 10045"/>
                <a:gd name="T24" fmla="*/ 1376 h 1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45" h="1376" extrusionOk="0">
                  <a:moveTo>
                    <a:pt x="119" y="1"/>
                  </a:moveTo>
                  <a:cubicBezTo>
                    <a:pt x="50" y="1"/>
                    <a:pt x="13" y="5"/>
                    <a:pt x="12" y="15"/>
                  </a:cubicBezTo>
                  <a:cubicBezTo>
                    <a:pt x="1" y="91"/>
                    <a:pt x="2237" y="455"/>
                    <a:pt x="5005" y="827"/>
                  </a:cubicBezTo>
                  <a:cubicBezTo>
                    <a:pt x="7425" y="1152"/>
                    <a:pt x="9452" y="1375"/>
                    <a:pt x="9929" y="1375"/>
                  </a:cubicBezTo>
                  <a:cubicBezTo>
                    <a:pt x="9997" y="1375"/>
                    <a:pt x="10034" y="1371"/>
                    <a:pt x="10035" y="1361"/>
                  </a:cubicBezTo>
                  <a:cubicBezTo>
                    <a:pt x="10045" y="1284"/>
                    <a:pt x="7811" y="921"/>
                    <a:pt x="5042" y="549"/>
                  </a:cubicBezTo>
                  <a:cubicBezTo>
                    <a:pt x="2624" y="225"/>
                    <a:pt x="599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1" name="Google Shape;2534;p47"/>
            <p:cNvSpPr>
              <a:spLocks/>
            </p:cNvSpPr>
            <p:nvPr/>
          </p:nvSpPr>
          <p:spPr bwMode="auto">
            <a:xfrm>
              <a:off x="5680450" y="2827850"/>
              <a:ext cx="453900" cy="475650"/>
            </a:xfrm>
            <a:custGeom>
              <a:avLst/>
              <a:gdLst>
                <a:gd name="T0" fmla="*/ 16811 w 18156"/>
                <a:gd name="T1" fmla="*/ 1 h 19026"/>
                <a:gd name="T2" fmla="*/ 1359 w 18156"/>
                <a:gd name="T3" fmla="*/ 809 h 19026"/>
                <a:gd name="T4" fmla="*/ 1 w 18156"/>
                <a:gd name="T5" fmla="*/ 18308 h 19026"/>
                <a:gd name="T6" fmla="*/ 16428 w 18156"/>
                <a:gd name="T7" fmla="*/ 19026 h 19026"/>
                <a:gd name="T8" fmla="*/ 16811 w 18156"/>
                <a:gd name="T9" fmla="*/ 1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6"/>
                <a:gd name="T17" fmla="*/ 18156 w 18156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6" extrusionOk="0">
                  <a:moveTo>
                    <a:pt x="16811" y="1"/>
                  </a:moveTo>
                  <a:lnTo>
                    <a:pt x="1359" y="809"/>
                  </a:lnTo>
                  <a:cubicBezTo>
                    <a:pt x="3522" y="6181"/>
                    <a:pt x="1" y="18308"/>
                    <a:pt x="1" y="18308"/>
                  </a:cubicBezTo>
                  <a:lnTo>
                    <a:pt x="16428" y="19026"/>
                  </a:lnTo>
                  <a:cubicBezTo>
                    <a:pt x="18156" y="12295"/>
                    <a:pt x="16811" y="1"/>
                    <a:pt x="16811" y="1"/>
                  </a:cubicBez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2" name="Google Shape;2535;p47"/>
            <p:cNvSpPr>
              <a:spLocks/>
            </p:cNvSpPr>
            <p:nvPr/>
          </p:nvSpPr>
          <p:spPr bwMode="auto">
            <a:xfrm>
              <a:off x="5629900" y="2756000"/>
              <a:ext cx="466800" cy="477925"/>
            </a:xfrm>
            <a:custGeom>
              <a:avLst/>
              <a:gdLst>
                <a:gd name="T0" fmla="*/ 2025 w 18672"/>
                <a:gd name="T1" fmla="*/ 0 h 19117"/>
                <a:gd name="T2" fmla="*/ 1 w 18672"/>
                <a:gd name="T3" fmla="*/ 17543 h 19117"/>
                <a:gd name="T4" fmla="*/ 14960 w 18672"/>
                <a:gd name="T5" fmla="*/ 19117 h 19117"/>
                <a:gd name="T6" fmla="*/ 17211 w 18672"/>
                <a:gd name="T7" fmla="*/ 16980 h 19117"/>
                <a:gd name="T8" fmla="*/ 18447 w 18672"/>
                <a:gd name="T9" fmla="*/ 2695 h 19117"/>
                <a:gd name="T10" fmla="*/ 2025 w 18672"/>
                <a:gd name="T11" fmla="*/ 0 h 19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72"/>
                <a:gd name="T19" fmla="*/ 0 h 19117"/>
                <a:gd name="T20" fmla="*/ 18672 w 18672"/>
                <a:gd name="T21" fmla="*/ 19117 h 19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72" h="19117" extrusionOk="0">
                  <a:moveTo>
                    <a:pt x="2025" y="0"/>
                  </a:moveTo>
                  <a:cubicBezTo>
                    <a:pt x="2025" y="0"/>
                    <a:pt x="901" y="14730"/>
                    <a:pt x="1" y="17543"/>
                  </a:cubicBezTo>
                  <a:lnTo>
                    <a:pt x="14960" y="19117"/>
                  </a:lnTo>
                  <a:lnTo>
                    <a:pt x="17211" y="16980"/>
                  </a:lnTo>
                  <a:cubicBezTo>
                    <a:pt x="17211" y="16980"/>
                    <a:pt x="18672" y="6182"/>
                    <a:pt x="18447" y="2695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3" name="Google Shape;2536;p47"/>
            <p:cNvSpPr>
              <a:spLocks/>
            </p:cNvSpPr>
            <p:nvPr/>
          </p:nvSpPr>
          <p:spPr bwMode="auto">
            <a:xfrm>
              <a:off x="6003875" y="3177675"/>
              <a:ext cx="56300" cy="56250"/>
            </a:xfrm>
            <a:custGeom>
              <a:avLst/>
              <a:gdLst>
                <a:gd name="T0" fmla="*/ 339 w 2252"/>
                <a:gd name="T1" fmla="*/ 0 h 2250"/>
                <a:gd name="T2" fmla="*/ 1 w 2252"/>
                <a:gd name="T3" fmla="*/ 2250 h 2250"/>
                <a:gd name="T4" fmla="*/ 1 w 2252"/>
                <a:gd name="T5" fmla="*/ 2250 h 2250"/>
                <a:gd name="T6" fmla="*/ 2252 w 2252"/>
                <a:gd name="T7" fmla="*/ 113 h 2250"/>
                <a:gd name="T8" fmla="*/ 339 w 2252"/>
                <a:gd name="T9" fmla="*/ 0 h 2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2"/>
                <a:gd name="T16" fmla="*/ 0 h 2250"/>
                <a:gd name="T17" fmla="*/ 2252 w 2252"/>
                <a:gd name="T18" fmla="*/ 2250 h 2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2" h="2250" extrusionOk="0">
                  <a:moveTo>
                    <a:pt x="339" y="0"/>
                  </a:moveTo>
                  <a:lnTo>
                    <a:pt x="1" y="2250"/>
                  </a:lnTo>
                  <a:lnTo>
                    <a:pt x="2252" y="11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4" name="Google Shape;2537;p47"/>
            <p:cNvSpPr>
              <a:spLocks/>
            </p:cNvSpPr>
            <p:nvPr/>
          </p:nvSpPr>
          <p:spPr bwMode="auto">
            <a:xfrm>
              <a:off x="5731275" y="2913375"/>
              <a:ext cx="285450" cy="38700"/>
            </a:xfrm>
            <a:custGeom>
              <a:avLst/>
              <a:gdLst>
                <a:gd name="T0" fmla="*/ 224 w 11418"/>
                <a:gd name="T1" fmla="*/ 1 h 1548"/>
                <a:gd name="T2" fmla="*/ 3 w 11418"/>
                <a:gd name="T3" fmla="*/ 21 h 1548"/>
                <a:gd name="T4" fmla="*/ 1674 w 11418"/>
                <a:gd name="T5" fmla="*/ 272 h 1548"/>
                <a:gd name="T6" fmla="*/ 5709 w 11418"/>
                <a:gd name="T7" fmla="*/ 777 h 1548"/>
                <a:gd name="T8" fmla="*/ 9734 w 11418"/>
                <a:gd name="T9" fmla="*/ 1343 h 1548"/>
                <a:gd name="T10" fmla="*/ 11359 w 11418"/>
                <a:gd name="T11" fmla="*/ 1547 h 1548"/>
                <a:gd name="T12" fmla="*/ 11411 w 11418"/>
                <a:gd name="T13" fmla="*/ 1538 h 1548"/>
                <a:gd name="T14" fmla="*/ 9767 w 11418"/>
                <a:gd name="T15" fmla="*/ 1148 h 1548"/>
                <a:gd name="T16" fmla="*/ 5746 w 11418"/>
                <a:gd name="T17" fmla="*/ 498 h 1548"/>
                <a:gd name="T18" fmla="*/ 1692 w 11418"/>
                <a:gd name="T19" fmla="*/ 74 h 1548"/>
                <a:gd name="T20" fmla="*/ 224 w 11418"/>
                <a:gd name="T21" fmla="*/ 1 h 15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18"/>
                <a:gd name="T34" fmla="*/ 0 h 1548"/>
                <a:gd name="T35" fmla="*/ 11418 w 11418"/>
                <a:gd name="T36" fmla="*/ 1548 h 15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18" h="1548" extrusionOk="0">
                  <a:moveTo>
                    <a:pt x="224" y="1"/>
                  </a:moveTo>
                  <a:cubicBezTo>
                    <a:pt x="82" y="1"/>
                    <a:pt x="5" y="7"/>
                    <a:pt x="3" y="21"/>
                  </a:cubicBezTo>
                  <a:cubicBezTo>
                    <a:pt x="1" y="61"/>
                    <a:pt x="640" y="146"/>
                    <a:pt x="1674" y="272"/>
                  </a:cubicBezTo>
                  <a:lnTo>
                    <a:pt x="5709" y="777"/>
                  </a:lnTo>
                  <a:lnTo>
                    <a:pt x="9734" y="1343"/>
                  </a:lnTo>
                  <a:cubicBezTo>
                    <a:pt x="10598" y="1468"/>
                    <a:pt x="11187" y="1547"/>
                    <a:pt x="11359" y="1547"/>
                  </a:cubicBezTo>
                  <a:cubicBezTo>
                    <a:pt x="11392" y="1547"/>
                    <a:pt x="11409" y="1544"/>
                    <a:pt x="11411" y="1538"/>
                  </a:cubicBezTo>
                  <a:cubicBezTo>
                    <a:pt x="11418" y="1500"/>
                    <a:pt x="10791" y="1346"/>
                    <a:pt x="9767" y="1148"/>
                  </a:cubicBezTo>
                  <a:cubicBezTo>
                    <a:pt x="8744" y="948"/>
                    <a:pt x="7323" y="708"/>
                    <a:pt x="5746" y="498"/>
                  </a:cubicBezTo>
                  <a:cubicBezTo>
                    <a:pt x="4168" y="289"/>
                    <a:pt x="2733" y="149"/>
                    <a:pt x="1692" y="74"/>
                  </a:cubicBezTo>
                  <a:cubicBezTo>
                    <a:pt x="1009" y="25"/>
                    <a:pt x="496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5" name="Google Shape;2538;p47"/>
            <p:cNvSpPr>
              <a:spLocks/>
            </p:cNvSpPr>
            <p:nvPr/>
          </p:nvSpPr>
          <p:spPr bwMode="auto">
            <a:xfrm>
              <a:off x="5726575" y="2993775"/>
              <a:ext cx="273775" cy="35350"/>
            </a:xfrm>
            <a:custGeom>
              <a:avLst/>
              <a:gdLst>
                <a:gd name="T0" fmla="*/ 72 w 10951"/>
                <a:gd name="T1" fmla="*/ 0 h 1414"/>
                <a:gd name="T2" fmla="*/ 6 w 10951"/>
                <a:gd name="T3" fmla="*/ 11 h 1414"/>
                <a:gd name="T4" fmla="*/ 1587 w 10951"/>
                <a:gd name="T5" fmla="*/ 364 h 1414"/>
                <a:gd name="T6" fmla="*/ 5448 w 10951"/>
                <a:gd name="T7" fmla="*/ 945 h 1414"/>
                <a:gd name="T8" fmla="*/ 9330 w 10951"/>
                <a:gd name="T9" fmla="*/ 1341 h 1414"/>
                <a:gd name="T10" fmla="*/ 10735 w 10951"/>
                <a:gd name="T11" fmla="*/ 1413 h 1414"/>
                <a:gd name="T12" fmla="*/ 10948 w 10951"/>
                <a:gd name="T13" fmla="*/ 1393 h 1414"/>
                <a:gd name="T14" fmla="*/ 9349 w 10951"/>
                <a:gd name="T15" fmla="*/ 1145 h 1414"/>
                <a:gd name="T16" fmla="*/ 5481 w 10951"/>
                <a:gd name="T17" fmla="*/ 668 h 1414"/>
                <a:gd name="T18" fmla="*/ 1616 w 10951"/>
                <a:gd name="T19" fmla="*/ 168 h 1414"/>
                <a:gd name="T20" fmla="*/ 72 w 10951"/>
                <a:gd name="T21" fmla="*/ 0 h 14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51"/>
                <a:gd name="T34" fmla="*/ 0 h 1414"/>
                <a:gd name="T35" fmla="*/ 10951 w 10951"/>
                <a:gd name="T36" fmla="*/ 1414 h 14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51" h="1414" extrusionOk="0">
                  <a:moveTo>
                    <a:pt x="72" y="0"/>
                  </a:moveTo>
                  <a:cubicBezTo>
                    <a:pt x="30" y="0"/>
                    <a:pt x="7" y="4"/>
                    <a:pt x="6" y="11"/>
                  </a:cubicBezTo>
                  <a:cubicBezTo>
                    <a:pt x="0" y="49"/>
                    <a:pt x="603" y="185"/>
                    <a:pt x="1587" y="364"/>
                  </a:cubicBezTo>
                  <a:cubicBezTo>
                    <a:pt x="2570" y="541"/>
                    <a:pt x="3934" y="754"/>
                    <a:pt x="5448" y="945"/>
                  </a:cubicBezTo>
                  <a:cubicBezTo>
                    <a:pt x="6959" y="1136"/>
                    <a:pt x="8333" y="1268"/>
                    <a:pt x="9330" y="1341"/>
                  </a:cubicBezTo>
                  <a:cubicBezTo>
                    <a:pt x="9982" y="1389"/>
                    <a:pt x="10473" y="1413"/>
                    <a:pt x="10735" y="1413"/>
                  </a:cubicBezTo>
                  <a:cubicBezTo>
                    <a:pt x="10873" y="1413"/>
                    <a:pt x="10947" y="1406"/>
                    <a:pt x="10948" y="1393"/>
                  </a:cubicBezTo>
                  <a:cubicBezTo>
                    <a:pt x="10951" y="1354"/>
                    <a:pt x="10340" y="1268"/>
                    <a:pt x="9349" y="1145"/>
                  </a:cubicBezTo>
                  <a:lnTo>
                    <a:pt x="5481" y="668"/>
                  </a:lnTo>
                  <a:lnTo>
                    <a:pt x="1616" y="168"/>
                  </a:lnTo>
                  <a:cubicBezTo>
                    <a:pt x="813" y="64"/>
                    <a:pt x="256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6" name="Google Shape;2539;p47"/>
            <p:cNvSpPr>
              <a:spLocks/>
            </p:cNvSpPr>
            <p:nvPr/>
          </p:nvSpPr>
          <p:spPr bwMode="auto">
            <a:xfrm>
              <a:off x="5726075" y="3065325"/>
              <a:ext cx="251100" cy="34375"/>
            </a:xfrm>
            <a:custGeom>
              <a:avLst/>
              <a:gdLst>
                <a:gd name="T0" fmla="*/ 119 w 10044"/>
                <a:gd name="T1" fmla="*/ 1 h 1375"/>
                <a:gd name="T2" fmla="*/ 11 w 10044"/>
                <a:gd name="T3" fmla="*/ 15 h 1375"/>
                <a:gd name="T4" fmla="*/ 5004 w 10044"/>
                <a:gd name="T5" fmla="*/ 826 h 1375"/>
                <a:gd name="T6" fmla="*/ 9925 w 10044"/>
                <a:gd name="T7" fmla="*/ 1374 h 1375"/>
                <a:gd name="T8" fmla="*/ 10034 w 10044"/>
                <a:gd name="T9" fmla="*/ 1360 h 1375"/>
                <a:gd name="T10" fmla="*/ 5040 w 10044"/>
                <a:gd name="T11" fmla="*/ 549 h 1375"/>
                <a:gd name="T12" fmla="*/ 119 w 10044"/>
                <a:gd name="T13" fmla="*/ 1 h 1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44"/>
                <a:gd name="T22" fmla="*/ 0 h 1375"/>
                <a:gd name="T23" fmla="*/ 10044 w 10044"/>
                <a:gd name="T24" fmla="*/ 1375 h 1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44" h="1375" extrusionOk="0">
                  <a:moveTo>
                    <a:pt x="119" y="1"/>
                  </a:moveTo>
                  <a:cubicBezTo>
                    <a:pt x="49" y="1"/>
                    <a:pt x="12" y="5"/>
                    <a:pt x="11" y="15"/>
                  </a:cubicBezTo>
                  <a:cubicBezTo>
                    <a:pt x="1" y="91"/>
                    <a:pt x="2236" y="455"/>
                    <a:pt x="5004" y="826"/>
                  </a:cubicBezTo>
                  <a:cubicBezTo>
                    <a:pt x="7419" y="1151"/>
                    <a:pt x="9444" y="1374"/>
                    <a:pt x="9925" y="1374"/>
                  </a:cubicBezTo>
                  <a:cubicBezTo>
                    <a:pt x="9995" y="1374"/>
                    <a:pt x="10033" y="1369"/>
                    <a:pt x="10034" y="1360"/>
                  </a:cubicBezTo>
                  <a:cubicBezTo>
                    <a:pt x="10044" y="1284"/>
                    <a:pt x="7810" y="921"/>
                    <a:pt x="5040" y="549"/>
                  </a:cubicBezTo>
                  <a:cubicBezTo>
                    <a:pt x="2624" y="224"/>
                    <a:pt x="600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7" name="Google Shape;2540;p47"/>
            <p:cNvSpPr>
              <a:spLocks/>
            </p:cNvSpPr>
            <p:nvPr/>
          </p:nvSpPr>
          <p:spPr bwMode="auto">
            <a:xfrm>
              <a:off x="5189275" y="1261575"/>
              <a:ext cx="453900" cy="475625"/>
            </a:xfrm>
            <a:custGeom>
              <a:avLst/>
              <a:gdLst>
                <a:gd name="T0" fmla="*/ 16811 w 18156"/>
                <a:gd name="T1" fmla="*/ 1 h 19025"/>
                <a:gd name="T2" fmla="*/ 1359 w 18156"/>
                <a:gd name="T3" fmla="*/ 807 h 19025"/>
                <a:gd name="T4" fmla="*/ 0 w 18156"/>
                <a:gd name="T5" fmla="*/ 18306 h 19025"/>
                <a:gd name="T6" fmla="*/ 16426 w 18156"/>
                <a:gd name="T7" fmla="*/ 19024 h 19025"/>
                <a:gd name="T8" fmla="*/ 16811 w 18156"/>
                <a:gd name="T9" fmla="*/ 1 h 19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5"/>
                <a:gd name="T17" fmla="*/ 18156 w 18156"/>
                <a:gd name="T18" fmla="*/ 19025 h 190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5" extrusionOk="0">
                  <a:moveTo>
                    <a:pt x="16811" y="1"/>
                  </a:moveTo>
                  <a:lnTo>
                    <a:pt x="1359" y="807"/>
                  </a:lnTo>
                  <a:cubicBezTo>
                    <a:pt x="3520" y="6180"/>
                    <a:pt x="0" y="18306"/>
                    <a:pt x="0" y="18306"/>
                  </a:cubicBezTo>
                  <a:lnTo>
                    <a:pt x="16426" y="19024"/>
                  </a:lnTo>
                  <a:cubicBezTo>
                    <a:pt x="18156" y="12294"/>
                    <a:pt x="16811" y="1"/>
                    <a:pt x="16811" y="1"/>
                  </a:cubicBez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8" name="Google Shape;2541;p47"/>
            <p:cNvSpPr>
              <a:spLocks/>
            </p:cNvSpPr>
            <p:nvPr/>
          </p:nvSpPr>
          <p:spPr bwMode="auto">
            <a:xfrm>
              <a:off x="5138700" y="1189700"/>
              <a:ext cx="466825" cy="477950"/>
            </a:xfrm>
            <a:custGeom>
              <a:avLst/>
              <a:gdLst>
                <a:gd name="T0" fmla="*/ 2025 w 18673"/>
                <a:gd name="T1" fmla="*/ 1 h 19118"/>
                <a:gd name="T2" fmla="*/ 0 w 18673"/>
                <a:gd name="T3" fmla="*/ 17542 h 19118"/>
                <a:gd name="T4" fmla="*/ 14960 w 18673"/>
                <a:gd name="T5" fmla="*/ 19117 h 19118"/>
                <a:gd name="T6" fmla="*/ 17210 w 18673"/>
                <a:gd name="T7" fmla="*/ 16980 h 19118"/>
                <a:gd name="T8" fmla="*/ 18448 w 18673"/>
                <a:gd name="T9" fmla="*/ 2696 h 19118"/>
                <a:gd name="T10" fmla="*/ 2025 w 18673"/>
                <a:gd name="T11" fmla="*/ 1 h 19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73"/>
                <a:gd name="T19" fmla="*/ 0 h 19118"/>
                <a:gd name="T20" fmla="*/ 18673 w 18673"/>
                <a:gd name="T21" fmla="*/ 19118 h 19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73" h="19118" extrusionOk="0">
                  <a:moveTo>
                    <a:pt x="2025" y="1"/>
                  </a:moveTo>
                  <a:cubicBezTo>
                    <a:pt x="2025" y="1"/>
                    <a:pt x="901" y="14731"/>
                    <a:pt x="0" y="17542"/>
                  </a:cubicBezTo>
                  <a:lnTo>
                    <a:pt x="14960" y="19117"/>
                  </a:lnTo>
                  <a:lnTo>
                    <a:pt x="17210" y="16980"/>
                  </a:lnTo>
                  <a:cubicBezTo>
                    <a:pt x="17210" y="16980"/>
                    <a:pt x="18672" y="6182"/>
                    <a:pt x="18448" y="2696"/>
                  </a:cubicBezTo>
                  <a:lnTo>
                    <a:pt x="202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19" name="Google Shape;2542;p47"/>
            <p:cNvSpPr>
              <a:spLocks/>
            </p:cNvSpPr>
            <p:nvPr/>
          </p:nvSpPr>
          <p:spPr bwMode="auto">
            <a:xfrm>
              <a:off x="5512700" y="1611375"/>
              <a:ext cx="56250" cy="56275"/>
            </a:xfrm>
            <a:custGeom>
              <a:avLst/>
              <a:gdLst>
                <a:gd name="T0" fmla="*/ 338 w 2250"/>
                <a:gd name="T1" fmla="*/ 1 h 2251"/>
                <a:gd name="T2" fmla="*/ 0 w 2250"/>
                <a:gd name="T3" fmla="*/ 2250 h 2251"/>
                <a:gd name="T4" fmla="*/ 2250 w 2250"/>
                <a:gd name="T5" fmla="*/ 113 h 2251"/>
                <a:gd name="T6" fmla="*/ 338 w 2250"/>
                <a:gd name="T7" fmla="*/ 1 h 2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0"/>
                <a:gd name="T13" fmla="*/ 0 h 2251"/>
                <a:gd name="T14" fmla="*/ 2250 w 2250"/>
                <a:gd name="T15" fmla="*/ 2251 h 2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0" h="2251" extrusionOk="0">
                  <a:moveTo>
                    <a:pt x="338" y="1"/>
                  </a:moveTo>
                  <a:lnTo>
                    <a:pt x="0" y="2250"/>
                  </a:lnTo>
                  <a:lnTo>
                    <a:pt x="2250" y="113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0" name="Google Shape;2543;p47"/>
            <p:cNvSpPr>
              <a:spLocks/>
            </p:cNvSpPr>
            <p:nvPr/>
          </p:nvSpPr>
          <p:spPr bwMode="auto">
            <a:xfrm>
              <a:off x="5240050" y="1347075"/>
              <a:ext cx="285500" cy="38675"/>
            </a:xfrm>
            <a:custGeom>
              <a:avLst/>
              <a:gdLst>
                <a:gd name="T0" fmla="*/ 229 w 11420"/>
                <a:gd name="T1" fmla="*/ 1 h 1547"/>
                <a:gd name="T2" fmla="*/ 4 w 11420"/>
                <a:gd name="T3" fmla="*/ 21 h 1547"/>
                <a:gd name="T4" fmla="*/ 1673 w 11420"/>
                <a:gd name="T5" fmla="*/ 272 h 1547"/>
                <a:gd name="T6" fmla="*/ 5708 w 11420"/>
                <a:gd name="T7" fmla="*/ 777 h 1547"/>
                <a:gd name="T8" fmla="*/ 9735 w 11420"/>
                <a:gd name="T9" fmla="*/ 1344 h 1547"/>
                <a:gd name="T10" fmla="*/ 11359 w 11420"/>
                <a:gd name="T11" fmla="*/ 1547 h 1547"/>
                <a:gd name="T12" fmla="*/ 11412 w 11420"/>
                <a:gd name="T13" fmla="*/ 1537 h 1547"/>
                <a:gd name="T14" fmla="*/ 9767 w 11420"/>
                <a:gd name="T15" fmla="*/ 1148 h 1547"/>
                <a:gd name="T16" fmla="*/ 5746 w 11420"/>
                <a:gd name="T17" fmla="*/ 499 h 1547"/>
                <a:gd name="T18" fmla="*/ 1693 w 11420"/>
                <a:gd name="T19" fmla="*/ 75 h 1547"/>
                <a:gd name="T20" fmla="*/ 229 w 11420"/>
                <a:gd name="T21" fmla="*/ 1 h 15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20"/>
                <a:gd name="T34" fmla="*/ 0 h 1547"/>
                <a:gd name="T35" fmla="*/ 11420 w 11420"/>
                <a:gd name="T36" fmla="*/ 1547 h 15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20" h="1547" extrusionOk="0">
                  <a:moveTo>
                    <a:pt x="229" y="1"/>
                  </a:moveTo>
                  <a:cubicBezTo>
                    <a:pt x="83" y="1"/>
                    <a:pt x="5" y="8"/>
                    <a:pt x="4" y="21"/>
                  </a:cubicBezTo>
                  <a:cubicBezTo>
                    <a:pt x="1" y="61"/>
                    <a:pt x="640" y="146"/>
                    <a:pt x="1673" y="272"/>
                  </a:cubicBezTo>
                  <a:lnTo>
                    <a:pt x="5708" y="777"/>
                  </a:lnTo>
                  <a:lnTo>
                    <a:pt x="9735" y="1344"/>
                  </a:lnTo>
                  <a:cubicBezTo>
                    <a:pt x="10596" y="1467"/>
                    <a:pt x="11184" y="1547"/>
                    <a:pt x="11359" y="1547"/>
                  </a:cubicBezTo>
                  <a:cubicBezTo>
                    <a:pt x="11393" y="1547"/>
                    <a:pt x="11411" y="1544"/>
                    <a:pt x="11412" y="1537"/>
                  </a:cubicBezTo>
                  <a:cubicBezTo>
                    <a:pt x="11419" y="1501"/>
                    <a:pt x="10790" y="1346"/>
                    <a:pt x="9767" y="1148"/>
                  </a:cubicBezTo>
                  <a:cubicBezTo>
                    <a:pt x="8744" y="949"/>
                    <a:pt x="7324" y="708"/>
                    <a:pt x="5746" y="499"/>
                  </a:cubicBezTo>
                  <a:cubicBezTo>
                    <a:pt x="4167" y="290"/>
                    <a:pt x="2732" y="149"/>
                    <a:pt x="1693" y="75"/>
                  </a:cubicBezTo>
                  <a:cubicBezTo>
                    <a:pt x="1014" y="25"/>
                    <a:pt x="502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1" name="Google Shape;2544;p47"/>
            <p:cNvSpPr>
              <a:spLocks/>
            </p:cNvSpPr>
            <p:nvPr/>
          </p:nvSpPr>
          <p:spPr bwMode="auto">
            <a:xfrm>
              <a:off x="5235350" y="1427500"/>
              <a:ext cx="273825" cy="35325"/>
            </a:xfrm>
            <a:custGeom>
              <a:avLst/>
              <a:gdLst>
                <a:gd name="T0" fmla="*/ 72 w 10953"/>
                <a:gd name="T1" fmla="*/ 1 h 1413"/>
                <a:gd name="T2" fmla="*/ 8 w 10953"/>
                <a:gd name="T3" fmla="*/ 11 h 1413"/>
                <a:gd name="T4" fmla="*/ 1588 w 10953"/>
                <a:gd name="T5" fmla="*/ 362 h 1413"/>
                <a:gd name="T6" fmla="*/ 5448 w 10953"/>
                <a:gd name="T7" fmla="*/ 945 h 1413"/>
                <a:gd name="T8" fmla="*/ 9331 w 10953"/>
                <a:gd name="T9" fmla="*/ 1340 h 1413"/>
                <a:gd name="T10" fmla="*/ 10738 w 10953"/>
                <a:gd name="T11" fmla="*/ 1413 h 1413"/>
                <a:gd name="T12" fmla="*/ 10948 w 10953"/>
                <a:gd name="T13" fmla="*/ 1393 h 1413"/>
                <a:gd name="T14" fmla="*/ 9349 w 10953"/>
                <a:gd name="T15" fmla="*/ 1144 h 1413"/>
                <a:gd name="T16" fmla="*/ 5483 w 10953"/>
                <a:gd name="T17" fmla="*/ 668 h 1413"/>
                <a:gd name="T18" fmla="*/ 1618 w 10953"/>
                <a:gd name="T19" fmla="*/ 167 h 1413"/>
                <a:gd name="T20" fmla="*/ 72 w 10953"/>
                <a:gd name="T21" fmla="*/ 1 h 1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53"/>
                <a:gd name="T34" fmla="*/ 0 h 1413"/>
                <a:gd name="T35" fmla="*/ 10953 w 10953"/>
                <a:gd name="T36" fmla="*/ 1413 h 1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53" h="1413" extrusionOk="0">
                  <a:moveTo>
                    <a:pt x="72" y="1"/>
                  </a:moveTo>
                  <a:cubicBezTo>
                    <a:pt x="31" y="1"/>
                    <a:pt x="9" y="4"/>
                    <a:pt x="8" y="11"/>
                  </a:cubicBezTo>
                  <a:cubicBezTo>
                    <a:pt x="1" y="47"/>
                    <a:pt x="605" y="185"/>
                    <a:pt x="1588" y="362"/>
                  </a:cubicBezTo>
                  <a:cubicBezTo>
                    <a:pt x="2570" y="540"/>
                    <a:pt x="3936" y="754"/>
                    <a:pt x="5448" y="945"/>
                  </a:cubicBezTo>
                  <a:cubicBezTo>
                    <a:pt x="6960" y="1136"/>
                    <a:pt x="8334" y="1267"/>
                    <a:pt x="9331" y="1340"/>
                  </a:cubicBezTo>
                  <a:cubicBezTo>
                    <a:pt x="9986" y="1389"/>
                    <a:pt x="10477" y="1413"/>
                    <a:pt x="10738" y="1413"/>
                  </a:cubicBezTo>
                  <a:cubicBezTo>
                    <a:pt x="10874" y="1413"/>
                    <a:pt x="10947" y="1406"/>
                    <a:pt x="10948" y="1393"/>
                  </a:cubicBezTo>
                  <a:cubicBezTo>
                    <a:pt x="10953" y="1354"/>
                    <a:pt x="10340" y="1267"/>
                    <a:pt x="9349" y="1144"/>
                  </a:cubicBezTo>
                  <a:lnTo>
                    <a:pt x="5483" y="668"/>
                  </a:lnTo>
                  <a:lnTo>
                    <a:pt x="1618" y="167"/>
                  </a:lnTo>
                  <a:cubicBezTo>
                    <a:pt x="811" y="64"/>
                    <a:pt x="25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2" name="Google Shape;2545;p47"/>
            <p:cNvSpPr>
              <a:spLocks/>
            </p:cNvSpPr>
            <p:nvPr/>
          </p:nvSpPr>
          <p:spPr bwMode="auto">
            <a:xfrm>
              <a:off x="5234850" y="1499025"/>
              <a:ext cx="251150" cy="34375"/>
            </a:xfrm>
            <a:custGeom>
              <a:avLst/>
              <a:gdLst>
                <a:gd name="T0" fmla="*/ 117 w 10046"/>
                <a:gd name="T1" fmla="*/ 0 h 1375"/>
                <a:gd name="T2" fmla="*/ 11 w 10046"/>
                <a:gd name="T3" fmla="*/ 14 h 1375"/>
                <a:gd name="T4" fmla="*/ 5004 w 10046"/>
                <a:gd name="T5" fmla="*/ 826 h 1375"/>
                <a:gd name="T6" fmla="*/ 9926 w 10046"/>
                <a:gd name="T7" fmla="*/ 1375 h 1375"/>
                <a:gd name="T8" fmla="*/ 10034 w 10046"/>
                <a:gd name="T9" fmla="*/ 1360 h 1375"/>
                <a:gd name="T10" fmla="*/ 5042 w 10046"/>
                <a:gd name="T11" fmla="*/ 550 h 1375"/>
                <a:gd name="T12" fmla="*/ 117 w 10046"/>
                <a:gd name="T13" fmla="*/ 0 h 1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46"/>
                <a:gd name="T22" fmla="*/ 0 h 1375"/>
                <a:gd name="T23" fmla="*/ 10046 w 10046"/>
                <a:gd name="T24" fmla="*/ 1375 h 1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46" h="1375" extrusionOk="0">
                  <a:moveTo>
                    <a:pt x="117" y="0"/>
                  </a:moveTo>
                  <a:cubicBezTo>
                    <a:pt x="49" y="0"/>
                    <a:pt x="12" y="5"/>
                    <a:pt x="11" y="14"/>
                  </a:cubicBezTo>
                  <a:cubicBezTo>
                    <a:pt x="1" y="92"/>
                    <a:pt x="2236" y="454"/>
                    <a:pt x="5004" y="826"/>
                  </a:cubicBezTo>
                  <a:cubicBezTo>
                    <a:pt x="7422" y="1150"/>
                    <a:pt x="9447" y="1375"/>
                    <a:pt x="9926" y="1375"/>
                  </a:cubicBezTo>
                  <a:cubicBezTo>
                    <a:pt x="9996" y="1375"/>
                    <a:pt x="10033" y="1370"/>
                    <a:pt x="10034" y="1360"/>
                  </a:cubicBezTo>
                  <a:cubicBezTo>
                    <a:pt x="10045" y="1284"/>
                    <a:pt x="7810" y="921"/>
                    <a:pt x="5042" y="550"/>
                  </a:cubicBezTo>
                  <a:cubicBezTo>
                    <a:pt x="2619" y="224"/>
                    <a:pt x="593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3" name="Google Shape;2546;p47"/>
            <p:cNvSpPr>
              <a:spLocks/>
            </p:cNvSpPr>
            <p:nvPr/>
          </p:nvSpPr>
          <p:spPr bwMode="auto">
            <a:xfrm>
              <a:off x="3608800" y="1395550"/>
              <a:ext cx="453900" cy="475600"/>
            </a:xfrm>
            <a:custGeom>
              <a:avLst/>
              <a:gdLst>
                <a:gd name="T0" fmla="*/ 16811 w 18156"/>
                <a:gd name="T1" fmla="*/ 0 h 19024"/>
                <a:gd name="T2" fmla="*/ 1359 w 18156"/>
                <a:gd name="T3" fmla="*/ 807 h 19024"/>
                <a:gd name="T4" fmla="*/ 0 w 18156"/>
                <a:gd name="T5" fmla="*/ 18306 h 19024"/>
                <a:gd name="T6" fmla="*/ 16426 w 18156"/>
                <a:gd name="T7" fmla="*/ 19024 h 19024"/>
                <a:gd name="T8" fmla="*/ 16811 w 18156"/>
                <a:gd name="T9" fmla="*/ 0 h 19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4"/>
                <a:gd name="T17" fmla="*/ 18156 w 18156"/>
                <a:gd name="T18" fmla="*/ 19024 h 19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4" extrusionOk="0">
                  <a:moveTo>
                    <a:pt x="16811" y="0"/>
                  </a:moveTo>
                  <a:lnTo>
                    <a:pt x="1359" y="807"/>
                  </a:lnTo>
                  <a:cubicBezTo>
                    <a:pt x="3520" y="6179"/>
                    <a:pt x="0" y="18306"/>
                    <a:pt x="0" y="18306"/>
                  </a:cubicBezTo>
                  <a:lnTo>
                    <a:pt x="16426" y="19024"/>
                  </a:lnTo>
                  <a:cubicBezTo>
                    <a:pt x="18156" y="12294"/>
                    <a:pt x="16811" y="0"/>
                    <a:pt x="16811" y="0"/>
                  </a:cubicBez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4" name="Google Shape;2547;p47"/>
            <p:cNvSpPr>
              <a:spLocks/>
            </p:cNvSpPr>
            <p:nvPr/>
          </p:nvSpPr>
          <p:spPr bwMode="auto">
            <a:xfrm>
              <a:off x="3558225" y="1323650"/>
              <a:ext cx="466800" cy="477950"/>
            </a:xfrm>
            <a:custGeom>
              <a:avLst/>
              <a:gdLst>
                <a:gd name="T0" fmla="*/ 2025 w 18672"/>
                <a:gd name="T1" fmla="*/ 0 h 19118"/>
                <a:gd name="T2" fmla="*/ 0 w 18672"/>
                <a:gd name="T3" fmla="*/ 17543 h 19118"/>
                <a:gd name="T4" fmla="*/ 14959 w 18672"/>
                <a:gd name="T5" fmla="*/ 19118 h 19118"/>
                <a:gd name="T6" fmla="*/ 17210 w 18672"/>
                <a:gd name="T7" fmla="*/ 16980 h 19118"/>
                <a:gd name="T8" fmla="*/ 18446 w 18672"/>
                <a:gd name="T9" fmla="*/ 2695 h 19118"/>
                <a:gd name="T10" fmla="*/ 2025 w 18672"/>
                <a:gd name="T11" fmla="*/ 0 h 19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72"/>
                <a:gd name="T19" fmla="*/ 0 h 19118"/>
                <a:gd name="T20" fmla="*/ 18672 w 18672"/>
                <a:gd name="T21" fmla="*/ 19118 h 19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72" h="19118" extrusionOk="0">
                  <a:moveTo>
                    <a:pt x="2025" y="0"/>
                  </a:moveTo>
                  <a:cubicBezTo>
                    <a:pt x="2025" y="0"/>
                    <a:pt x="901" y="14730"/>
                    <a:pt x="0" y="17543"/>
                  </a:cubicBezTo>
                  <a:lnTo>
                    <a:pt x="14959" y="19118"/>
                  </a:lnTo>
                  <a:lnTo>
                    <a:pt x="17210" y="16980"/>
                  </a:lnTo>
                  <a:cubicBezTo>
                    <a:pt x="17210" y="16980"/>
                    <a:pt x="18671" y="6182"/>
                    <a:pt x="18446" y="2695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5" name="Google Shape;2548;p47"/>
            <p:cNvSpPr>
              <a:spLocks/>
            </p:cNvSpPr>
            <p:nvPr/>
          </p:nvSpPr>
          <p:spPr bwMode="auto">
            <a:xfrm>
              <a:off x="3932200" y="1745325"/>
              <a:ext cx="56275" cy="56275"/>
            </a:xfrm>
            <a:custGeom>
              <a:avLst/>
              <a:gdLst>
                <a:gd name="T0" fmla="*/ 339 w 2251"/>
                <a:gd name="T1" fmla="*/ 0 h 2251"/>
                <a:gd name="T2" fmla="*/ 0 w 2251"/>
                <a:gd name="T3" fmla="*/ 2251 h 2251"/>
                <a:gd name="T4" fmla="*/ 2251 w 2251"/>
                <a:gd name="T5" fmla="*/ 113 h 2251"/>
                <a:gd name="T6" fmla="*/ 339 w 2251"/>
                <a:gd name="T7" fmla="*/ 0 h 2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1"/>
                <a:gd name="T13" fmla="*/ 0 h 2251"/>
                <a:gd name="T14" fmla="*/ 2251 w 2251"/>
                <a:gd name="T15" fmla="*/ 2251 h 2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1" h="2251" extrusionOk="0">
                  <a:moveTo>
                    <a:pt x="339" y="0"/>
                  </a:moveTo>
                  <a:lnTo>
                    <a:pt x="0" y="2251"/>
                  </a:lnTo>
                  <a:lnTo>
                    <a:pt x="2251" y="11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6" name="Google Shape;2549;p47"/>
            <p:cNvSpPr>
              <a:spLocks/>
            </p:cNvSpPr>
            <p:nvPr/>
          </p:nvSpPr>
          <p:spPr bwMode="auto">
            <a:xfrm>
              <a:off x="3659550" y="1481025"/>
              <a:ext cx="285475" cy="38700"/>
            </a:xfrm>
            <a:custGeom>
              <a:avLst/>
              <a:gdLst>
                <a:gd name="T0" fmla="*/ 231 w 11419"/>
                <a:gd name="T1" fmla="*/ 1 h 1548"/>
                <a:gd name="T2" fmla="*/ 5 w 11419"/>
                <a:gd name="T3" fmla="*/ 22 h 1548"/>
                <a:gd name="T4" fmla="*/ 1674 w 11419"/>
                <a:gd name="T5" fmla="*/ 272 h 1548"/>
                <a:gd name="T6" fmla="*/ 5709 w 11419"/>
                <a:gd name="T7" fmla="*/ 777 h 1548"/>
                <a:gd name="T8" fmla="*/ 9736 w 11419"/>
                <a:gd name="T9" fmla="*/ 1343 h 1548"/>
                <a:gd name="T10" fmla="*/ 11359 w 11419"/>
                <a:gd name="T11" fmla="*/ 1548 h 1548"/>
                <a:gd name="T12" fmla="*/ 11412 w 11419"/>
                <a:gd name="T13" fmla="*/ 1538 h 1548"/>
                <a:gd name="T14" fmla="*/ 9768 w 11419"/>
                <a:gd name="T15" fmla="*/ 1147 h 1548"/>
                <a:gd name="T16" fmla="*/ 5746 w 11419"/>
                <a:gd name="T17" fmla="*/ 498 h 1548"/>
                <a:gd name="T18" fmla="*/ 1692 w 11419"/>
                <a:gd name="T19" fmla="*/ 74 h 1548"/>
                <a:gd name="T20" fmla="*/ 231 w 11419"/>
                <a:gd name="T21" fmla="*/ 1 h 15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19"/>
                <a:gd name="T34" fmla="*/ 0 h 1548"/>
                <a:gd name="T35" fmla="*/ 11419 w 11419"/>
                <a:gd name="T36" fmla="*/ 1548 h 15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19" h="1548" extrusionOk="0">
                  <a:moveTo>
                    <a:pt x="231" y="1"/>
                  </a:moveTo>
                  <a:cubicBezTo>
                    <a:pt x="85" y="1"/>
                    <a:pt x="6" y="8"/>
                    <a:pt x="5" y="22"/>
                  </a:cubicBezTo>
                  <a:cubicBezTo>
                    <a:pt x="1" y="61"/>
                    <a:pt x="640" y="146"/>
                    <a:pt x="1674" y="272"/>
                  </a:cubicBezTo>
                  <a:lnTo>
                    <a:pt x="5709" y="777"/>
                  </a:lnTo>
                  <a:lnTo>
                    <a:pt x="9736" y="1343"/>
                  </a:lnTo>
                  <a:cubicBezTo>
                    <a:pt x="10597" y="1467"/>
                    <a:pt x="11185" y="1548"/>
                    <a:pt x="11359" y="1548"/>
                  </a:cubicBezTo>
                  <a:cubicBezTo>
                    <a:pt x="11393" y="1548"/>
                    <a:pt x="11411" y="1544"/>
                    <a:pt x="11412" y="1538"/>
                  </a:cubicBezTo>
                  <a:cubicBezTo>
                    <a:pt x="11419" y="1500"/>
                    <a:pt x="10791" y="1347"/>
                    <a:pt x="9768" y="1147"/>
                  </a:cubicBezTo>
                  <a:cubicBezTo>
                    <a:pt x="8744" y="948"/>
                    <a:pt x="7323" y="708"/>
                    <a:pt x="5746" y="498"/>
                  </a:cubicBezTo>
                  <a:cubicBezTo>
                    <a:pt x="4168" y="289"/>
                    <a:pt x="2733" y="148"/>
                    <a:pt x="1692" y="74"/>
                  </a:cubicBezTo>
                  <a:cubicBezTo>
                    <a:pt x="1014" y="25"/>
                    <a:pt x="505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7" name="Google Shape;2550;p47"/>
            <p:cNvSpPr>
              <a:spLocks/>
            </p:cNvSpPr>
            <p:nvPr/>
          </p:nvSpPr>
          <p:spPr bwMode="auto">
            <a:xfrm>
              <a:off x="3654875" y="1561475"/>
              <a:ext cx="273800" cy="35275"/>
            </a:xfrm>
            <a:custGeom>
              <a:avLst/>
              <a:gdLst>
                <a:gd name="T0" fmla="*/ 71 w 10952"/>
                <a:gd name="T1" fmla="*/ 0 h 1411"/>
                <a:gd name="T2" fmla="*/ 6 w 10952"/>
                <a:gd name="T3" fmla="*/ 10 h 1411"/>
                <a:gd name="T4" fmla="*/ 1587 w 10952"/>
                <a:gd name="T5" fmla="*/ 361 h 1411"/>
                <a:gd name="T6" fmla="*/ 5447 w 10952"/>
                <a:gd name="T7" fmla="*/ 943 h 1411"/>
                <a:gd name="T8" fmla="*/ 9330 w 10952"/>
                <a:gd name="T9" fmla="*/ 1339 h 1411"/>
                <a:gd name="T10" fmla="*/ 10736 w 10952"/>
                <a:gd name="T11" fmla="*/ 1411 h 1411"/>
                <a:gd name="T12" fmla="*/ 10948 w 10952"/>
                <a:gd name="T13" fmla="*/ 1391 h 1411"/>
                <a:gd name="T14" fmla="*/ 9350 w 10952"/>
                <a:gd name="T15" fmla="*/ 1143 h 1411"/>
                <a:gd name="T16" fmla="*/ 5482 w 10952"/>
                <a:gd name="T17" fmla="*/ 666 h 1411"/>
                <a:gd name="T18" fmla="*/ 1617 w 10952"/>
                <a:gd name="T19" fmla="*/ 166 h 1411"/>
                <a:gd name="T20" fmla="*/ 71 w 10952"/>
                <a:gd name="T21" fmla="*/ 0 h 1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52"/>
                <a:gd name="T34" fmla="*/ 0 h 1411"/>
                <a:gd name="T35" fmla="*/ 10952 w 10952"/>
                <a:gd name="T36" fmla="*/ 1411 h 14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52" h="1411" extrusionOk="0">
                  <a:moveTo>
                    <a:pt x="71" y="0"/>
                  </a:moveTo>
                  <a:cubicBezTo>
                    <a:pt x="29" y="0"/>
                    <a:pt x="7" y="3"/>
                    <a:pt x="6" y="10"/>
                  </a:cubicBezTo>
                  <a:cubicBezTo>
                    <a:pt x="1" y="47"/>
                    <a:pt x="604" y="183"/>
                    <a:pt x="1587" y="361"/>
                  </a:cubicBezTo>
                  <a:cubicBezTo>
                    <a:pt x="2571" y="539"/>
                    <a:pt x="3935" y="752"/>
                    <a:pt x="5447" y="943"/>
                  </a:cubicBezTo>
                  <a:cubicBezTo>
                    <a:pt x="6960" y="1134"/>
                    <a:pt x="8334" y="1266"/>
                    <a:pt x="9330" y="1339"/>
                  </a:cubicBezTo>
                  <a:cubicBezTo>
                    <a:pt x="9983" y="1387"/>
                    <a:pt x="10474" y="1411"/>
                    <a:pt x="10736" y="1411"/>
                  </a:cubicBezTo>
                  <a:cubicBezTo>
                    <a:pt x="10873" y="1411"/>
                    <a:pt x="10947" y="1404"/>
                    <a:pt x="10948" y="1391"/>
                  </a:cubicBezTo>
                  <a:cubicBezTo>
                    <a:pt x="10951" y="1352"/>
                    <a:pt x="10340" y="1266"/>
                    <a:pt x="9350" y="1143"/>
                  </a:cubicBezTo>
                  <a:lnTo>
                    <a:pt x="5482" y="666"/>
                  </a:lnTo>
                  <a:lnTo>
                    <a:pt x="1617" y="166"/>
                  </a:lnTo>
                  <a:cubicBezTo>
                    <a:pt x="811" y="63"/>
                    <a:pt x="253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8" name="Google Shape;2551;p47"/>
            <p:cNvSpPr>
              <a:spLocks/>
            </p:cNvSpPr>
            <p:nvPr/>
          </p:nvSpPr>
          <p:spPr bwMode="auto">
            <a:xfrm>
              <a:off x="3654400" y="1632975"/>
              <a:ext cx="251075" cy="34400"/>
            </a:xfrm>
            <a:custGeom>
              <a:avLst/>
              <a:gdLst>
                <a:gd name="T0" fmla="*/ 118 w 10043"/>
                <a:gd name="T1" fmla="*/ 1 h 1376"/>
                <a:gd name="T2" fmla="*/ 10 w 10043"/>
                <a:gd name="T3" fmla="*/ 15 h 1376"/>
                <a:gd name="T4" fmla="*/ 5003 w 10043"/>
                <a:gd name="T5" fmla="*/ 827 h 1376"/>
                <a:gd name="T6" fmla="*/ 9927 w 10043"/>
                <a:gd name="T7" fmla="*/ 1375 h 1376"/>
                <a:gd name="T8" fmla="*/ 10033 w 10043"/>
                <a:gd name="T9" fmla="*/ 1361 h 1376"/>
                <a:gd name="T10" fmla="*/ 5040 w 10043"/>
                <a:gd name="T11" fmla="*/ 549 h 1376"/>
                <a:gd name="T12" fmla="*/ 118 w 10043"/>
                <a:gd name="T13" fmla="*/ 1 h 1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43"/>
                <a:gd name="T22" fmla="*/ 0 h 1376"/>
                <a:gd name="T23" fmla="*/ 10043 w 10043"/>
                <a:gd name="T24" fmla="*/ 1376 h 1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43" h="1376" extrusionOk="0">
                  <a:moveTo>
                    <a:pt x="118" y="1"/>
                  </a:moveTo>
                  <a:cubicBezTo>
                    <a:pt x="48" y="1"/>
                    <a:pt x="11" y="5"/>
                    <a:pt x="10" y="15"/>
                  </a:cubicBezTo>
                  <a:cubicBezTo>
                    <a:pt x="0" y="91"/>
                    <a:pt x="2235" y="455"/>
                    <a:pt x="5003" y="827"/>
                  </a:cubicBezTo>
                  <a:cubicBezTo>
                    <a:pt x="7424" y="1152"/>
                    <a:pt x="9450" y="1375"/>
                    <a:pt x="9927" y="1375"/>
                  </a:cubicBezTo>
                  <a:cubicBezTo>
                    <a:pt x="9995" y="1375"/>
                    <a:pt x="10032" y="1370"/>
                    <a:pt x="10033" y="1361"/>
                  </a:cubicBezTo>
                  <a:cubicBezTo>
                    <a:pt x="10043" y="1284"/>
                    <a:pt x="7809" y="921"/>
                    <a:pt x="5040" y="549"/>
                  </a:cubicBezTo>
                  <a:cubicBezTo>
                    <a:pt x="2622" y="225"/>
                    <a:pt x="597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29" name="Google Shape;2552;p47"/>
            <p:cNvSpPr>
              <a:spLocks/>
            </p:cNvSpPr>
            <p:nvPr/>
          </p:nvSpPr>
          <p:spPr bwMode="auto">
            <a:xfrm>
              <a:off x="3477950" y="2002500"/>
              <a:ext cx="970500" cy="762825"/>
            </a:xfrm>
            <a:custGeom>
              <a:avLst/>
              <a:gdLst>
                <a:gd name="T0" fmla="*/ 1 w 38820"/>
                <a:gd name="T1" fmla="*/ 0 h 30513"/>
                <a:gd name="T2" fmla="*/ 1295 w 38820"/>
                <a:gd name="T3" fmla="*/ 30060 h 30513"/>
                <a:gd name="T4" fmla="*/ 38819 w 38820"/>
                <a:gd name="T5" fmla="*/ 30513 h 30513"/>
                <a:gd name="T6" fmla="*/ 38819 w 38820"/>
                <a:gd name="T7" fmla="*/ 30513 h 30513"/>
                <a:gd name="T8" fmla="*/ 37135 w 38820"/>
                <a:gd name="T9" fmla="*/ 398 h 30513"/>
                <a:gd name="T10" fmla="*/ 1 w 38820"/>
                <a:gd name="T11" fmla="*/ 0 h 3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20"/>
                <a:gd name="T19" fmla="*/ 0 h 30513"/>
                <a:gd name="T20" fmla="*/ 38820 w 38820"/>
                <a:gd name="T21" fmla="*/ 30513 h 3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20" h="30513" extrusionOk="0">
                  <a:moveTo>
                    <a:pt x="1" y="0"/>
                  </a:moveTo>
                  <a:lnTo>
                    <a:pt x="1295" y="30060"/>
                  </a:lnTo>
                  <a:lnTo>
                    <a:pt x="38819" y="30513"/>
                  </a:lnTo>
                  <a:lnTo>
                    <a:pt x="37135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0" name="Google Shape;2553;p47"/>
            <p:cNvSpPr>
              <a:spLocks/>
            </p:cNvSpPr>
            <p:nvPr/>
          </p:nvSpPr>
          <p:spPr bwMode="auto">
            <a:xfrm>
              <a:off x="3467075" y="1997125"/>
              <a:ext cx="931875" cy="703675"/>
            </a:xfrm>
            <a:custGeom>
              <a:avLst/>
              <a:gdLst>
                <a:gd name="T0" fmla="*/ 0 w 37275"/>
                <a:gd name="T1" fmla="*/ 0 h 28147"/>
                <a:gd name="T2" fmla="*/ 0 w 37275"/>
                <a:gd name="T3" fmla="*/ 28147 h 28147"/>
                <a:gd name="T4" fmla="*/ 37275 w 37275"/>
                <a:gd name="T5" fmla="*/ 28147 h 28147"/>
                <a:gd name="T6" fmla="*/ 37275 w 37275"/>
                <a:gd name="T7" fmla="*/ 0 h 28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75"/>
                <a:gd name="T13" fmla="*/ 0 h 28147"/>
                <a:gd name="T14" fmla="*/ 37275 w 37275"/>
                <a:gd name="T15" fmla="*/ 28147 h 28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75" h="28147" extrusionOk="0">
                  <a:moveTo>
                    <a:pt x="0" y="0"/>
                  </a:moveTo>
                  <a:lnTo>
                    <a:pt x="0" y="28147"/>
                  </a:lnTo>
                  <a:lnTo>
                    <a:pt x="37275" y="28147"/>
                  </a:lnTo>
                  <a:lnTo>
                    <a:pt x="3727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1" name="Google Shape;2554;p47"/>
            <p:cNvSpPr>
              <a:spLocks/>
            </p:cNvSpPr>
            <p:nvPr/>
          </p:nvSpPr>
          <p:spPr bwMode="auto">
            <a:xfrm>
              <a:off x="3463625" y="1993600"/>
              <a:ext cx="938200" cy="710375"/>
            </a:xfrm>
            <a:custGeom>
              <a:avLst/>
              <a:gdLst>
                <a:gd name="T0" fmla="*/ 37298 w 37528"/>
                <a:gd name="T1" fmla="*/ 258 h 28415"/>
                <a:gd name="T2" fmla="*/ 37358 w 37528"/>
                <a:gd name="T3" fmla="*/ 20566 h 28415"/>
                <a:gd name="T4" fmla="*/ 37387 w 37528"/>
                <a:gd name="T5" fmla="*/ 26263 h 28415"/>
                <a:gd name="T6" fmla="*/ 37400 w 37528"/>
                <a:gd name="T7" fmla="*/ 27765 h 28415"/>
                <a:gd name="T8" fmla="*/ 37413 w 37528"/>
                <a:gd name="T9" fmla="*/ 28288 h 28415"/>
                <a:gd name="T10" fmla="*/ 37413 w 37528"/>
                <a:gd name="T11" fmla="*/ 28288 h 28415"/>
                <a:gd name="T12" fmla="*/ 37231 w 37528"/>
                <a:gd name="T13" fmla="*/ 28281 h 28415"/>
                <a:gd name="T14" fmla="*/ 36705 w 37528"/>
                <a:gd name="T15" fmla="*/ 28272 h 28415"/>
                <a:gd name="T16" fmla="*/ 34670 w 37528"/>
                <a:gd name="T17" fmla="*/ 28258 h 28415"/>
                <a:gd name="T18" fmla="*/ 27023 w 37528"/>
                <a:gd name="T19" fmla="*/ 28224 h 28415"/>
                <a:gd name="T20" fmla="*/ 266 w 37528"/>
                <a:gd name="T21" fmla="*/ 28161 h 28415"/>
                <a:gd name="T22" fmla="*/ 266 w 37528"/>
                <a:gd name="T23" fmla="*/ 28161 h 28415"/>
                <a:gd name="T24" fmla="*/ 279 w 37528"/>
                <a:gd name="T25" fmla="*/ 282 h 28415"/>
                <a:gd name="T26" fmla="*/ 279 w 37528"/>
                <a:gd name="T27" fmla="*/ 282 h 28415"/>
                <a:gd name="T28" fmla="*/ 37298 w 37528"/>
                <a:gd name="T29" fmla="*/ 258 h 28415"/>
                <a:gd name="T30" fmla="*/ 1 w 37528"/>
                <a:gd name="T31" fmla="*/ 1 h 28415"/>
                <a:gd name="T32" fmla="*/ 1 w 37528"/>
                <a:gd name="T33" fmla="*/ 141 h 28415"/>
                <a:gd name="T34" fmla="*/ 13 w 37528"/>
                <a:gd name="T35" fmla="*/ 28288 h 28415"/>
                <a:gd name="T36" fmla="*/ 13 w 37528"/>
                <a:gd name="T37" fmla="*/ 28414 h 28415"/>
                <a:gd name="T38" fmla="*/ 140 w 37528"/>
                <a:gd name="T39" fmla="*/ 28414 h 28415"/>
                <a:gd name="T40" fmla="*/ 27106 w 37528"/>
                <a:gd name="T41" fmla="*/ 28351 h 28415"/>
                <a:gd name="T42" fmla="*/ 34725 w 37528"/>
                <a:gd name="T43" fmla="*/ 28317 h 28415"/>
                <a:gd name="T44" fmla="*/ 36733 w 37528"/>
                <a:gd name="T45" fmla="*/ 28302 h 28415"/>
                <a:gd name="T46" fmla="*/ 37245 w 37528"/>
                <a:gd name="T47" fmla="*/ 28295 h 28415"/>
                <a:gd name="T48" fmla="*/ 37413 w 37528"/>
                <a:gd name="T49" fmla="*/ 28288 h 28415"/>
                <a:gd name="T50" fmla="*/ 37413 w 37528"/>
                <a:gd name="T51" fmla="*/ 28288 h 28415"/>
                <a:gd name="T52" fmla="*/ 37413 w 37528"/>
                <a:gd name="T53" fmla="*/ 28289 h 28415"/>
                <a:gd name="T54" fmla="*/ 37413 w 37528"/>
                <a:gd name="T55" fmla="*/ 28288 h 28415"/>
                <a:gd name="T56" fmla="*/ 37413 w 37528"/>
                <a:gd name="T57" fmla="*/ 28288 h 28415"/>
                <a:gd name="T58" fmla="*/ 37414 w 37528"/>
                <a:gd name="T59" fmla="*/ 28288 h 28415"/>
                <a:gd name="T60" fmla="*/ 37413 w 37528"/>
                <a:gd name="T61" fmla="*/ 28288 h 28415"/>
                <a:gd name="T62" fmla="*/ 37413 w 37528"/>
                <a:gd name="T63" fmla="*/ 28288 h 28415"/>
                <a:gd name="T64" fmla="*/ 37425 w 37528"/>
                <a:gd name="T65" fmla="*/ 27787 h 28415"/>
                <a:gd name="T66" fmla="*/ 37438 w 37528"/>
                <a:gd name="T67" fmla="*/ 26307 h 28415"/>
                <a:gd name="T68" fmla="*/ 37467 w 37528"/>
                <a:gd name="T69" fmla="*/ 20636 h 28415"/>
                <a:gd name="T70" fmla="*/ 37528 w 37528"/>
                <a:gd name="T71" fmla="*/ 141 h 28415"/>
                <a:gd name="T72" fmla="*/ 37528 w 37528"/>
                <a:gd name="T73" fmla="*/ 26 h 28415"/>
                <a:gd name="T74" fmla="*/ 37414 w 37528"/>
                <a:gd name="T75" fmla="*/ 26 h 28415"/>
                <a:gd name="T76" fmla="*/ 143 w 37528"/>
                <a:gd name="T77" fmla="*/ 1 h 28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528"/>
                <a:gd name="T118" fmla="*/ 0 h 28415"/>
                <a:gd name="T119" fmla="*/ 37528 w 37528"/>
                <a:gd name="T120" fmla="*/ 28415 h 28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528" h="28415" extrusionOk="0">
                  <a:moveTo>
                    <a:pt x="37298" y="258"/>
                  </a:moveTo>
                  <a:cubicBezTo>
                    <a:pt x="37323" y="8700"/>
                    <a:pt x="37344" y="15680"/>
                    <a:pt x="37358" y="20566"/>
                  </a:cubicBezTo>
                  <a:cubicBezTo>
                    <a:pt x="37371" y="23018"/>
                    <a:pt x="37380" y="24941"/>
                    <a:pt x="37387" y="26263"/>
                  </a:cubicBezTo>
                  <a:cubicBezTo>
                    <a:pt x="37393" y="26914"/>
                    <a:pt x="37397" y="27415"/>
                    <a:pt x="37400" y="27765"/>
                  </a:cubicBezTo>
                  <a:cubicBezTo>
                    <a:pt x="37404" y="28088"/>
                    <a:pt x="37412" y="28269"/>
                    <a:pt x="37413" y="28288"/>
                  </a:cubicBezTo>
                  <a:cubicBezTo>
                    <a:pt x="37402" y="28287"/>
                    <a:pt x="37339" y="28282"/>
                    <a:pt x="37231" y="28281"/>
                  </a:cubicBezTo>
                  <a:lnTo>
                    <a:pt x="36705" y="28272"/>
                  </a:lnTo>
                  <a:lnTo>
                    <a:pt x="34670" y="28258"/>
                  </a:lnTo>
                  <a:lnTo>
                    <a:pt x="27023" y="28224"/>
                  </a:lnTo>
                  <a:lnTo>
                    <a:pt x="266" y="28161"/>
                  </a:lnTo>
                  <a:cubicBezTo>
                    <a:pt x="270" y="19793"/>
                    <a:pt x="275" y="10303"/>
                    <a:pt x="279" y="282"/>
                  </a:cubicBezTo>
                  <a:lnTo>
                    <a:pt x="37298" y="258"/>
                  </a:lnTo>
                  <a:close/>
                  <a:moveTo>
                    <a:pt x="1" y="1"/>
                  </a:moveTo>
                  <a:lnTo>
                    <a:pt x="1" y="141"/>
                  </a:lnTo>
                  <a:cubicBezTo>
                    <a:pt x="5" y="10264"/>
                    <a:pt x="9" y="19848"/>
                    <a:pt x="13" y="28288"/>
                  </a:cubicBezTo>
                  <a:lnTo>
                    <a:pt x="13" y="28414"/>
                  </a:lnTo>
                  <a:lnTo>
                    <a:pt x="140" y="28414"/>
                  </a:lnTo>
                  <a:lnTo>
                    <a:pt x="27106" y="28351"/>
                  </a:lnTo>
                  <a:lnTo>
                    <a:pt x="34725" y="28317"/>
                  </a:lnTo>
                  <a:lnTo>
                    <a:pt x="36733" y="28302"/>
                  </a:lnTo>
                  <a:lnTo>
                    <a:pt x="37245" y="28295"/>
                  </a:lnTo>
                  <a:cubicBezTo>
                    <a:pt x="37349" y="28292"/>
                    <a:pt x="37403" y="28288"/>
                    <a:pt x="37413" y="28288"/>
                  </a:cubicBezTo>
                  <a:cubicBezTo>
                    <a:pt x="37413" y="28289"/>
                    <a:pt x="37413" y="28289"/>
                    <a:pt x="37413" y="28289"/>
                  </a:cubicBezTo>
                  <a:cubicBezTo>
                    <a:pt x="37413" y="28289"/>
                    <a:pt x="37413" y="28289"/>
                    <a:pt x="37413" y="28288"/>
                  </a:cubicBezTo>
                  <a:cubicBezTo>
                    <a:pt x="37414" y="28288"/>
                    <a:pt x="37414" y="28288"/>
                    <a:pt x="37414" y="28288"/>
                  </a:cubicBezTo>
                  <a:cubicBezTo>
                    <a:pt x="37414" y="28288"/>
                    <a:pt x="37414" y="28288"/>
                    <a:pt x="37413" y="28288"/>
                  </a:cubicBezTo>
                  <a:cubicBezTo>
                    <a:pt x="37414" y="28270"/>
                    <a:pt x="37421" y="28103"/>
                    <a:pt x="37425" y="27787"/>
                  </a:cubicBezTo>
                  <a:cubicBezTo>
                    <a:pt x="37428" y="27443"/>
                    <a:pt x="37432" y="26949"/>
                    <a:pt x="37438" y="26307"/>
                  </a:cubicBezTo>
                  <a:cubicBezTo>
                    <a:pt x="37445" y="24992"/>
                    <a:pt x="37455" y="23078"/>
                    <a:pt x="37467" y="20636"/>
                  </a:cubicBezTo>
                  <a:cubicBezTo>
                    <a:pt x="37483" y="15710"/>
                    <a:pt x="37503" y="8664"/>
                    <a:pt x="37528" y="141"/>
                  </a:cubicBezTo>
                  <a:lnTo>
                    <a:pt x="37528" y="26"/>
                  </a:lnTo>
                  <a:lnTo>
                    <a:pt x="37414" y="26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2" name="Google Shape;2555;p47"/>
            <p:cNvSpPr>
              <a:spLocks/>
            </p:cNvSpPr>
            <p:nvPr/>
          </p:nvSpPr>
          <p:spPr bwMode="auto">
            <a:xfrm>
              <a:off x="3579500" y="2146200"/>
              <a:ext cx="377750" cy="475425"/>
            </a:xfrm>
            <a:custGeom>
              <a:avLst/>
              <a:gdLst>
                <a:gd name="T0" fmla="*/ 1 w 15110"/>
                <a:gd name="T1" fmla="*/ 0 h 19017"/>
                <a:gd name="T2" fmla="*/ 1 w 15110"/>
                <a:gd name="T3" fmla="*/ 19017 h 19017"/>
                <a:gd name="T4" fmla="*/ 15110 w 15110"/>
                <a:gd name="T5" fmla="*/ 19017 h 19017"/>
                <a:gd name="T6" fmla="*/ 15110 w 15110"/>
                <a:gd name="T7" fmla="*/ 0 h 190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10"/>
                <a:gd name="T13" fmla="*/ 0 h 19017"/>
                <a:gd name="T14" fmla="*/ 15110 w 15110"/>
                <a:gd name="T15" fmla="*/ 19017 h 190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10" h="19017" extrusionOk="0">
                  <a:moveTo>
                    <a:pt x="1" y="0"/>
                  </a:moveTo>
                  <a:lnTo>
                    <a:pt x="1" y="19017"/>
                  </a:lnTo>
                  <a:lnTo>
                    <a:pt x="15110" y="19017"/>
                  </a:lnTo>
                  <a:lnTo>
                    <a:pt x="151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3" name="Google Shape;2556;p47"/>
            <p:cNvSpPr>
              <a:spLocks/>
            </p:cNvSpPr>
            <p:nvPr/>
          </p:nvSpPr>
          <p:spPr bwMode="auto">
            <a:xfrm>
              <a:off x="3575200" y="2142625"/>
              <a:ext cx="385225" cy="481925"/>
            </a:xfrm>
            <a:custGeom>
              <a:avLst/>
              <a:gdLst>
                <a:gd name="T0" fmla="*/ 15157 w 15409"/>
                <a:gd name="T1" fmla="*/ 268 h 19277"/>
                <a:gd name="T2" fmla="*/ 15220 w 15409"/>
                <a:gd name="T3" fmla="*/ 13849 h 19277"/>
                <a:gd name="T4" fmla="*/ 15252 w 15409"/>
                <a:gd name="T5" fmla="*/ 17751 h 19277"/>
                <a:gd name="T6" fmla="*/ 15268 w 15409"/>
                <a:gd name="T7" fmla="*/ 18792 h 19277"/>
                <a:gd name="T8" fmla="*/ 15275 w 15409"/>
                <a:gd name="T9" fmla="*/ 19063 h 19277"/>
                <a:gd name="T10" fmla="*/ 15282 w 15409"/>
                <a:gd name="T11" fmla="*/ 19159 h 19277"/>
                <a:gd name="T12" fmla="*/ 15282 w 15409"/>
                <a:gd name="T13" fmla="*/ 19159 h 19277"/>
                <a:gd name="T14" fmla="*/ 14995 w 15409"/>
                <a:gd name="T15" fmla="*/ 19147 h 19277"/>
                <a:gd name="T16" fmla="*/ 14180 w 15409"/>
                <a:gd name="T17" fmla="*/ 19135 h 19277"/>
                <a:gd name="T18" fmla="*/ 11109 w 15409"/>
                <a:gd name="T19" fmla="*/ 19104 h 19277"/>
                <a:gd name="T20" fmla="*/ 290 w 15409"/>
                <a:gd name="T21" fmla="*/ 19045 h 19277"/>
                <a:gd name="T22" fmla="*/ 290 w 15409"/>
                <a:gd name="T23" fmla="*/ 19045 h 19277"/>
                <a:gd name="T24" fmla="*/ 306 w 15409"/>
                <a:gd name="T25" fmla="*/ 10256 h 19277"/>
                <a:gd name="T26" fmla="*/ 310 w 15409"/>
                <a:gd name="T27" fmla="*/ 5321 h 19277"/>
                <a:gd name="T28" fmla="*/ 312 w 15409"/>
                <a:gd name="T29" fmla="*/ 2758 h 19277"/>
                <a:gd name="T30" fmla="*/ 312 w 15409"/>
                <a:gd name="T31" fmla="*/ 1456 h 19277"/>
                <a:gd name="T32" fmla="*/ 312 w 15409"/>
                <a:gd name="T33" fmla="*/ 284 h 19277"/>
                <a:gd name="T34" fmla="*/ 312 w 15409"/>
                <a:gd name="T35" fmla="*/ 284 h 19277"/>
                <a:gd name="T36" fmla="*/ 15157 w 15409"/>
                <a:gd name="T37" fmla="*/ 268 h 19277"/>
                <a:gd name="T38" fmla="*/ 176 w 15409"/>
                <a:gd name="T39" fmla="*/ 0 h 19277"/>
                <a:gd name="T40" fmla="*/ 176 w 15409"/>
                <a:gd name="T41" fmla="*/ 0 h 19277"/>
                <a:gd name="T42" fmla="*/ 2 w 15409"/>
                <a:gd name="T43" fmla="*/ 176 h 19277"/>
                <a:gd name="T44" fmla="*/ 34 w 15409"/>
                <a:gd name="T45" fmla="*/ 146 h 19277"/>
                <a:gd name="T46" fmla="*/ 34 w 15409"/>
                <a:gd name="T47" fmla="*/ 1456 h 19277"/>
                <a:gd name="T48" fmla="*/ 34 w 15409"/>
                <a:gd name="T49" fmla="*/ 2758 h 19277"/>
                <a:gd name="T50" fmla="*/ 34 w 15409"/>
                <a:gd name="T51" fmla="*/ 5321 h 19277"/>
                <a:gd name="T52" fmla="*/ 39 w 15409"/>
                <a:gd name="T53" fmla="*/ 10255 h 19277"/>
                <a:gd name="T54" fmla="*/ 56 w 15409"/>
                <a:gd name="T55" fmla="*/ 19160 h 19277"/>
                <a:gd name="T56" fmla="*/ 56 w 15409"/>
                <a:gd name="T57" fmla="*/ 19276 h 19277"/>
                <a:gd name="T58" fmla="*/ 173 w 15409"/>
                <a:gd name="T59" fmla="*/ 19276 h 19277"/>
                <a:gd name="T60" fmla="*/ 11182 w 15409"/>
                <a:gd name="T61" fmla="*/ 19216 h 19277"/>
                <a:gd name="T62" fmla="*/ 14227 w 15409"/>
                <a:gd name="T63" fmla="*/ 19186 h 19277"/>
                <a:gd name="T64" fmla="*/ 15019 w 15409"/>
                <a:gd name="T65" fmla="*/ 19172 h 19277"/>
                <a:gd name="T66" fmla="*/ 15283 w 15409"/>
                <a:gd name="T67" fmla="*/ 19160 h 19277"/>
                <a:gd name="T68" fmla="*/ 15283 w 15409"/>
                <a:gd name="T69" fmla="*/ 19159 h 19277"/>
                <a:gd name="T70" fmla="*/ 15283 w 15409"/>
                <a:gd name="T71" fmla="*/ 19159 h 19277"/>
                <a:gd name="T72" fmla="*/ 15297 w 15409"/>
                <a:gd name="T73" fmla="*/ 18820 h 19277"/>
                <a:gd name="T74" fmla="*/ 15311 w 15409"/>
                <a:gd name="T75" fmla="*/ 17804 h 19277"/>
                <a:gd name="T76" fmla="*/ 15345 w 15409"/>
                <a:gd name="T77" fmla="*/ 13929 h 19277"/>
                <a:gd name="T78" fmla="*/ 15408 w 15409"/>
                <a:gd name="T79" fmla="*/ 143 h 19277"/>
                <a:gd name="T80" fmla="*/ 15408 w 15409"/>
                <a:gd name="T81" fmla="*/ 17 h 19277"/>
                <a:gd name="T82" fmla="*/ 15282 w 15409"/>
                <a:gd name="T83" fmla="*/ 17 h 19277"/>
                <a:gd name="T84" fmla="*/ 174 w 15409"/>
                <a:gd name="T85" fmla="*/ 3 h 19277"/>
                <a:gd name="T86" fmla="*/ 176 w 15409"/>
                <a:gd name="T87" fmla="*/ 0 h 19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09"/>
                <a:gd name="T133" fmla="*/ 0 h 19277"/>
                <a:gd name="T134" fmla="*/ 15409 w 15409"/>
                <a:gd name="T135" fmla="*/ 19277 h 192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09" h="19277" extrusionOk="0">
                  <a:moveTo>
                    <a:pt x="15157" y="268"/>
                  </a:moveTo>
                  <a:cubicBezTo>
                    <a:pt x="15183" y="5835"/>
                    <a:pt x="15205" y="10524"/>
                    <a:pt x="15220" y="13849"/>
                  </a:cubicBezTo>
                  <a:cubicBezTo>
                    <a:pt x="15234" y="15511"/>
                    <a:pt x="15245" y="16829"/>
                    <a:pt x="15252" y="17751"/>
                  </a:cubicBezTo>
                  <a:cubicBezTo>
                    <a:pt x="15259" y="18193"/>
                    <a:pt x="15265" y="18539"/>
                    <a:pt x="15268" y="18792"/>
                  </a:cubicBezTo>
                  <a:cubicBezTo>
                    <a:pt x="15271" y="18901"/>
                    <a:pt x="15273" y="18990"/>
                    <a:pt x="15275" y="19063"/>
                  </a:cubicBezTo>
                  <a:cubicBezTo>
                    <a:pt x="15275" y="19095"/>
                    <a:pt x="15278" y="19127"/>
                    <a:pt x="15282" y="19159"/>
                  </a:cubicBezTo>
                  <a:cubicBezTo>
                    <a:pt x="15268" y="19155"/>
                    <a:pt x="15171" y="19151"/>
                    <a:pt x="14995" y="19147"/>
                  </a:cubicBezTo>
                  <a:lnTo>
                    <a:pt x="14180" y="19135"/>
                  </a:lnTo>
                  <a:lnTo>
                    <a:pt x="11109" y="19104"/>
                  </a:lnTo>
                  <a:lnTo>
                    <a:pt x="290" y="19045"/>
                  </a:lnTo>
                  <a:cubicBezTo>
                    <a:pt x="295" y="16358"/>
                    <a:pt x="301" y="13405"/>
                    <a:pt x="306" y="10256"/>
                  </a:cubicBezTo>
                  <a:cubicBezTo>
                    <a:pt x="308" y="8657"/>
                    <a:pt x="309" y="7009"/>
                    <a:pt x="310" y="5321"/>
                  </a:cubicBezTo>
                  <a:cubicBezTo>
                    <a:pt x="312" y="4476"/>
                    <a:pt x="312" y="3622"/>
                    <a:pt x="312" y="2758"/>
                  </a:cubicBezTo>
                  <a:lnTo>
                    <a:pt x="312" y="1456"/>
                  </a:lnTo>
                  <a:lnTo>
                    <a:pt x="312" y="284"/>
                  </a:lnTo>
                  <a:lnTo>
                    <a:pt x="15157" y="268"/>
                  </a:ln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74" y="0"/>
                    <a:pt x="1" y="176"/>
                    <a:pt x="2" y="176"/>
                  </a:cubicBezTo>
                  <a:cubicBezTo>
                    <a:pt x="3" y="176"/>
                    <a:pt x="12" y="168"/>
                    <a:pt x="34" y="146"/>
                  </a:cubicBezTo>
                  <a:lnTo>
                    <a:pt x="34" y="1456"/>
                  </a:lnTo>
                  <a:lnTo>
                    <a:pt x="34" y="2758"/>
                  </a:lnTo>
                  <a:cubicBezTo>
                    <a:pt x="34" y="3621"/>
                    <a:pt x="34" y="4475"/>
                    <a:pt x="34" y="5321"/>
                  </a:cubicBezTo>
                  <a:cubicBezTo>
                    <a:pt x="36" y="7009"/>
                    <a:pt x="38" y="8657"/>
                    <a:pt x="39" y="10255"/>
                  </a:cubicBezTo>
                  <a:cubicBezTo>
                    <a:pt x="45" y="13449"/>
                    <a:pt x="50" y="16441"/>
                    <a:pt x="56" y="19160"/>
                  </a:cubicBezTo>
                  <a:lnTo>
                    <a:pt x="56" y="19276"/>
                  </a:lnTo>
                  <a:lnTo>
                    <a:pt x="173" y="19276"/>
                  </a:lnTo>
                  <a:lnTo>
                    <a:pt x="11182" y="19216"/>
                  </a:lnTo>
                  <a:lnTo>
                    <a:pt x="14227" y="19186"/>
                  </a:lnTo>
                  <a:lnTo>
                    <a:pt x="15019" y="19172"/>
                  </a:lnTo>
                  <a:cubicBezTo>
                    <a:pt x="15198" y="19168"/>
                    <a:pt x="15288" y="19164"/>
                    <a:pt x="15283" y="19160"/>
                  </a:cubicBezTo>
                  <a:cubicBezTo>
                    <a:pt x="15283" y="19160"/>
                    <a:pt x="15283" y="19160"/>
                    <a:pt x="15283" y="19159"/>
                  </a:cubicBezTo>
                  <a:cubicBezTo>
                    <a:pt x="15288" y="19152"/>
                    <a:pt x="15292" y="19037"/>
                    <a:pt x="15297" y="18820"/>
                  </a:cubicBezTo>
                  <a:cubicBezTo>
                    <a:pt x="15300" y="18573"/>
                    <a:pt x="15306" y="18235"/>
                    <a:pt x="15311" y="17804"/>
                  </a:cubicBezTo>
                  <a:cubicBezTo>
                    <a:pt x="15320" y="16888"/>
                    <a:pt x="15331" y="15580"/>
                    <a:pt x="15345" y="13929"/>
                  </a:cubicBezTo>
                  <a:cubicBezTo>
                    <a:pt x="15361" y="10560"/>
                    <a:pt x="15382" y="5798"/>
                    <a:pt x="15408" y="143"/>
                  </a:cubicBezTo>
                  <a:lnTo>
                    <a:pt x="15408" y="17"/>
                  </a:lnTo>
                  <a:lnTo>
                    <a:pt x="15282" y="17"/>
                  </a:lnTo>
                  <a:lnTo>
                    <a:pt x="174" y="3"/>
                  </a:lnTo>
                  <a:cubicBezTo>
                    <a:pt x="175" y="1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4" name="Google Shape;2557;p47"/>
            <p:cNvSpPr>
              <a:spLocks/>
            </p:cNvSpPr>
            <p:nvPr/>
          </p:nvSpPr>
          <p:spPr bwMode="auto">
            <a:xfrm>
              <a:off x="3593975" y="2037425"/>
              <a:ext cx="723950" cy="68500"/>
            </a:xfrm>
            <a:custGeom>
              <a:avLst/>
              <a:gdLst>
                <a:gd name="T0" fmla="*/ 1 w 28958"/>
                <a:gd name="T1" fmla="*/ 0 h 2740"/>
                <a:gd name="T2" fmla="*/ 1 w 28958"/>
                <a:gd name="T3" fmla="*/ 2740 h 2740"/>
                <a:gd name="T4" fmla="*/ 28957 w 28958"/>
                <a:gd name="T5" fmla="*/ 2740 h 2740"/>
                <a:gd name="T6" fmla="*/ 28957 w 28958"/>
                <a:gd name="T7" fmla="*/ 0 h 27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58"/>
                <a:gd name="T13" fmla="*/ 0 h 2740"/>
                <a:gd name="T14" fmla="*/ 28958 w 28958"/>
                <a:gd name="T15" fmla="*/ 2740 h 27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58" h="2740" extrusionOk="0">
                  <a:moveTo>
                    <a:pt x="1" y="0"/>
                  </a:moveTo>
                  <a:lnTo>
                    <a:pt x="1" y="2740"/>
                  </a:lnTo>
                  <a:lnTo>
                    <a:pt x="28957" y="2740"/>
                  </a:lnTo>
                  <a:lnTo>
                    <a:pt x="289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5" name="Google Shape;2558;p47"/>
            <p:cNvSpPr>
              <a:spLocks/>
            </p:cNvSpPr>
            <p:nvPr/>
          </p:nvSpPr>
          <p:spPr bwMode="auto">
            <a:xfrm>
              <a:off x="3590150" y="2033875"/>
              <a:ext cx="729250" cy="75525"/>
            </a:xfrm>
            <a:custGeom>
              <a:avLst/>
              <a:gdLst>
                <a:gd name="T0" fmla="*/ 155 w 29170"/>
                <a:gd name="T1" fmla="*/ 0 h 3021"/>
                <a:gd name="T2" fmla="*/ 1 w 29170"/>
                <a:gd name="T3" fmla="*/ 153 h 3021"/>
                <a:gd name="T4" fmla="*/ 27 w 29170"/>
                <a:gd name="T5" fmla="*/ 128 h 3021"/>
                <a:gd name="T6" fmla="*/ 27 w 29170"/>
                <a:gd name="T7" fmla="*/ 128 h 3021"/>
                <a:gd name="T8" fmla="*/ 14 w 29170"/>
                <a:gd name="T9" fmla="*/ 141 h 3021"/>
                <a:gd name="T10" fmla="*/ 14 w 29170"/>
                <a:gd name="T11" fmla="*/ 840 h 3021"/>
                <a:gd name="T12" fmla="*/ 14 w 29170"/>
                <a:gd name="T13" fmla="*/ 1534 h 3021"/>
                <a:gd name="T14" fmla="*/ 14 w 29170"/>
                <a:gd name="T15" fmla="*/ 2880 h 3021"/>
                <a:gd name="T16" fmla="*/ 14 w 29170"/>
                <a:gd name="T17" fmla="*/ 3021 h 3021"/>
                <a:gd name="T18" fmla="*/ 154 w 29170"/>
                <a:gd name="T19" fmla="*/ 3021 h 3021"/>
                <a:gd name="T20" fmla="*/ 20779 w 29170"/>
                <a:gd name="T21" fmla="*/ 2963 h 3021"/>
                <a:gd name="T22" fmla="*/ 26907 w 29170"/>
                <a:gd name="T23" fmla="*/ 2921 h 3021"/>
                <a:gd name="T24" fmla="*/ 28553 w 29170"/>
                <a:gd name="T25" fmla="*/ 2901 h 3021"/>
                <a:gd name="T26" fmla="*/ 28974 w 29170"/>
                <a:gd name="T27" fmla="*/ 2893 h 3021"/>
                <a:gd name="T28" fmla="*/ 29112 w 29170"/>
                <a:gd name="T29" fmla="*/ 2883 h 3021"/>
                <a:gd name="T30" fmla="*/ 28956 w 29170"/>
                <a:gd name="T31" fmla="*/ 2873 h 3021"/>
                <a:gd name="T32" fmla="*/ 28516 w 29170"/>
                <a:gd name="T33" fmla="*/ 2863 h 3021"/>
                <a:gd name="T34" fmla="*/ 26838 w 29170"/>
                <a:gd name="T35" fmla="*/ 2844 h 3021"/>
                <a:gd name="T36" fmla="*/ 20676 w 29170"/>
                <a:gd name="T37" fmla="*/ 2803 h 3021"/>
                <a:gd name="T38" fmla="*/ 294 w 29170"/>
                <a:gd name="T39" fmla="*/ 2744 h 3021"/>
                <a:gd name="T40" fmla="*/ 294 w 29170"/>
                <a:gd name="T41" fmla="*/ 2744 h 3021"/>
                <a:gd name="T42" fmla="*/ 294 w 29170"/>
                <a:gd name="T43" fmla="*/ 1537 h 3021"/>
                <a:gd name="T44" fmla="*/ 294 w 29170"/>
                <a:gd name="T45" fmla="*/ 843 h 3021"/>
                <a:gd name="T46" fmla="*/ 294 w 29170"/>
                <a:gd name="T47" fmla="*/ 281 h 3021"/>
                <a:gd name="T48" fmla="*/ 294 w 29170"/>
                <a:gd name="T49" fmla="*/ 281 h 3021"/>
                <a:gd name="T50" fmla="*/ 29055 w 29170"/>
                <a:gd name="T51" fmla="*/ 199 h 3021"/>
                <a:gd name="T52" fmla="*/ 29055 w 29170"/>
                <a:gd name="T53" fmla="*/ 199 h 3021"/>
                <a:gd name="T54" fmla="*/ 29086 w 29170"/>
                <a:gd name="T55" fmla="*/ 2161 h 3021"/>
                <a:gd name="T56" fmla="*/ 29099 w 29170"/>
                <a:gd name="T57" fmla="*/ 2693 h 3021"/>
                <a:gd name="T58" fmla="*/ 29110 w 29170"/>
                <a:gd name="T59" fmla="*/ 2882 h 3021"/>
                <a:gd name="T60" fmla="*/ 29111 w 29170"/>
                <a:gd name="T61" fmla="*/ 2882 h 3021"/>
                <a:gd name="T62" fmla="*/ 29124 w 29170"/>
                <a:gd name="T63" fmla="*/ 2712 h 3021"/>
                <a:gd name="T64" fmla="*/ 29137 w 29170"/>
                <a:gd name="T65" fmla="*/ 2192 h 3021"/>
                <a:gd name="T66" fmla="*/ 29169 w 29170"/>
                <a:gd name="T67" fmla="*/ 139 h 3021"/>
                <a:gd name="T68" fmla="*/ 29169 w 29170"/>
                <a:gd name="T69" fmla="*/ 83 h 3021"/>
                <a:gd name="T70" fmla="*/ 29112 w 29170"/>
                <a:gd name="T71" fmla="*/ 83 h 3021"/>
                <a:gd name="T72" fmla="*/ 156 w 29170"/>
                <a:gd name="T73" fmla="*/ 0 h 30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170"/>
                <a:gd name="T112" fmla="*/ 0 h 3021"/>
                <a:gd name="T113" fmla="*/ 29170 w 29170"/>
                <a:gd name="T114" fmla="*/ 3021 h 30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170" h="3021" extrusionOk="0">
                  <a:moveTo>
                    <a:pt x="155" y="0"/>
                  </a:moveTo>
                  <a:cubicBezTo>
                    <a:pt x="31" y="124"/>
                    <a:pt x="1" y="153"/>
                    <a:pt x="1" y="153"/>
                  </a:cubicBezTo>
                  <a:cubicBezTo>
                    <a:pt x="1" y="153"/>
                    <a:pt x="27" y="128"/>
                    <a:pt x="27" y="128"/>
                  </a:cubicBezTo>
                  <a:cubicBezTo>
                    <a:pt x="27" y="128"/>
                    <a:pt x="24" y="131"/>
                    <a:pt x="14" y="141"/>
                  </a:cubicBezTo>
                  <a:lnTo>
                    <a:pt x="14" y="840"/>
                  </a:lnTo>
                  <a:lnTo>
                    <a:pt x="14" y="1534"/>
                  </a:lnTo>
                  <a:lnTo>
                    <a:pt x="14" y="2880"/>
                  </a:lnTo>
                  <a:lnTo>
                    <a:pt x="14" y="3021"/>
                  </a:lnTo>
                  <a:lnTo>
                    <a:pt x="154" y="3021"/>
                  </a:lnTo>
                  <a:lnTo>
                    <a:pt x="20779" y="2963"/>
                  </a:lnTo>
                  <a:lnTo>
                    <a:pt x="26907" y="2921"/>
                  </a:lnTo>
                  <a:lnTo>
                    <a:pt x="28553" y="2901"/>
                  </a:lnTo>
                  <a:lnTo>
                    <a:pt x="28974" y="2893"/>
                  </a:lnTo>
                  <a:cubicBezTo>
                    <a:pt x="29068" y="2889"/>
                    <a:pt x="29115" y="2886"/>
                    <a:pt x="29112" y="2883"/>
                  </a:cubicBezTo>
                  <a:cubicBezTo>
                    <a:pt x="29109" y="2880"/>
                    <a:pt x="29056" y="2876"/>
                    <a:pt x="28956" y="2873"/>
                  </a:cubicBezTo>
                  <a:lnTo>
                    <a:pt x="28516" y="2863"/>
                  </a:lnTo>
                  <a:lnTo>
                    <a:pt x="26838" y="2844"/>
                  </a:lnTo>
                  <a:lnTo>
                    <a:pt x="20676" y="2803"/>
                  </a:lnTo>
                  <a:lnTo>
                    <a:pt x="294" y="2744"/>
                  </a:lnTo>
                  <a:lnTo>
                    <a:pt x="294" y="1537"/>
                  </a:lnTo>
                  <a:lnTo>
                    <a:pt x="294" y="843"/>
                  </a:lnTo>
                  <a:lnTo>
                    <a:pt x="294" y="281"/>
                  </a:lnTo>
                  <a:cubicBezTo>
                    <a:pt x="13127" y="281"/>
                    <a:pt x="24161" y="247"/>
                    <a:pt x="29055" y="199"/>
                  </a:cubicBezTo>
                  <a:cubicBezTo>
                    <a:pt x="29069" y="1037"/>
                    <a:pt x="29078" y="1694"/>
                    <a:pt x="29086" y="2161"/>
                  </a:cubicBezTo>
                  <a:cubicBezTo>
                    <a:pt x="29092" y="2383"/>
                    <a:pt x="29096" y="2559"/>
                    <a:pt x="29099" y="2693"/>
                  </a:cubicBezTo>
                  <a:cubicBezTo>
                    <a:pt x="29103" y="2814"/>
                    <a:pt x="29108" y="2879"/>
                    <a:pt x="29110" y="2882"/>
                  </a:cubicBezTo>
                  <a:cubicBezTo>
                    <a:pt x="29110" y="2882"/>
                    <a:pt x="29111" y="2882"/>
                    <a:pt x="29111" y="2882"/>
                  </a:cubicBezTo>
                  <a:cubicBezTo>
                    <a:pt x="29115" y="2882"/>
                    <a:pt x="29118" y="2824"/>
                    <a:pt x="29124" y="2712"/>
                  </a:cubicBezTo>
                  <a:cubicBezTo>
                    <a:pt x="29127" y="2578"/>
                    <a:pt x="29131" y="2408"/>
                    <a:pt x="29137" y="2192"/>
                  </a:cubicBezTo>
                  <a:cubicBezTo>
                    <a:pt x="29144" y="1706"/>
                    <a:pt x="29155" y="1019"/>
                    <a:pt x="29169" y="139"/>
                  </a:cubicBezTo>
                  <a:lnTo>
                    <a:pt x="29169" y="83"/>
                  </a:lnTo>
                  <a:lnTo>
                    <a:pt x="29112" y="83"/>
                  </a:lnTo>
                  <a:cubicBezTo>
                    <a:pt x="24228" y="34"/>
                    <a:pt x="13098" y="0"/>
                    <a:pt x="15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6" name="Google Shape;2559;p47"/>
            <p:cNvSpPr>
              <a:spLocks/>
            </p:cNvSpPr>
            <p:nvPr/>
          </p:nvSpPr>
          <p:spPr bwMode="auto">
            <a:xfrm>
              <a:off x="4003500" y="2146200"/>
              <a:ext cx="314425" cy="286525"/>
            </a:xfrm>
            <a:custGeom>
              <a:avLst/>
              <a:gdLst>
                <a:gd name="T0" fmla="*/ 0 w 12577"/>
                <a:gd name="T1" fmla="*/ 0 h 11461"/>
                <a:gd name="T2" fmla="*/ 0 w 12577"/>
                <a:gd name="T3" fmla="*/ 11461 h 11461"/>
                <a:gd name="T4" fmla="*/ 12576 w 12577"/>
                <a:gd name="T5" fmla="*/ 11461 h 11461"/>
                <a:gd name="T6" fmla="*/ 12576 w 12577"/>
                <a:gd name="T7" fmla="*/ 0 h 11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77"/>
                <a:gd name="T13" fmla="*/ 0 h 11461"/>
                <a:gd name="T14" fmla="*/ 12577 w 12577"/>
                <a:gd name="T15" fmla="*/ 11461 h 11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77" h="11461" extrusionOk="0">
                  <a:moveTo>
                    <a:pt x="0" y="0"/>
                  </a:moveTo>
                  <a:lnTo>
                    <a:pt x="0" y="11461"/>
                  </a:lnTo>
                  <a:lnTo>
                    <a:pt x="12576" y="11461"/>
                  </a:lnTo>
                  <a:lnTo>
                    <a:pt x="125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7" name="Google Shape;2560;p47"/>
            <p:cNvSpPr>
              <a:spLocks/>
            </p:cNvSpPr>
            <p:nvPr/>
          </p:nvSpPr>
          <p:spPr bwMode="auto">
            <a:xfrm>
              <a:off x="3999275" y="2142650"/>
              <a:ext cx="321700" cy="293175"/>
            </a:xfrm>
            <a:custGeom>
              <a:avLst/>
              <a:gdLst>
                <a:gd name="T0" fmla="*/ 12627 w 12868"/>
                <a:gd name="T1" fmla="*/ 262 h 11727"/>
                <a:gd name="T2" fmla="*/ 12688 w 12868"/>
                <a:gd name="T3" fmla="*/ 8420 h 11727"/>
                <a:gd name="T4" fmla="*/ 12719 w 12868"/>
                <a:gd name="T5" fmla="*/ 10758 h 11727"/>
                <a:gd name="T6" fmla="*/ 12733 w 12868"/>
                <a:gd name="T7" fmla="*/ 11381 h 11727"/>
                <a:gd name="T8" fmla="*/ 12745 w 12868"/>
                <a:gd name="T9" fmla="*/ 11602 h 11727"/>
                <a:gd name="T10" fmla="*/ 12745 w 12868"/>
                <a:gd name="T11" fmla="*/ 11602 h 11727"/>
                <a:gd name="T12" fmla="*/ 12502 w 12868"/>
                <a:gd name="T13" fmla="*/ 11589 h 11727"/>
                <a:gd name="T14" fmla="*/ 11814 w 12868"/>
                <a:gd name="T15" fmla="*/ 11575 h 11727"/>
                <a:gd name="T16" fmla="*/ 9238 w 12868"/>
                <a:gd name="T17" fmla="*/ 11542 h 11727"/>
                <a:gd name="T18" fmla="*/ 295 w 12868"/>
                <a:gd name="T19" fmla="*/ 11481 h 11727"/>
                <a:gd name="T20" fmla="*/ 295 w 12868"/>
                <a:gd name="T21" fmla="*/ 11481 h 11727"/>
                <a:gd name="T22" fmla="*/ 307 w 12868"/>
                <a:gd name="T23" fmla="*/ 6177 h 11727"/>
                <a:gd name="T24" fmla="*/ 310 w 12868"/>
                <a:gd name="T25" fmla="*/ 3221 h 11727"/>
                <a:gd name="T26" fmla="*/ 310 w 12868"/>
                <a:gd name="T27" fmla="*/ 1693 h 11727"/>
                <a:gd name="T28" fmla="*/ 310 w 12868"/>
                <a:gd name="T29" fmla="*/ 921 h 11727"/>
                <a:gd name="T30" fmla="*/ 310 w 12868"/>
                <a:gd name="T31" fmla="*/ 283 h 11727"/>
                <a:gd name="T32" fmla="*/ 310 w 12868"/>
                <a:gd name="T33" fmla="*/ 283 h 11727"/>
                <a:gd name="T34" fmla="*/ 12627 w 12868"/>
                <a:gd name="T35" fmla="*/ 262 h 11727"/>
                <a:gd name="T36" fmla="*/ 176 w 12868"/>
                <a:gd name="T37" fmla="*/ 1 h 11727"/>
                <a:gd name="T38" fmla="*/ 2 w 12868"/>
                <a:gd name="T39" fmla="*/ 175 h 11727"/>
                <a:gd name="T40" fmla="*/ 33 w 12868"/>
                <a:gd name="T41" fmla="*/ 145 h 11727"/>
                <a:gd name="T42" fmla="*/ 33 w 12868"/>
                <a:gd name="T43" fmla="*/ 921 h 11727"/>
                <a:gd name="T44" fmla="*/ 33 w 12868"/>
                <a:gd name="T45" fmla="*/ 1693 h 11727"/>
                <a:gd name="T46" fmla="*/ 33 w 12868"/>
                <a:gd name="T47" fmla="*/ 3219 h 11727"/>
                <a:gd name="T48" fmla="*/ 36 w 12868"/>
                <a:gd name="T49" fmla="*/ 6177 h 11727"/>
                <a:gd name="T50" fmla="*/ 48 w 12868"/>
                <a:gd name="T51" fmla="*/ 11603 h 11727"/>
                <a:gd name="T52" fmla="*/ 48 w 12868"/>
                <a:gd name="T53" fmla="*/ 11726 h 11727"/>
                <a:gd name="T54" fmla="*/ 172 w 12868"/>
                <a:gd name="T55" fmla="*/ 11726 h 11727"/>
                <a:gd name="T56" fmla="*/ 9319 w 12868"/>
                <a:gd name="T57" fmla="*/ 11665 h 11727"/>
                <a:gd name="T58" fmla="*/ 11866 w 12868"/>
                <a:gd name="T59" fmla="*/ 11632 h 11727"/>
                <a:gd name="T60" fmla="*/ 12529 w 12868"/>
                <a:gd name="T61" fmla="*/ 11617 h 11727"/>
                <a:gd name="T62" fmla="*/ 12748 w 12868"/>
                <a:gd name="T63" fmla="*/ 11603 h 11727"/>
                <a:gd name="T64" fmla="*/ 12747 w 12868"/>
                <a:gd name="T65" fmla="*/ 11602 h 11727"/>
                <a:gd name="T66" fmla="*/ 12747 w 12868"/>
                <a:gd name="T67" fmla="*/ 11602 h 11727"/>
                <a:gd name="T68" fmla="*/ 12762 w 12868"/>
                <a:gd name="T69" fmla="*/ 11407 h 11727"/>
                <a:gd name="T70" fmla="*/ 12776 w 12868"/>
                <a:gd name="T71" fmla="*/ 10808 h 11727"/>
                <a:gd name="T72" fmla="*/ 12807 w 12868"/>
                <a:gd name="T73" fmla="*/ 8496 h 11727"/>
                <a:gd name="T74" fmla="*/ 12868 w 12868"/>
                <a:gd name="T75" fmla="*/ 144 h 11727"/>
                <a:gd name="T76" fmla="*/ 12868 w 12868"/>
                <a:gd name="T77" fmla="*/ 24 h 11727"/>
                <a:gd name="T78" fmla="*/ 12748 w 12868"/>
                <a:gd name="T79" fmla="*/ 24 h 11727"/>
                <a:gd name="T80" fmla="*/ 174 w 12868"/>
                <a:gd name="T81" fmla="*/ 3 h 11727"/>
                <a:gd name="T82" fmla="*/ 176 w 12868"/>
                <a:gd name="T83" fmla="*/ 1 h 1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68"/>
                <a:gd name="T127" fmla="*/ 0 h 11727"/>
                <a:gd name="T128" fmla="*/ 12868 w 12868"/>
                <a:gd name="T129" fmla="*/ 11727 h 117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68" h="11727" extrusionOk="0">
                  <a:moveTo>
                    <a:pt x="12627" y="262"/>
                  </a:moveTo>
                  <a:cubicBezTo>
                    <a:pt x="12653" y="3621"/>
                    <a:pt x="12672" y="6424"/>
                    <a:pt x="12688" y="8420"/>
                  </a:cubicBezTo>
                  <a:cubicBezTo>
                    <a:pt x="12700" y="9408"/>
                    <a:pt x="12712" y="10194"/>
                    <a:pt x="12719" y="10758"/>
                  </a:cubicBezTo>
                  <a:cubicBezTo>
                    <a:pt x="12724" y="11014"/>
                    <a:pt x="12728" y="11219"/>
                    <a:pt x="12733" y="11381"/>
                  </a:cubicBezTo>
                  <a:cubicBezTo>
                    <a:pt x="12737" y="11516"/>
                    <a:pt x="12741" y="11591"/>
                    <a:pt x="12745" y="11602"/>
                  </a:cubicBezTo>
                  <a:cubicBezTo>
                    <a:pt x="12727" y="11598"/>
                    <a:pt x="12645" y="11594"/>
                    <a:pt x="12502" y="11589"/>
                  </a:cubicBezTo>
                  <a:lnTo>
                    <a:pt x="11814" y="11575"/>
                  </a:lnTo>
                  <a:lnTo>
                    <a:pt x="9238" y="11542"/>
                  </a:lnTo>
                  <a:lnTo>
                    <a:pt x="295" y="11481"/>
                  </a:lnTo>
                  <a:cubicBezTo>
                    <a:pt x="297" y="9832"/>
                    <a:pt x="301" y="8053"/>
                    <a:pt x="307" y="6177"/>
                  </a:cubicBezTo>
                  <a:cubicBezTo>
                    <a:pt x="307" y="5213"/>
                    <a:pt x="308" y="4228"/>
                    <a:pt x="310" y="3221"/>
                  </a:cubicBezTo>
                  <a:lnTo>
                    <a:pt x="310" y="1693"/>
                  </a:lnTo>
                  <a:lnTo>
                    <a:pt x="310" y="921"/>
                  </a:lnTo>
                  <a:lnTo>
                    <a:pt x="310" y="283"/>
                  </a:lnTo>
                  <a:lnTo>
                    <a:pt x="12627" y="262"/>
                  </a:lnTo>
                  <a:close/>
                  <a:moveTo>
                    <a:pt x="176" y="1"/>
                  </a:moveTo>
                  <a:cubicBezTo>
                    <a:pt x="175" y="1"/>
                    <a:pt x="1" y="175"/>
                    <a:pt x="2" y="175"/>
                  </a:cubicBezTo>
                  <a:cubicBezTo>
                    <a:pt x="2" y="175"/>
                    <a:pt x="11" y="167"/>
                    <a:pt x="33" y="145"/>
                  </a:cubicBezTo>
                  <a:lnTo>
                    <a:pt x="33" y="921"/>
                  </a:lnTo>
                  <a:lnTo>
                    <a:pt x="33" y="1693"/>
                  </a:lnTo>
                  <a:lnTo>
                    <a:pt x="33" y="3219"/>
                  </a:lnTo>
                  <a:cubicBezTo>
                    <a:pt x="34" y="4229"/>
                    <a:pt x="34" y="5214"/>
                    <a:pt x="36" y="6177"/>
                  </a:cubicBezTo>
                  <a:cubicBezTo>
                    <a:pt x="40" y="8100"/>
                    <a:pt x="44" y="9921"/>
                    <a:pt x="48" y="11603"/>
                  </a:cubicBezTo>
                  <a:lnTo>
                    <a:pt x="48" y="11726"/>
                  </a:lnTo>
                  <a:lnTo>
                    <a:pt x="172" y="11726"/>
                  </a:lnTo>
                  <a:lnTo>
                    <a:pt x="9319" y="11665"/>
                  </a:lnTo>
                  <a:lnTo>
                    <a:pt x="11866" y="11632"/>
                  </a:lnTo>
                  <a:lnTo>
                    <a:pt x="12529" y="11617"/>
                  </a:lnTo>
                  <a:cubicBezTo>
                    <a:pt x="12678" y="11613"/>
                    <a:pt x="12752" y="11608"/>
                    <a:pt x="12748" y="11603"/>
                  </a:cubicBezTo>
                  <a:cubicBezTo>
                    <a:pt x="12748" y="11603"/>
                    <a:pt x="12748" y="11602"/>
                    <a:pt x="12747" y="11602"/>
                  </a:cubicBezTo>
                  <a:cubicBezTo>
                    <a:pt x="12752" y="11594"/>
                    <a:pt x="12756" y="11527"/>
                    <a:pt x="12762" y="11407"/>
                  </a:cubicBezTo>
                  <a:cubicBezTo>
                    <a:pt x="12765" y="11252"/>
                    <a:pt x="12771" y="11053"/>
                    <a:pt x="12776" y="10808"/>
                  </a:cubicBezTo>
                  <a:cubicBezTo>
                    <a:pt x="12783" y="10250"/>
                    <a:pt x="12793" y="9473"/>
                    <a:pt x="12807" y="8496"/>
                  </a:cubicBezTo>
                  <a:cubicBezTo>
                    <a:pt x="12821" y="6459"/>
                    <a:pt x="12842" y="3587"/>
                    <a:pt x="12868" y="144"/>
                  </a:cubicBezTo>
                  <a:lnTo>
                    <a:pt x="12868" y="24"/>
                  </a:lnTo>
                  <a:lnTo>
                    <a:pt x="12748" y="24"/>
                  </a:lnTo>
                  <a:lnTo>
                    <a:pt x="174" y="3"/>
                  </a:lnTo>
                  <a:cubicBezTo>
                    <a:pt x="175" y="2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8" name="Google Shape;2561;p47"/>
            <p:cNvSpPr>
              <a:spLocks/>
            </p:cNvSpPr>
            <p:nvPr/>
          </p:nvSpPr>
          <p:spPr bwMode="auto">
            <a:xfrm>
              <a:off x="4003500" y="2477625"/>
              <a:ext cx="314425" cy="144000"/>
            </a:xfrm>
            <a:custGeom>
              <a:avLst/>
              <a:gdLst>
                <a:gd name="T0" fmla="*/ 0 w 12577"/>
                <a:gd name="T1" fmla="*/ 1 h 5760"/>
                <a:gd name="T2" fmla="*/ 0 w 12577"/>
                <a:gd name="T3" fmla="*/ 5760 h 5760"/>
                <a:gd name="T4" fmla="*/ 12576 w 12577"/>
                <a:gd name="T5" fmla="*/ 5760 h 5760"/>
                <a:gd name="T6" fmla="*/ 12576 w 12577"/>
                <a:gd name="T7" fmla="*/ 1 h 5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77"/>
                <a:gd name="T13" fmla="*/ 0 h 5760"/>
                <a:gd name="T14" fmla="*/ 12577 w 12577"/>
                <a:gd name="T15" fmla="*/ 5760 h 5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77" h="5760" extrusionOk="0">
                  <a:moveTo>
                    <a:pt x="0" y="1"/>
                  </a:moveTo>
                  <a:lnTo>
                    <a:pt x="0" y="5760"/>
                  </a:lnTo>
                  <a:lnTo>
                    <a:pt x="12576" y="5760"/>
                  </a:lnTo>
                  <a:lnTo>
                    <a:pt x="1257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39" name="Google Shape;2562;p47"/>
            <p:cNvSpPr>
              <a:spLocks/>
            </p:cNvSpPr>
            <p:nvPr/>
          </p:nvSpPr>
          <p:spPr bwMode="auto">
            <a:xfrm>
              <a:off x="3999975" y="2473375"/>
              <a:ext cx="320550" cy="151600"/>
            </a:xfrm>
            <a:custGeom>
              <a:avLst/>
              <a:gdLst>
                <a:gd name="T0" fmla="*/ 12618 w 12822"/>
                <a:gd name="T1" fmla="*/ 274 h 6064"/>
                <a:gd name="T2" fmla="*/ 12618 w 12822"/>
                <a:gd name="T3" fmla="*/ 274 h 6064"/>
                <a:gd name="T4" fmla="*/ 12671 w 12822"/>
                <a:gd name="T5" fmla="*/ 4353 h 6064"/>
                <a:gd name="T6" fmla="*/ 12696 w 12822"/>
                <a:gd name="T7" fmla="*/ 5511 h 6064"/>
                <a:gd name="T8" fmla="*/ 12717 w 12822"/>
                <a:gd name="T9" fmla="*/ 5929 h 6064"/>
                <a:gd name="T10" fmla="*/ 12717 w 12822"/>
                <a:gd name="T11" fmla="*/ 5929 h 6064"/>
                <a:gd name="T12" fmla="*/ 12463 w 12822"/>
                <a:gd name="T13" fmla="*/ 5913 h 6064"/>
                <a:gd name="T14" fmla="*/ 11754 w 12822"/>
                <a:gd name="T15" fmla="*/ 5897 h 6064"/>
                <a:gd name="T16" fmla="*/ 9132 w 12822"/>
                <a:gd name="T17" fmla="*/ 5861 h 6064"/>
                <a:gd name="T18" fmla="*/ 275 w 12822"/>
                <a:gd name="T19" fmla="*/ 5799 h 6064"/>
                <a:gd name="T20" fmla="*/ 275 w 12822"/>
                <a:gd name="T21" fmla="*/ 5799 h 6064"/>
                <a:gd name="T22" fmla="*/ 280 w 12822"/>
                <a:gd name="T23" fmla="*/ 3139 h 6064"/>
                <a:gd name="T24" fmla="*/ 282 w 12822"/>
                <a:gd name="T25" fmla="*/ 1673 h 6064"/>
                <a:gd name="T26" fmla="*/ 282 w 12822"/>
                <a:gd name="T27" fmla="*/ 925 h 6064"/>
                <a:gd name="T28" fmla="*/ 282 w 12822"/>
                <a:gd name="T29" fmla="*/ 311 h 6064"/>
                <a:gd name="T30" fmla="*/ 282 w 12822"/>
                <a:gd name="T31" fmla="*/ 311 h 6064"/>
                <a:gd name="T32" fmla="*/ 12618 w 12822"/>
                <a:gd name="T33" fmla="*/ 274 h 6064"/>
                <a:gd name="T34" fmla="*/ 175 w 12822"/>
                <a:gd name="T35" fmla="*/ 1 h 6064"/>
                <a:gd name="T36" fmla="*/ 175 w 12822"/>
                <a:gd name="T37" fmla="*/ 1 h 6064"/>
                <a:gd name="T38" fmla="*/ 1 w 12822"/>
                <a:gd name="T39" fmla="*/ 174 h 6064"/>
                <a:gd name="T40" fmla="*/ 4 w 12822"/>
                <a:gd name="T41" fmla="*/ 172 h 6064"/>
                <a:gd name="T42" fmla="*/ 4 w 12822"/>
                <a:gd name="T43" fmla="*/ 925 h 6064"/>
                <a:gd name="T44" fmla="*/ 4 w 12822"/>
                <a:gd name="T45" fmla="*/ 1673 h 6064"/>
                <a:gd name="T46" fmla="*/ 5 w 12822"/>
                <a:gd name="T47" fmla="*/ 3139 h 6064"/>
                <a:gd name="T48" fmla="*/ 11 w 12822"/>
                <a:gd name="T49" fmla="*/ 5930 h 6064"/>
                <a:gd name="T50" fmla="*/ 11 w 12822"/>
                <a:gd name="T51" fmla="*/ 6063 h 6064"/>
                <a:gd name="T52" fmla="*/ 143 w 12822"/>
                <a:gd name="T53" fmla="*/ 6062 h 6064"/>
                <a:gd name="T54" fmla="*/ 9222 w 12822"/>
                <a:gd name="T55" fmla="*/ 5999 h 6064"/>
                <a:gd name="T56" fmla="*/ 11814 w 12822"/>
                <a:gd name="T57" fmla="*/ 5962 h 6064"/>
                <a:gd name="T58" fmla="*/ 12495 w 12822"/>
                <a:gd name="T59" fmla="*/ 5947 h 6064"/>
                <a:gd name="T60" fmla="*/ 12719 w 12822"/>
                <a:gd name="T61" fmla="*/ 5930 h 6064"/>
                <a:gd name="T62" fmla="*/ 12719 w 12822"/>
                <a:gd name="T63" fmla="*/ 5930 h 6064"/>
                <a:gd name="T64" fmla="*/ 12719 w 12822"/>
                <a:gd name="T65" fmla="*/ 5930 h 6064"/>
                <a:gd name="T66" fmla="*/ 12740 w 12822"/>
                <a:gd name="T67" fmla="*/ 5549 h 6064"/>
                <a:gd name="T68" fmla="*/ 12765 w 12822"/>
                <a:gd name="T69" fmla="*/ 4415 h 6064"/>
                <a:gd name="T70" fmla="*/ 12820 w 12822"/>
                <a:gd name="T71" fmla="*/ 171 h 6064"/>
                <a:gd name="T72" fmla="*/ 12821 w 12822"/>
                <a:gd name="T73" fmla="*/ 70 h 6064"/>
                <a:gd name="T74" fmla="*/ 12719 w 12822"/>
                <a:gd name="T75" fmla="*/ 70 h 6064"/>
                <a:gd name="T76" fmla="*/ 144 w 12822"/>
                <a:gd name="T77" fmla="*/ 32 h 6064"/>
                <a:gd name="T78" fmla="*/ 175 w 12822"/>
                <a:gd name="T79" fmla="*/ 1 h 60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22"/>
                <a:gd name="T121" fmla="*/ 0 h 6064"/>
                <a:gd name="T122" fmla="*/ 12822 w 12822"/>
                <a:gd name="T123" fmla="*/ 6064 h 60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22" h="6064" extrusionOk="0">
                  <a:moveTo>
                    <a:pt x="12618" y="274"/>
                  </a:moveTo>
                  <a:lnTo>
                    <a:pt x="12618" y="274"/>
                  </a:lnTo>
                  <a:cubicBezTo>
                    <a:pt x="12639" y="1968"/>
                    <a:pt x="12657" y="3354"/>
                    <a:pt x="12671" y="4353"/>
                  </a:cubicBezTo>
                  <a:cubicBezTo>
                    <a:pt x="12681" y="4832"/>
                    <a:pt x="12689" y="5217"/>
                    <a:pt x="12696" y="5511"/>
                  </a:cubicBezTo>
                  <a:cubicBezTo>
                    <a:pt x="12703" y="5770"/>
                    <a:pt x="12710" y="5914"/>
                    <a:pt x="12717" y="5929"/>
                  </a:cubicBezTo>
                  <a:cubicBezTo>
                    <a:pt x="12702" y="5923"/>
                    <a:pt x="12616" y="5918"/>
                    <a:pt x="12463" y="5913"/>
                  </a:cubicBezTo>
                  <a:lnTo>
                    <a:pt x="11754" y="5897"/>
                  </a:lnTo>
                  <a:lnTo>
                    <a:pt x="9132" y="5861"/>
                  </a:lnTo>
                  <a:lnTo>
                    <a:pt x="275" y="5799"/>
                  </a:lnTo>
                  <a:cubicBezTo>
                    <a:pt x="278" y="4945"/>
                    <a:pt x="279" y="4056"/>
                    <a:pt x="280" y="3139"/>
                  </a:cubicBezTo>
                  <a:cubicBezTo>
                    <a:pt x="282" y="2658"/>
                    <a:pt x="282" y="2169"/>
                    <a:pt x="282" y="1673"/>
                  </a:cubicBezTo>
                  <a:lnTo>
                    <a:pt x="282" y="925"/>
                  </a:lnTo>
                  <a:lnTo>
                    <a:pt x="282" y="311"/>
                  </a:lnTo>
                  <a:lnTo>
                    <a:pt x="12618" y="274"/>
                  </a:lnTo>
                  <a:close/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0" y="174"/>
                    <a:pt x="1" y="174"/>
                  </a:cubicBezTo>
                  <a:cubicBezTo>
                    <a:pt x="1" y="174"/>
                    <a:pt x="2" y="174"/>
                    <a:pt x="4" y="172"/>
                  </a:cubicBezTo>
                  <a:lnTo>
                    <a:pt x="4" y="925"/>
                  </a:lnTo>
                  <a:lnTo>
                    <a:pt x="4" y="1673"/>
                  </a:lnTo>
                  <a:cubicBezTo>
                    <a:pt x="4" y="2169"/>
                    <a:pt x="5" y="2658"/>
                    <a:pt x="5" y="3139"/>
                  </a:cubicBezTo>
                  <a:cubicBezTo>
                    <a:pt x="6" y="4103"/>
                    <a:pt x="8" y="5036"/>
                    <a:pt x="11" y="5930"/>
                  </a:cubicBezTo>
                  <a:lnTo>
                    <a:pt x="11" y="6063"/>
                  </a:lnTo>
                  <a:lnTo>
                    <a:pt x="143" y="6062"/>
                  </a:lnTo>
                  <a:lnTo>
                    <a:pt x="9222" y="5999"/>
                  </a:lnTo>
                  <a:lnTo>
                    <a:pt x="11814" y="5962"/>
                  </a:lnTo>
                  <a:lnTo>
                    <a:pt x="12495" y="5947"/>
                  </a:lnTo>
                  <a:cubicBezTo>
                    <a:pt x="12647" y="5941"/>
                    <a:pt x="12724" y="5935"/>
                    <a:pt x="12719" y="5930"/>
                  </a:cubicBezTo>
                  <a:cubicBezTo>
                    <a:pt x="12719" y="5930"/>
                    <a:pt x="12719" y="5930"/>
                    <a:pt x="12719" y="5930"/>
                  </a:cubicBezTo>
                  <a:cubicBezTo>
                    <a:pt x="12725" y="5921"/>
                    <a:pt x="12732" y="5791"/>
                    <a:pt x="12740" y="5549"/>
                  </a:cubicBezTo>
                  <a:cubicBezTo>
                    <a:pt x="12747" y="5261"/>
                    <a:pt x="12755" y="4884"/>
                    <a:pt x="12765" y="4415"/>
                  </a:cubicBezTo>
                  <a:cubicBezTo>
                    <a:pt x="12779" y="3380"/>
                    <a:pt x="12797" y="1938"/>
                    <a:pt x="12820" y="171"/>
                  </a:cubicBezTo>
                  <a:lnTo>
                    <a:pt x="12821" y="70"/>
                  </a:lnTo>
                  <a:lnTo>
                    <a:pt x="12719" y="70"/>
                  </a:lnTo>
                  <a:lnTo>
                    <a:pt x="144" y="32"/>
                  </a:lnTo>
                  <a:cubicBezTo>
                    <a:pt x="166" y="10"/>
                    <a:pt x="175" y="1"/>
                    <a:pt x="17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0" name="Google Shape;2563;p47"/>
            <p:cNvSpPr>
              <a:spLocks/>
            </p:cNvSpPr>
            <p:nvPr/>
          </p:nvSpPr>
          <p:spPr bwMode="auto">
            <a:xfrm>
              <a:off x="3579500" y="2147025"/>
              <a:ext cx="368425" cy="474600"/>
            </a:xfrm>
            <a:custGeom>
              <a:avLst/>
              <a:gdLst>
                <a:gd name="T0" fmla="*/ 14736 w 14737"/>
                <a:gd name="T1" fmla="*/ 1 h 18984"/>
                <a:gd name="T2" fmla="*/ 7381 w 14737"/>
                <a:gd name="T3" fmla="*/ 9477 h 18984"/>
                <a:gd name="T4" fmla="*/ 7381 w 14737"/>
                <a:gd name="T5" fmla="*/ 9477 h 18984"/>
                <a:gd name="T6" fmla="*/ 14736 w 14737"/>
                <a:gd name="T7" fmla="*/ 1 h 18984"/>
                <a:gd name="T8" fmla="*/ 7381 w 14737"/>
                <a:gd name="T9" fmla="*/ 9477 h 18984"/>
                <a:gd name="T10" fmla="*/ 7381 w 14737"/>
                <a:gd name="T11" fmla="*/ 9477 h 18984"/>
                <a:gd name="T12" fmla="*/ 1 w 14737"/>
                <a:gd name="T13" fmla="*/ 18984 h 18984"/>
                <a:gd name="T14" fmla="*/ 7381 w 14737"/>
                <a:gd name="T15" fmla="*/ 9477 h 189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37"/>
                <a:gd name="T25" fmla="*/ 0 h 18984"/>
                <a:gd name="T26" fmla="*/ 14737 w 14737"/>
                <a:gd name="T27" fmla="*/ 18984 h 189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37" h="18984" extrusionOk="0">
                  <a:moveTo>
                    <a:pt x="14736" y="1"/>
                  </a:moveTo>
                  <a:lnTo>
                    <a:pt x="7381" y="9477"/>
                  </a:lnTo>
                  <a:cubicBezTo>
                    <a:pt x="9891" y="6351"/>
                    <a:pt x="12401" y="3226"/>
                    <a:pt x="14736" y="1"/>
                  </a:cubicBezTo>
                  <a:close/>
                  <a:moveTo>
                    <a:pt x="7381" y="9477"/>
                  </a:moveTo>
                  <a:lnTo>
                    <a:pt x="7381" y="9477"/>
                  </a:lnTo>
                  <a:cubicBezTo>
                    <a:pt x="4862" y="12612"/>
                    <a:pt x="2343" y="15748"/>
                    <a:pt x="1" y="18984"/>
                  </a:cubicBezTo>
                  <a:lnTo>
                    <a:pt x="7381" y="94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1" name="Google Shape;2564;p47"/>
            <p:cNvSpPr>
              <a:spLocks/>
            </p:cNvSpPr>
            <p:nvPr/>
          </p:nvSpPr>
          <p:spPr bwMode="auto">
            <a:xfrm>
              <a:off x="3579125" y="2147025"/>
              <a:ext cx="369225" cy="474625"/>
            </a:xfrm>
            <a:custGeom>
              <a:avLst/>
              <a:gdLst>
                <a:gd name="T0" fmla="*/ 14751 w 14769"/>
                <a:gd name="T1" fmla="*/ 1 h 18985"/>
                <a:gd name="T2" fmla="*/ 14150 w 14769"/>
                <a:gd name="T3" fmla="*/ 730 h 18985"/>
                <a:gd name="T4" fmla="*/ 12571 w 14769"/>
                <a:gd name="T5" fmla="*/ 2763 h 18985"/>
                <a:gd name="T6" fmla="*/ 7274 w 14769"/>
                <a:gd name="T7" fmla="*/ 9405 h 18985"/>
                <a:gd name="T8" fmla="*/ 2040 w 14769"/>
                <a:gd name="T9" fmla="*/ 16101 h 18985"/>
                <a:gd name="T10" fmla="*/ 530 w 14769"/>
                <a:gd name="T11" fmla="*/ 18190 h 18985"/>
                <a:gd name="T12" fmla="*/ 16 w 14769"/>
                <a:gd name="T13" fmla="*/ 18984 h 18985"/>
                <a:gd name="T14" fmla="*/ 17 w 14769"/>
                <a:gd name="T15" fmla="*/ 18984 h 18985"/>
                <a:gd name="T16" fmla="*/ 618 w 14769"/>
                <a:gd name="T17" fmla="*/ 18255 h 18985"/>
                <a:gd name="T18" fmla="*/ 2198 w 14769"/>
                <a:gd name="T19" fmla="*/ 16222 h 18985"/>
                <a:gd name="T20" fmla="*/ 7492 w 14769"/>
                <a:gd name="T21" fmla="*/ 9580 h 18985"/>
                <a:gd name="T22" fmla="*/ 12728 w 14769"/>
                <a:gd name="T23" fmla="*/ 2883 h 18985"/>
                <a:gd name="T24" fmla="*/ 14238 w 14769"/>
                <a:gd name="T25" fmla="*/ 795 h 18985"/>
                <a:gd name="T26" fmla="*/ 14753 w 14769"/>
                <a:gd name="T27" fmla="*/ 1 h 18985"/>
                <a:gd name="T28" fmla="*/ 14751 w 14769"/>
                <a:gd name="T29" fmla="*/ 1 h 189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69"/>
                <a:gd name="T46" fmla="*/ 0 h 18985"/>
                <a:gd name="T47" fmla="*/ 14769 w 14769"/>
                <a:gd name="T48" fmla="*/ 18985 h 189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69" h="18985" extrusionOk="0">
                  <a:moveTo>
                    <a:pt x="14751" y="1"/>
                  </a:moveTo>
                  <a:cubicBezTo>
                    <a:pt x="14727" y="1"/>
                    <a:pt x="14515" y="261"/>
                    <a:pt x="14150" y="730"/>
                  </a:cubicBezTo>
                  <a:cubicBezTo>
                    <a:pt x="13749" y="1246"/>
                    <a:pt x="13216" y="1931"/>
                    <a:pt x="12571" y="2763"/>
                  </a:cubicBezTo>
                  <a:cubicBezTo>
                    <a:pt x="11235" y="4477"/>
                    <a:pt x="9353" y="6821"/>
                    <a:pt x="7274" y="9405"/>
                  </a:cubicBezTo>
                  <a:cubicBezTo>
                    <a:pt x="5194" y="11990"/>
                    <a:pt x="3337" y="14353"/>
                    <a:pt x="2040" y="16101"/>
                  </a:cubicBezTo>
                  <a:cubicBezTo>
                    <a:pt x="1391" y="16975"/>
                    <a:pt x="877" y="17690"/>
                    <a:pt x="530" y="18190"/>
                  </a:cubicBezTo>
                  <a:cubicBezTo>
                    <a:pt x="184" y="18690"/>
                    <a:pt x="0" y="18973"/>
                    <a:pt x="16" y="18984"/>
                  </a:cubicBezTo>
                  <a:cubicBezTo>
                    <a:pt x="16" y="18984"/>
                    <a:pt x="16" y="18984"/>
                    <a:pt x="17" y="18984"/>
                  </a:cubicBezTo>
                  <a:cubicBezTo>
                    <a:pt x="40" y="18984"/>
                    <a:pt x="252" y="18725"/>
                    <a:pt x="618" y="18255"/>
                  </a:cubicBezTo>
                  <a:lnTo>
                    <a:pt x="2198" y="16222"/>
                  </a:lnTo>
                  <a:cubicBezTo>
                    <a:pt x="3532" y="14506"/>
                    <a:pt x="5411" y="12165"/>
                    <a:pt x="7492" y="9580"/>
                  </a:cubicBezTo>
                  <a:cubicBezTo>
                    <a:pt x="9574" y="6995"/>
                    <a:pt x="11431" y="4630"/>
                    <a:pt x="12728" y="2883"/>
                  </a:cubicBezTo>
                  <a:cubicBezTo>
                    <a:pt x="13377" y="2009"/>
                    <a:pt x="13891" y="1295"/>
                    <a:pt x="14238" y="795"/>
                  </a:cubicBezTo>
                  <a:cubicBezTo>
                    <a:pt x="14584" y="293"/>
                    <a:pt x="14768" y="12"/>
                    <a:pt x="14753" y="1"/>
                  </a:cubicBezTo>
                  <a:cubicBezTo>
                    <a:pt x="14752" y="1"/>
                    <a:pt x="14752" y="1"/>
                    <a:pt x="1475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2" name="Google Shape;2565;p47"/>
            <p:cNvSpPr>
              <a:spLocks/>
            </p:cNvSpPr>
            <p:nvPr/>
          </p:nvSpPr>
          <p:spPr bwMode="auto">
            <a:xfrm>
              <a:off x="3579500" y="2146200"/>
              <a:ext cx="377750" cy="475425"/>
            </a:xfrm>
            <a:custGeom>
              <a:avLst/>
              <a:gdLst>
                <a:gd name="T0" fmla="*/ 1 w 15110"/>
                <a:gd name="T1" fmla="*/ 0 h 19017"/>
                <a:gd name="T2" fmla="*/ 15110 w 15110"/>
                <a:gd name="T3" fmla="*/ 19017 h 19017"/>
                <a:gd name="T4" fmla="*/ 0 60000 65536"/>
                <a:gd name="T5" fmla="*/ 0 60000 65536"/>
                <a:gd name="T6" fmla="*/ 0 w 15110"/>
                <a:gd name="T7" fmla="*/ 0 h 19017"/>
                <a:gd name="T8" fmla="*/ 15110 w 15110"/>
                <a:gd name="T9" fmla="*/ 19017 h 190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110" h="19017" extrusionOk="0">
                  <a:moveTo>
                    <a:pt x="1" y="0"/>
                  </a:moveTo>
                  <a:lnTo>
                    <a:pt x="15110" y="1901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3" name="Google Shape;2566;p47"/>
            <p:cNvSpPr>
              <a:spLocks/>
            </p:cNvSpPr>
            <p:nvPr/>
          </p:nvSpPr>
          <p:spPr bwMode="auto">
            <a:xfrm>
              <a:off x="3578000" y="2146175"/>
              <a:ext cx="380775" cy="475475"/>
            </a:xfrm>
            <a:custGeom>
              <a:avLst/>
              <a:gdLst>
                <a:gd name="T0" fmla="*/ 61 w 15231"/>
                <a:gd name="T1" fmla="*/ 1 h 19019"/>
                <a:gd name="T2" fmla="*/ 59 w 15231"/>
                <a:gd name="T3" fmla="*/ 1 h 19019"/>
                <a:gd name="T4" fmla="*/ 7506 w 15231"/>
                <a:gd name="T5" fmla="*/ 9597 h 19019"/>
                <a:gd name="T6" fmla="*/ 15169 w 15231"/>
                <a:gd name="T7" fmla="*/ 19018 h 19019"/>
                <a:gd name="T8" fmla="*/ 15170 w 15231"/>
                <a:gd name="T9" fmla="*/ 19018 h 19019"/>
                <a:gd name="T10" fmla="*/ 7725 w 15231"/>
                <a:gd name="T11" fmla="*/ 9423 h 19019"/>
                <a:gd name="T12" fmla="*/ 61 w 15231"/>
                <a:gd name="T13" fmla="*/ 1 h 190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31"/>
                <a:gd name="T22" fmla="*/ 0 h 19019"/>
                <a:gd name="T23" fmla="*/ 15231 w 15231"/>
                <a:gd name="T24" fmla="*/ 19019 h 190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31" h="19019" extrusionOk="0">
                  <a:moveTo>
                    <a:pt x="61" y="1"/>
                  </a:moveTo>
                  <a:cubicBezTo>
                    <a:pt x="60" y="1"/>
                    <a:pt x="60" y="1"/>
                    <a:pt x="59" y="1"/>
                  </a:cubicBezTo>
                  <a:cubicBezTo>
                    <a:pt x="0" y="49"/>
                    <a:pt x="3334" y="4347"/>
                    <a:pt x="7506" y="9597"/>
                  </a:cubicBezTo>
                  <a:cubicBezTo>
                    <a:pt x="11655" y="14818"/>
                    <a:pt x="15071" y="19018"/>
                    <a:pt x="15169" y="19018"/>
                  </a:cubicBezTo>
                  <a:cubicBezTo>
                    <a:pt x="15169" y="19018"/>
                    <a:pt x="15170" y="19018"/>
                    <a:pt x="15170" y="19018"/>
                  </a:cubicBezTo>
                  <a:cubicBezTo>
                    <a:pt x="15230" y="18970"/>
                    <a:pt x="11898" y="14675"/>
                    <a:pt x="7725" y="9423"/>
                  </a:cubicBezTo>
                  <a:cubicBezTo>
                    <a:pt x="3575" y="4201"/>
                    <a:pt x="158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4" name="Google Shape;2567;p47"/>
            <p:cNvSpPr>
              <a:spLocks/>
            </p:cNvSpPr>
            <p:nvPr/>
          </p:nvSpPr>
          <p:spPr bwMode="auto">
            <a:xfrm>
              <a:off x="3392125" y="2088100"/>
              <a:ext cx="118200" cy="118225"/>
            </a:xfrm>
            <a:custGeom>
              <a:avLst/>
              <a:gdLst>
                <a:gd name="T0" fmla="*/ 2365 w 4728"/>
                <a:gd name="T1" fmla="*/ 0 h 4729"/>
                <a:gd name="T2" fmla="*/ 0 w 4728"/>
                <a:gd name="T3" fmla="*/ 2365 h 4729"/>
                <a:gd name="T4" fmla="*/ 2365 w 4728"/>
                <a:gd name="T5" fmla="*/ 4728 h 4729"/>
                <a:gd name="T6" fmla="*/ 4728 w 4728"/>
                <a:gd name="T7" fmla="*/ 2365 h 4729"/>
                <a:gd name="T8" fmla="*/ 2365 w 4728"/>
                <a:gd name="T9" fmla="*/ 0 h 4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8"/>
                <a:gd name="T16" fmla="*/ 0 h 4729"/>
                <a:gd name="T17" fmla="*/ 4728 w 4728"/>
                <a:gd name="T18" fmla="*/ 4729 h 4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8" h="4729" extrusionOk="0">
                  <a:moveTo>
                    <a:pt x="2365" y="0"/>
                  </a:moveTo>
                  <a:cubicBezTo>
                    <a:pt x="1059" y="0"/>
                    <a:pt x="0" y="1060"/>
                    <a:pt x="0" y="2365"/>
                  </a:cubicBezTo>
                  <a:cubicBezTo>
                    <a:pt x="0" y="3670"/>
                    <a:pt x="1059" y="4728"/>
                    <a:pt x="2365" y="4728"/>
                  </a:cubicBezTo>
                  <a:cubicBezTo>
                    <a:pt x="3670" y="4728"/>
                    <a:pt x="4728" y="3670"/>
                    <a:pt x="4728" y="2365"/>
                  </a:cubicBezTo>
                  <a:cubicBezTo>
                    <a:pt x="4728" y="1060"/>
                    <a:pt x="3670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5" name="Google Shape;2568;p47"/>
            <p:cNvSpPr>
              <a:spLocks/>
            </p:cNvSpPr>
            <p:nvPr/>
          </p:nvSpPr>
          <p:spPr bwMode="auto">
            <a:xfrm>
              <a:off x="3391800" y="2087775"/>
              <a:ext cx="118875" cy="118900"/>
            </a:xfrm>
            <a:custGeom>
              <a:avLst/>
              <a:gdLst>
                <a:gd name="T0" fmla="*/ 2379 w 4755"/>
                <a:gd name="T1" fmla="*/ 27 h 4756"/>
                <a:gd name="T2" fmla="*/ 4728 w 4755"/>
                <a:gd name="T3" fmla="*/ 2378 h 4756"/>
                <a:gd name="T4" fmla="*/ 2379 w 4755"/>
                <a:gd name="T5" fmla="*/ 4729 h 4756"/>
                <a:gd name="T6" fmla="*/ 27 w 4755"/>
                <a:gd name="T7" fmla="*/ 2378 h 4756"/>
                <a:gd name="T8" fmla="*/ 2379 w 4755"/>
                <a:gd name="T9" fmla="*/ 27 h 4756"/>
                <a:gd name="T10" fmla="*/ 2379 w 4755"/>
                <a:gd name="T11" fmla="*/ 1 h 4756"/>
                <a:gd name="T12" fmla="*/ 0 w 4755"/>
                <a:gd name="T13" fmla="*/ 2378 h 4756"/>
                <a:gd name="T14" fmla="*/ 2379 w 4755"/>
                <a:gd name="T15" fmla="*/ 4755 h 4756"/>
                <a:gd name="T16" fmla="*/ 4755 w 4755"/>
                <a:gd name="T17" fmla="*/ 2378 h 4756"/>
                <a:gd name="T18" fmla="*/ 2379 w 4755"/>
                <a:gd name="T19" fmla="*/ 1 h 47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55"/>
                <a:gd name="T31" fmla="*/ 0 h 4756"/>
                <a:gd name="T32" fmla="*/ 4755 w 4755"/>
                <a:gd name="T33" fmla="*/ 4756 h 47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55" h="4756" extrusionOk="0">
                  <a:moveTo>
                    <a:pt x="2379" y="27"/>
                  </a:moveTo>
                  <a:cubicBezTo>
                    <a:pt x="3673" y="27"/>
                    <a:pt x="4728" y="1081"/>
                    <a:pt x="4728" y="2378"/>
                  </a:cubicBezTo>
                  <a:cubicBezTo>
                    <a:pt x="4728" y="3675"/>
                    <a:pt x="3676" y="4729"/>
                    <a:pt x="2379" y="4729"/>
                  </a:cubicBezTo>
                  <a:cubicBezTo>
                    <a:pt x="1081" y="4729"/>
                    <a:pt x="27" y="3675"/>
                    <a:pt x="27" y="2378"/>
                  </a:cubicBezTo>
                  <a:cubicBezTo>
                    <a:pt x="27" y="1081"/>
                    <a:pt x="1082" y="27"/>
                    <a:pt x="2379" y="27"/>
                  </a:cubicBezTo>
                  <a:close/>
                  <a:moveTo>
                    <a:pt x="2379" y="1"/>
                  </a:moveTo>
                  <a:cubicBezTo>
                    <a:pt x="1067" y="1"/>
                    <a:pt x="0" y="1067"/>
                    <a:pt x="0" y="2378"/>
                  </a:cubicBezTo>
                  <a:cubicBezTo>
                    <a:pt x="0" y="3689"/>
                    <a:pt x="1067" y="4755"/>
                    <a:pt x="2379" y="4755"/>
                  </a:cubicBezTo>
                  <a:cubicBezTo>
                    <a:pt x="3689" y="4755"/>
                    <a:pt x="4755" y="3689"/>
                    <a:pt x="4755" y="2378"/>
                  </a:cubicBezTo>
                  <a:cubicBezTo>
                    <a:pt x="4755" y="1067"/>
                    <a:pt x="3690" y="1"/>
                    <a:pt x="237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6" name="Google Shape;2569;p47"/>
            <p:cNvSpPr>
              <a:spLocks/>
            </p:cNvSpPr>
            <p:nvPr/>
          </p:nvSpPr>
          <p:spPr bwMode="auto">
            <a:xfrm>
              <a:off x="4358650" y="1944650"/>
              <a:ext cx="118200" cy="118225"/>
            </a:xfrm>
            <a:custGeom>
              <a:avLst/>
              <a:gdLst>
                <a:gd name="T0" fmla="*/ 2365 w 4728"/>
                <a:gd name="T1" fmla="*/ 0 h 4729"/>
                <a:gd name="T2" fmla="*/ 0 w 4728"/>
                <a:gd name="T3" fmla="*/ 2365 h 4729"/>
                <a:gd name="T4" fmla="*/ 2365 w 4728"/>
                <a:gd name="T5" fmla="*/ 4728 h 4729"/>
                <a:gd name="T6" fmla="*/ 4728 w 4728"/>
                <a:gd name="T7" fmla="*/ 2365 h 4729"/>
                <a:gd name="T8" fmla="*/ 2365 w 4728"/>
                <a:gd name="T9" fmla="*/ 0 h 4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8"/>
                <a:gd name="T16" fmla="*/ 0 h 4729"/>
                <a:gd name="T17" fmla="*/ 4728 w 4728"/>
                <a:gd name="T18" fmla="*/ 4729 h 4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8" h="4729" extrusionOk="0">
                  <a:moveTo>
                    <a:pt x="2365" y="0"/>
                  </a:moveTo>
                  <a:cubicBezTo>
                    <a:pt x="1059" y="0"/>
                    <a:pt x="0" y="1060"/>
                    <a:pt x="0" y="2365"/>
                  </a:cubicBezTo>
                  <a:cubicBezTo>
                    <a:pt x="0" y="3670"/>
                    <a:pt x="1059" y="4728"/>
                    <a:pt x="2365" y="4728"/>
                  </a:cubicBezTo>
                  <a:cubicBezTo>
                    <a:pt x="3670" y="4728"/>
                    <a:pt x="4728" y="3670"/>
                    <a:pt x="4728" y="2365"/>
                  </a:cubicBezTo>
                  <a:cubicBezTo>
                    <a:pt x="4728" y="1060"/>
                    <a:pt x="3670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7" name="Google Shape;2570;p47"/>
            <p:cNvSpPr>
              <a:spLocks/>
            </p:cNvSpPr>
            <p:nvPr/>
          </p:nvSpPr>
          <p:spPr bwMode="auto">
            <a:xfrm>
              <a:off x="4358325" y="1944325"/>
              <a:ext cx="118875" cy="118900"/>
            </a:xfrm>
            <a:custGeom>
              <a:avLst/>
              <a:gdLst>
                <a:gd name="T0" fmla="*/ 2378 w 4755"/>
                <a:gd name="T1" fmla="*/ 27 h 4756"/>
                <a:gd name="T2" fmla="*/ 4728 w 4755"/>
                <a:gd name="T3" fmla="*/ 2378 h 4756"/>
                <a:gd name="T4" fmla="*/ 2378 w 4755"/>
                <a:gd name="T5" fmla="*/ 4729 h 4756"/>
                <a:gd name="T6" fmla="*/ 27 w 4755"/>
                <a:gd name="T7" fmla="*/ 2378 h 4756"/>
                <a:gd name="T8" fmla="*/ 2378 w 4755"/>
                <a:gd name="T9" fmla="*/ 27 h 4756"/>
                <a:gd name="T10" fmla="*/ 2378 w 4755"/>
                <a:gd name="T11" fmla="*/ 1 h 4756"/>
                <a:gd name="T12" fmla="*/ 0 w 4755"/>
                <a:gd name="T13" fmla="*/ 2378 h 4756"/>
                <a:gd name="T14" fmla="*/ 2378 w 4755"/>
                <a:gd name="T15" fmla="*/ 4755 h 4756"/>
                <a:gd name="T16" fmla="*/ 4755 w 4755"/>
                <a:gd name="T17" fmla="*/ 2378 h 4756"/>
                <a:gd name="T18" fmla="*/ 2378 w 4755"/>
                <a:gd name="T19" fmla="*/ 1 h 47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55"/>
                <a:gd name="T31" fmla="*/ 0 h 4756"/>
                <a:gd name="T32" fmla="*/ 4755 w 4755"/>
                <a:gd name="T33" fmla="*/ 4756 h 47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55" h="4756" extrusionOk="0">
                  <a:moveTo>
                    <a:pt x="2378" y="27"/>
                  </a:moveTo>
                  <a:cubicBezTo>
                    <a:pt x="3675" y="27"/>
                    <a:pt x="4728" y="1081"/>
                    <a:pt x="4728" y="2378"/>
                  </a:cubicBezTo>
                  <a:cubicBezTo>
                    <a:pt x="4728" y="3675"/>
                    <a:pt x="3675" y="4729"/>
                    <a:pt x="2378" y="4729"/>
                  </a:cubicBezTo>
                  <a:cubicBezTo>
                    <a:pt x="1081" y="4729"/>
                    <a:pt x="27" y="3675"/>
                    <a:pt x="27" y="2378"/>
                  </a:cubicBezTo>
                  <a:cubicBezTo>
                    <a:pt x="27" y="1081"/>
                    <a:pt x="1081" y="27"/>
                    <a:pt x="2378" y="27"/>
                  </a:cubicBezTo>
                  <a:close/>
                  <a:moveTo>
                    <a:pt x="2378" y="1"/>
                  </a:moveTo>
                  <a:cubicBezTo>
                    <a:pt x="1067" y="1"/>
                    <a:pt x="0" y="1067"/>
                    <a:pt x="0" y="2378"/>
                  </a:cubicBezTo>
                  <a:cubicBezTo>
                    <a:pt x="0" y="3689"/>
                    <a:pt x="1067" y="4755"/>
                    <a:pt x="2378" y="4755"/>
                  </a:cubicBezTo>
                  <a:cubicBezTo>
                    <a:pt x="3690" y="4755"/>
                    <a:pt x="4755" y="3689"/>
                    <a:pt x="4755" y="2378"/>
                  </a:cubicBezTo>
                  <a:cubicBezTo>
                    <a:pt x="4755" y="1067"/>
                    <a:pt x="3689" y="1"/>
                    <a:pt x="237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8" name="Google Shape;2571;p47"/>
            <p:cNvSpPr>
              <a:spLocks/>
            </p:cNvSpPr>
            <p:nvPr/>
          </p:nvSpPr>
          <p:spPr bwMode="auto">
            <a:xfrm>
              <a:off x="4333925" y="1621150"/>
              <a:ext cx="412700" cy="250000"/>
            </a:xfrm>
            <a:custGeom>
              <a:avLst/>
              <a:gdLst>
                <a:gd name="T0" fmla="*/ 14616 w 16508"/>
                <a:gd name="T1" fmla="*/ 0 h 10000"/>
                <a:gd name="T2" fmla="*/ 2879 w 16508"/>
                <a:gd name="T3" fmla="*/ 4135 h 10000"/>
                <a:gd name="T4" fmla="*/ 0 w 16508"/>
                <a:gd name="T5" fmla="*/ 9237 h 10000"/>
                <a:gd name="T6" fmla="*/ 5378 w 16508"/>
                <a:gd name="T7" fmla="*/ 10000 h 10000"/>
                <a:gd name="T8" fmla="*/ 16507 w 16508"/>
                <a:gd name="T9" fmla="*/ 4276 h 10000"/>
                <a:gd name="T10" fmla="*/ 14616 w 16508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08"/>
                <a:gd name="T19" fmla="*/ 0 h 10000"/>
                <a:gd name="T20" fmla="*/ 16508 w 16508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08" h="10000" extrusionOk="0">
                  <a:moveTo>
                    <a:pt x="14616" y="0"/>
                  </a:moveTo>
                  <a:lnTo>
                    <a:pt x="2879" y="4135"/>
                  </a:lnTo>
                  <a:lnTo>
                    <a:pt x="0" y="9237"/>
                  </a:lnTo>
                  <a:lnTo>
                    <a:pt x="5378" y="10000"/>
                  </a:lnTo>
                  <a:lnTo>
                    <a:pt x="16507" y="4276"/>
                  </a:lnTo>
                  <a:lnTo>
                    <a:pt x="14616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49" name="Google Shape;2572;p47"/>
            <p:cNvSpPr>
              <a:spLocks/>
            </p:cNvSpPr>
            <p:nvPr/>
          </p:nvSpPr>
          <p:spPr bwMode="auto">
            <a:xfrm>
              <a:off x="4322350" y="1606600"/>
              <a:ext cx="430175" cy="235825"/>
            </a:xfrm>
            <a:custGeom>
              <a:avLst/>
              <a:gdLst>
                <a:gd name="T0" fmla="*/ 14783 w 17207"/>
                <a:gd name="T1" fmla="*/ 1 h 9433"/>
                <a:gd name="T2" fmla="*/ 2726 w 17207"/>
                <a:gd name="T3" fmla="*/ 4382 h 9433"/>
                <a:gd name="T4" fmla="*/ 1 w 17207"/>
                <a:gd name="T5" fmla="*/ 8769 h 9433"/>
                <a:gd name="T6" fmla="*/ 5515 w 17207"/>
                <a:gd name="T7" fmla="*/ 9433 h 9433"/>
                <a:gd name="T8" fmla="*/ 17206 w 17207"/>
                <a:gd name="T9" fmla="*/ 4764 h 9433"/>
                <a:gd name="T10" fmla="*/ 14783 w 17207"/>
                <a:gd name="T11" fmla="*/ 1 h 9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07"/>
                <a:gd name="T19" fmla="*/ 0 h 9433"/>
                <a:gd name="T20" fmla="*/ 17207 w 17207"/>
                <a:gd name="T21" fmla="*/ 9433 h 9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07" h="9433" extrusionOk="0">
                  <a:moveTo>
                    <a:pt x="14783" y="1"/>
                  </a:moveTo>
                  <a:lnTo>
                    <a:pt x="2726" y="4382"/>
                  </a:lnTo>
                  <a:lnTo>
                    <a:pt x="1" y="8769"/>
                  </a:lnTo>
                  <a:lnTo>
                    <a:pt x="5515" y="9433"/>
                  </a:lnTo>
                  <a:lnTo>
                    <a:pt x="17206" y="4764"/>
                  </a:lnTo>
                  <a:lnTo>
                    <a:pt x="14783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0" name="Google Shape;2573;p47"/>
            <p:cNvSpPr>
              <a:spLocks/>
            </p:cNvSpPr>
            <p:nvPr/>
          </p:nvSpPr>
          <p:spPr bwMode="auto">
            <a:xfrm>
              <a:off x="4452400" y="1677225"/>
              <a:ext cx="205925" cy="79200"/>
            </a:xfrm>
            <a:custGeom>
              <a:avLst/>
              <a:gdLst>
                <a:gd name="T0" fmla="*/ 8199 w 8237"/>
                <a:gd name="T1" fmla="*/ 0 h 3168"/>
                <a:gd name="T2" fmla="*/ 4080 w 8237"/>
                <a:gd name="T3" fmla="*/ 1408 h 3168"/>
                <a:gd name="T4" fmla="*/ 91 w 8237"/>
                <a:gd name="T5" fmla="*/ 3167 h 3168"/>
                <a:gd name="T6" fmla="*/ 91 w 8237"/>
                <a:gd name="T7" fmla="*/ 3168 h 3168"/>
                <a:gd name="T8" fmla="*/ 1284 w 8237"/>
                <a:gd name="T9" fmla="*/ 2751 h 3168"/>
                <a:gd name="T10" fmla="*/ 4180 w 8237"/>
                <a:gd name="T11" fmla="*/ 1669 h 3168"/>
                <a:gd name="T12" fmla="*/ 7056 w 8237"/>
                <a:gd name="T13" fmla="*/ 537 h 3168"/>
                <a:gd name="T14" fmla="*/ 8226 w 8237"/>
                <a:gd name="T15" fmla="*/ 8 h 3168"/>
                <a:gd name="T16" fmla="*/ 8199 w 8237"/>
                <a:gd name="T17" fmla="*/ 0 h 31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37"/>
                <a:gd name="T28" fmla="*/ 0 h 3168"/>
                <a:gd name="T29" fmla="*/ 8237 w 8237"/>
                <a:gd name="T30" fmla="*/ 3168 h 31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37" h="3168" extrusionOk="0">
                  <a:moveTo>
                    <a:pt x="8199" y="0"/>
                  </a:moveTo>
                  <a:cubicBezTo>
                    <a:pt x="7961" y="0"/>
                    <a:pt x="6194" y="599"/>
                    <a:pt x="4080" y="1408"/>
                  </a:cubicBezTo>
                  <a:cubicBezTo>
                    <a:pt x="1834" y="2270"/>
                    <a:pt x="0" y="3054"/>
                    <a:pt x="91" y="3167"/>
                  </a:cubicBezTo>
                  <a:cubicBezTo>
                    <a:pt x="90" y="3167"/>
                    <a:pt x="90" y="3168"/>
                    <a:pt x="91" y="3168"/>
                  </a:cubicBezTo>
                  <a:cubicBezTo>
                    <a:pt x="106" y="3168"/>
                    <a:pt x="580" y="3009"/>
                    <a:pt x="1284" y="2751"/>
                  </a:cubicBezTo>
                  <a:lnTo>
                    <a:pt x="4180" y="1669"/>
                  </a:lnTo>
                  <a:cubicBezTo>
                    <a:pt x="5307" y="1238"/>
                    <a:pt x="6324" y="839"/>
                    <a:pt x="7056" y="537"/>
                  </a:cubicBezTo>
                  <a:cubicBezTo>
                    <a:pt x="7789" y="236"/>
                    <a:pt x="8236" y="39"/>
                    <a:pt x="8226" y="8"/>
                  </a:cubicBezTo>
                  <a:cubicBezTo>
                    <a:pt x="8224" y="3"/>
                    <a:pt x="8215" y="0"/>
                    <a:pt x="819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1" name="Google Shape;2574;p47"/>
            <p:cNvSpPr>
              <a:spLocks/>
            </p:cNvSpPr>
            <p:nvPr/>
          </p:nvSpPr>
          <p:spPr bwMode="auto">
            <a:xfrm>
              <a:off x="4476300" y="1731225"/>
              <a:ext cx="135500" cy="50425"/>
            </a:xfrm>
            <a:custGeom>
              <a:avLst/>
              <a:gdLst>
                <a:gd name="T0" fmla="*/ 5366 w 5420"/>
                <a:gd name="T1" fmla="*/ 1 h 2017"/>
                <a:gd name="T2" fmla="*/ 2693 w 5420"/>
                <a:gd name="T3" fmla="*/ 974 h 2017"/>
                <a:gd name="T4" fmla="*/ 22 w 5420"/>
                <a:gd name="T5" fmla="*/ 2006 h 2017"/>
                <a:gd name="T6" fmla="*/ 66 w 5420"/>
                <a:gd name="T7" fmla="*/ 2017 h 2017"/>
                <a:gd name="T8" fmla="*/ 2791 w 5420"/>
                <a:gd name="T9" fmla="*/ 1237 h 2017"/>
                <a:gd name="T10" fmla="*/ 5388 w 5420"/>
                <a:gd name="T11" fmla="*/ 8 h 2017"/>
                <a:gd name="T12" fmla="*/ 5366 w 5420"/>
                <a:gd name="T13" fmla="*/ 1 h 2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20"/>
                <a:gd name="T22" fmla="*/ 0 h 2017"/>
                <a:gd name="T23" fmla="*/ 5420 w 5420"/>
                <a:gd name="T24" fmla="*/ 2017 h 2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20" h="2017" extrusionOk="0">
                  <a:moveTo>
                    <a:pt x="5366" y="1"/>
                  </a:moveTo>
                  <a:cubicBezTo>
                    <a:pt x="5196" y="1"/>
                    <a:pt x="4074" y="464"/>
                    <a:pt x="2693" y="974"/>
                  </a:cubicBezTo>
                  <a:cubicBezTo>
                    <a:pt x="1216" y="1527"/>
                    <a:pt x="1" y="1928"/>
                    <a:pt x="22" y="2006"/>
                  </a:cubicBezTo>
                  <a:cubicBezTo>
                    <a:pt x="24" y="2013"/>
                    <a:pt x="39" y="2017"/>
                    <a:pt x="66" y="2017"/>
                  </a:cubicBezTo>
                  <a:cubicBezTo>
                    <a:pt x="301" y="2017"/>
                    <a:pt x="1454" y="1737"/>
                    <a:pt x="2791" y="1237"/>
                  </a:cubicBezTo>
                  <a:cubicBezTo>
                    <a:pt x="4280" y="685"/>
                    <a:pt x="5420" y="75"/>
                    <a:pt x="5388" y="8"/>
                  </a:cubicBezTo>
                  <a:cubicBezTo>
                    <a:pt x="5385" y="3"/>
                    <a:pt x="5378" y="1"/>
                    <a:pt x="536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2" name="Google Shape;2575;p47"/>
            <p:cNvSpPr>
              <a:spLocks/>
            </p:cNvSpPr>
            <p:nvPr/>
          </p:nvSpPr>
          <p:spPr bwMode="auto">
            <a:xfrm>
              <a:off x="5155275" y="1659200"/>
              <a:ext cx="1118175" cy="715850"/>
            </a:xfrm>
            <a:custGeom>
              <a:avLst/>
              <a:gdLst>
                <a:gd name="T0" fmla="*/ 37661 w 44727"/>
                <a:gd name="T1" fmla="*/ 0 h 28634"/>
                <a:gd name="T2" fmla="*/ 0 w 44727"/>
                <a:gd name="T3" fmla="*/ 7129 h 28634"/>
                <a:gd name="T4" fmla="*/ 4072 w 44727"/>
                <a:gd name="T5" fmla="*/ 28634 h 28634"/>
                <a:gd name="T6" fmla="*/ 44727 w 44727"/>
                <a:gd name="T7" fmla="*/ 20937 h 28634"/>
                <a:gd name="T8" fmla="*/ 37661 w 44727"/>
                <a:gd name="T9" fmla="*/ 0 h 28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27"/>
                <a:gd name="T16" fmla="*/ 0 h 28634"/>
                <a:gd name="T17" fmla="*/ 44727 w 44727"/>
                <a:gd name="T18" fmla="*/ 28634 h 28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27" h="28634" extrusionOk="0">
                  <a:moveTo>
                    <a:pt x="37661" y="0"/>
                  </a:moveTo>
                  <a:lnTo>
                    <a:pt x="0" y="7129"/>
                  </a:lnTo>
                  <a:lnTo>
                    <a:pt x="4072" y="28634"/>
                  </a:lnTo>
                  <a:lnTo>
                    <a:pt x="44727" y="20937"/>
                  </a:lnTo>
                  <a:lnTo>
                    <a:pt x="3766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3" name="Google Shape;2576;p47"/>
            <p:cNvSpPr>
              <a:spLocks/>
            </p:cNvSpPr>
            <p:nvPr/>
          </p:nvSpPr>
          <p:spPr bwMode="auto">
            <a:xfrm>
              <a:off x="5134125" y="1659150"/>
              <a:ext cx="1052850" cy="658575"/>
            </a:xfrm>
            <a:custGeom>
              <a:avLst/>
              <a:gdLst>
                <a:gd name="T0" fmla="*/ 38507 w 42114"/>
                <a:gd name="T1" fmla="*/ 1 h 26343"/>
                <a:gd name="T2" fmla="*/ 0 w 42114"/>
                <a:gd name="T3" fmla="*/ 7291 h 26343"/>
                <a:gd name="T4" fmla="*/ 3607 w 42114"/>
                <a:gd name="T5" fmla="*/ 26343 h 26343"/>
                <a:gd name="T6" fmla="*/ 42114 w 42114"/>
                <a:gd name="T7" fmla="*/ 19052 h 26343"/>
                <a:gd name="T8" fmla="*/ 38507 w 42114"/>
                <a:gd name="T9" fmla="*/ 1 h 26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14"/>
                <a:gd name="T16" fmla="*/ 0 h 26343"/>
                <a:gd name="T17" fmla="*/ 42114 w 42114"/>
                <a:gd name="T18" fmla="*/ 26343 h 26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14" h="26343" extrusionOk="0">
                  <a:moveTo>
                    <a:pt x="38507" y="1"/>
                  </a:moveTo>
                  <a:lnTo>
                    <a:pt x="0" y="7291"/>
                  </a:lnTo>
                  <a:lnTo>
                    <a:pt x="3607" y="26343"/>
                  </a:lnTo>
                  <a:lnTo>
                    <a:pt x="42114" y="19052"/>
                  </a:lnTo>
                  <a:lnTo>
                    <a:pt x="3850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4" name="Google Shape;2577;p47"/>
            <p:cNvSpPr>
              <a:spLocks/>
            </p:cNvSpPr>
            <p:nvPr/>
          </p:nvSpPr>
          <p:spPr bwMode="auto">
            <a:xfrm>
              <a:off x="5130025" y="1656175"/>
              <a:ext cx="1057025" cy="665450"/>
            </a:xfrm>
            <a:custGeom>
              <a:avLst/>
              <a:gdLst>
                <a:gd name="T0" fmla="*/ 38754 w 42281"/>
                <a:gd name="T1" fmla="*/ 0 h 26618"/>
                <a:gd name="T2" fmla="*/ 38653 w 42281"/>
                <a:gd name="T3" fmla="*/ 20 h 26618"/>
                <a:gd name="T4" fmla="*/ 141 w 42281"/>
                <a:gd name="T5" fmla="*/ 7272 h 26618"/>
                <a:gd name="T6" fmla="*/ 138 w 42281"/>
                <a:gd name="T7" fmla="*/ 7272 h 26618"/>
                <a:gd name="T8" fmla="*/ 0 w 42281"/>
                <a:gd name="T9" fmla="*/ 7299 h 26618"/>
                <a:gd name="T10" fmla="*/ 27 w 42281"/>
                <a:gd name="T11" fmla="*/ 7437 h 26618"/>
                <a:gd name="T12" fmla="*/ 3642 w 42281"/>
                <a:gd name="T13" fmla="*/ 26487 h 26618"/>
                <a:gd name="T14" fmla="*/ 3666 w 42281"/>
                <a:gd name="T15" fmla="*/ 26618 h 26618"/>
                <a:gd name="T16" fmla="*/ 3795 w 42281"/>
                <a:gd name="T17" fmla="*/ 26592 h 26618"/>
                <a:gd name="T18" fmla="*/ 31508 w 42281"/>
                <a:gd name="T19" fmla="*/ 21282 h 26618"/>
                <a:gd name="T20" fmla="*/ 39456 w 42281"/>
                <a:gd name="T21" fmla="*/ 19740 h 26618"/>
                <a:gd name="T22" fmla="*/ 41564 w 42281"/>
                <a:gd name="T23" fmla="*/ 19324 h 26618"/>
                <a:gd name="T24" fmla="*/ 42102 w 42281"/>
                <a:gd name="T25" fmla="*/ 19215 h 26618"/>
                <a:gd name="T26" fmla="*/ 42278 w 42281"/>
                <a:gd name="T27" fmla="*/ 19173 h 26618"/>
                <a:gd name="T28" fmla="*/ 42278 w 42281"/>
                <a:gd name="T29" fmla="*/ 19173 h 26618"/>
                <a:gd name="T30" fmla="*/ 42082 w 42281"/>
                <a:gd name="T31" fmla="*/ 19202 h 26618"/>
                <a:gd name="T32" fmla="*/ 41527 w 42281"/>
                <a:gd name="T33" fmla="*/ 19299 h 26618"/>
                <a:gd name="T34" fmla="*/ 39388 w 42281"/>
                <a:gd name="T35" fmla="*/ 19687 h 26618"/>
                <a:gd name="T36" fmla="*/ 31396 w 42281"/>
                <a:gd name="T37" fmla="*/ 21162 h 26618"/>
                <a:gd name="T38" fmla="*/ 3876 w 42281"/>
                <a:gd name="T39" fmla="*/ 26308 h 26618"/>
                <a:gd name="T40" fmla="*/ 3876 w 42281"/>
                <a:gd name="T41" fmla="*/ 26308 h 26618"/>
                <a:gd name="T42" fmla="*/ 327 w 42281"/>
                <a:gd name="T43" fmla="*/ 7522 h 26618"/>
                <a:gd name="T44" fmla="*/ 327 w 42281"/>
                <a:gd name="T45" fmla="*/ 7522 h 26618"/>
                <a:gd name="T46" fmla="*/ 38588 w 42281"/>
                <a:gd name="T47" fmla="*/ 242 h 26618"/>
                <a:gd name="T48" fmla="*/ 38588 w 42281"/>
                <a:gd name="T49" fmla="*/ 242 h 26618"/>
                <a:gd name="T50" fmla="*/ 41256 w 42281"/>
                <a:gd name="T51" fmla="*/ 14032 h 26618"/>
                <a:gd name="T52" fmla="*/ 42002 w 42281"/>
                <a:gd name="T53" fmla="*/ 17832 h 26618"/>
                <a:gd name="T54" fmla="*/ 42202 w 42281"/>
                <a:gd name="T55" fmla="*/ 18827 h 26618"/>
                <a:gd name="T56" fmla="*/ 42278 w 42281"/>
                <a:gd name="T57" fmla="*/ 19173 h 26618"/>
                <a:gd name="T58" fmla="*/ 42227 w 42281"/>
                <a:gd name="T59" fmla="*/ 18845 h 26618"/>
                <a:gd name="T60" fmla="*/ 42053 w 42281"/>
                <a:gd name="T61" fmla="*/ 17866 h 26618"/>
                <a:gd name="T62" fmla="*/ 41363 w 42281"/>
                <a:gd name="T63" fmla="*/ 14077 h 26618"/>
                <a:gd name="T64" fmla="*/ 38774 w 42281"/>
                <a:gd name="T65" fmla="*/ 103 h 26618"/>
                <a:gd name="T66" fmla="*/ 38754 w 42281"/>
                <a:gd name="T67" fmla="*/ 0 h 26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281"/>
                <a:gd name="T103" fmla="*/ 0 h 26618"/>
                <a:gd name="T104" fmla="*/ 42281 w 42281"/>
                <a:gd name="T105" fmla="*/ 26618 h 26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281" h="26618" extrusionOk="0">
                  <a:moveTo>
                    <a:pt x="38754" y="0"/>
                  </a:moveTo>
                  <a:lnTo>
                    <a:pt x="38653" y="20"/>
                  </a:lnTo>
                  <a:lnTo>
                    <a:pt x="141" y="7272"/>
                  </a:lnTo>
                  <a:lnTo>
                    <a:pt x="138" y="7272"/>
                  </a:lnTo>
                  <a:lnTo>
                    <a:pt x="0" y="7299"/>
                  </a:lnTo>
                  <a:lnTo>
                    <a:pt x="27" y="7437"/>
                  </a:lnTo>
                  <a:cubicBezTo>
                    <a:pt x="1301" y="14150"/>
                    <a:pt x="2523" y="20595"/>
                    <a:pt x="3642" y="26487"/>
                  </a:cubicBezTo>
                  <a:lnTo>
                    <a:pt x="3666" y="26618"/>
                  </a:lnTo>
                  <a:lnTo>
                    <a:pt x="3795" y="26592"/>
                  </a:lnTo>
                  <a:lnTo>
                    <a:pt x="31508" y="21282"/>
                  </a:lnTo>
                  <a:lnTo>
                    <a:pt x="39456" y="19740"/>
                  </a:lnTo>
                  <a:lnTo>
                    <a:pt x="41564" y="19324"/>
                  </a:lnTo>
                  <a:lnTo>
                    <a:pt x="42102" y="19215"/>
                  </a:lnTo>
                  <a:cubicBezTo>
                    <a:pt x="42221" y="19190"/>
                    <a:pt x="42280" y="19176"/>
                    <a:pt x="42278" y="19173"/>
                  </a:cubicBezTo>
                  <a:cubicBezTo>
                    <a:pt x="42278" y="19173"/>
                    <a:pt x="42209" y="19181"/>
                    <a:pt x="42082" y="19202"/>
                  </a:cubicBezTo>
                  <a:lnTo>
                    <a:pt x="41527" y="19299"/>
                  </a:lnTo>
                  <a:lnTo>
                    <a:pt x="39388" y="19687"/>
                  </a:lnTo>
                  <a:lnTo>
                    <a:pt x="31396" y="21162"/>
                  </a:lnTo>
                  <a:lnTo>
                    <a:pt x="3876" y="26308"/>
                  </a:lnTo>
                  <a:lnTo>
                    <a:pt x="327" y="7522"/>
                  </a:lnTo>
                  <a:lnTo>
                    <a:pt x="38588" y="242"/>
                  </a:lnTo>
                  <a:lnTo>
                    <a:pt x="41256" y="14032"/>
                  </a:lnTo>
                  <a:cubicBezTo>
                    <a:pt x="41578" y="15673"/>
                    <a:pt x="41829" y="16953"/>
                    <a:pt x="42002" y="17832"/>
                  </a:cubicBezTo>
                  <a:cubicBezTo>
                    <a:pt x="42088" y="18262"/>
                    <a:pt x="42155" y="18594"/>
                    <a:pt x="42202" y="18827"/>
                  </a:cubicBezTo>
                  <a:cubicBezTo>
                    <a:pt x="42248" y="19053"/>
                    <a:pt x="42278" y="19173"/>
                    <a:pt x="42278" y="19173"/>
                  </a:cubicBezTo>
                  <a:cubicBezTo>
                    <a:pt x="42278" y="19173"/>
                    <a:pt x="42265" y="19065"/>
                    <a:pt x="42227" y="18845"/>
                  </a:cubicBezTo>
                  <a:cubicBezTo>
                    <a:pt x="42186" y="18615"/>
                    <a:pt x="42129" y="18288"/>
                    <a:pt x="42053" y="17866"/>
                  </a:cubicBezTo>
                  <a:cubicBezTo>
                    <a:pt x="41893" y="16988"/>
                    <a:pt x="41661" y="15714"/>
                    <a:pt x="41363" y="14077"/>
                  </a:cubicBezTo>
                  <a:cubicBezTo>
                    <a:pt x="40749" y="10762"/>
                    <a:pt x="39864" y="5988"/>
                    <a:pt x="38774" y="103"/>
                  </a:cubicBezTo>
                  <a:lnTo>
                    <a:pt x="38754" y="0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5" name="Google Shape;2578;p47"/>
            <p:cNvSpPr>
              <a:spLocks/>
            </p:cNvSpPr>
            <p:nvPr/>
          </p:nvSpPr>
          <p:spPr bwMode="auto">
            <a:xfrm>
              <a:off x="5244200" y="1853475"/>
              <a:ext cx="317000" cy="316950"/>
            </a:xfrm>
            <a:custGeom>
              <a:avLst/>
              <a:gdLst>
                <a:gd name="T0" fmla="*/ 10620 w 12680"/>
                <a:gd name="T1" fmla="*/ 0 h 12678"/>
                <a:gd name="T2" fmla="*/ 1 w 12680"/>
                <a:gd name="T3" fmla="*/ 2058 h 12678"/>
                <a:gd name="T4" fmla="*/ 2059 w 12680"/>
                <a:gd name="T5" fmla="*/ 12677 h 12678"/>
                <a:gd name="T6" fmla="*/ 12679 w 12680"/>
                <a:gd name="T7" fmla="*/ 10619 h 12678"/>
                <a:gd name="T8" fmla="*/ 10620 w 12680"/>
                <a:gd name="T9" fmla="*/ 0 h 12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80"/>
                <a:gd name="T16" fmla="*/ 0 h 12678"/>
                <a:gd name="T17" fmla="*/ 12680 w 12680"/>
                <a:gd name="T18" fmla="*/ 12678 h 12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80" h="12678" extrusionOk="0">
                  <a:moveTo>
                    <a:pt x="10620" y="0"/>
                  </a:moveTo>
                  <a:lnTo>
                    <a:pt x="1" y="2058"/>
                  </a:lnTo>
                  <a:lnTo>
                    <a:pt x="2059" y="12677"/>
                  </a:lnTo>
                  <a:lnTo>
                    <a:pt x="12679" y="10619"/>
                  </a:lnTo>
                  <a:lnTo>
                    <a:pt x="106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6" name="Google Shape;2579;p47"/>
            <p:cNvSpPr>
              <a:spLocks/>
            </p:cNvSpPr>
            <p:nvPr/>
          </p:nvSpPr>
          <p:spPr bwMode="auto">
            <a:xfrm>
              <a:off x="5245750" y="1874425"/>
              <a:ext cx="320775" cy="323675"/>
            </a:xfrm>
            <a:custGeom>
              <a:avLst/>
              <a:gdLst>
                <a:gd name="T0" fmla="*/ 10716 w 12831"/>
                <a:gd name="T1" fmla="*/ 283 h 12947"/>
                <a:gd name="T2" fmla="*/ 12207 w 12831"/>
                <a:gd name="T3" fmla="*/ 7832 h 12947"/>
                <a:gd name="T4" fmla="*/ 12650 w 12831"/>
                <a:gd name="T5" fmla="*/ 10003 h 12947"/>
                <a:gd name="T6" fmla="*/ 12773 w 12831"/>
                <a:gd name="T7" fmla="*/ 10583 h 12947"/>
                <a:gd name="T8" fmla="*/ 12825 w 12831"/>
                <a:gd name="T9" fmla="*/ 10788 h 12947"/>
                <a:gd name="T10" fmla="*/ 12825 w 12831"/>
                <a:gd name="T11" fmla="*/ 10788 h 12947"/>
                <a:gd name="T12" fmla="*/ 12819 w 12831"/>
                <a:gd name="T13" fmla="*/ 10787 h 12947"/>
                <a:gd name="T14" fmla="*/ 12616 w 12831"/>
                <a:gd name="T15" fmla="*/ 10814 h 12947"/>
                <a:gd name="T16" fmla="*/ 12031 w 12831"/>
                <a:gd name="T17" fmla="*/ 10911 h 12947"/>
                <a:gd name="T18" fmla="*/ 9849 w 12831"/>
                <a:gd name="T19" fmla="*/ 11291 h 12947"/>
                <a:gd name="T20" fmla="*/ 2276 w 12831"/>
                <a:gd name="T21" fmla="*/ 12664 h 12947"/>
                <a:gd name="T22" fmla="*/ 2276 w 12831"/>
                <a:gd name="T23" fmla="*/ 12664 h 12947"/>
                <a:gd name="T24" fmla="*/ 1361 w 12831"/>
                <a:gd name="T25" fmla="*/ 7756 h 12947"/>
                <a:gd name="T26" fmla="*/ 844 w 12831"/>
                <a:gd name="T27" fmla="*/ 5004 h 12947"/>
                <a:gd name="T28" fmla="*/ 575 w 12831"/>
                <a:gd name="T29" fmla="*/ 3579 h 12947"/>
                <a:gd name="T30" fmla="*/ 437 w 12831"/>
                <a:gd name="T31" fmla="*/ 2857 h 12947"/>
                <a:gd name="T32" fmla="*/ 370 w 12831"/>
                <a:gd name="T33" fmla="*/ 2495 h 12947"/>
                <a:gd name="T34" fmla="*/ 335 w 12831"/>
                <a:gd name="T35" fmla="*/ 2312 h 12947"/>
                <a:gd name="T36" fmla="*/ 326 w 12831"/>
                <a:gd name="T37" fmla="*/ 2268 h 12947"/>
                <a:gd name="T38" fmla="*/ 326 w 12831"/>
                <a:gd name="T39" fmla="*/ 2268 h 12947"/>
                <a:gd name="T40" fmla="*/ 10716 w 12831"/>
                <a:gd name="T41" fmla="*/ 283 h 12947"/>
                <a:gd name="T42" fmla="*/ 10907 w 12831"/>
                <a:gd name="T43" fmla="*/ 1 h 12947"/>
                <a:gd name="T44" fmla="*/ 10788 w 12831"/>
                <a:gd name="T45" fmla="*/ 23 h 12947"/>
                <a:gd name="T46" fmla="*/ 138 w 12831"/>
                <a:gd name="T47" fmla="*/ 2020 h 12947"/>
                <a:gd name="T48" fmla="*/ 140 w 12831"/>
                <a:gd name="T49" fmla="*/ 2017 h 12947"/>
                <a:gd name="T50" fmla="*/ 140 w 12831"/>
                <a:gd name="T51" fmla="*/ 2017 h 12947"/>
                <a:gd name="T52" fmla="*/ 1 w 12831"/>
                <a:gd name="T53" fmla="*/ 2221 h 12947"/>
                <a:gd name="T54" fmla="*/ 26 w 12831"/>
                <a:gd name="T55" fmla="*/ 2186 h 12947"/>
                <a:gd name="T56" fmla="*/ 26 w 12831"/>
                <a:gd name="T57" fmla="*/ 2188 h 12947"/>
                <a:gd name="T58" fmla="*/ 27 w 12831"/>
                <a:gd name="T59" fmla="*/ 2194 h 12947"/>
                <a:gd name="T60" fmla="*/ 30 w 12831"/>
                <a:gd name="T61" fmla="*/ 2205 h 12947"/>
                <a:gd name="T62" fmla="*/ 34 w 12831"/>
                <a:gd name="T63" fmla="*/ 2228 h 12947"/>
                <a:gd name="T64" fmla="*/ 43 w 12831"/>
                <a:gd name="T65" fmla="*/ 2274 h 12947"/>
                <a:gd name="T66" fmla="*/ 60 w 12831"/>
                <a:gd name="T67" fmla="*/ 2365 h 12947"/>
                <a:gd name="T68" fmla="*/ 95 w 12831"/>
                <a:gd name="T69" fmla="*/ 2547 h 12947"/>
                <a:gd name="T70" fmla="*/ 164 w 12831"/>
                <a:gd name="T71" fmla="*/ 2911 h 12947"/>
                <a:gd name="T72" fmla="*/ 301 w 12831"/>
                <a:gd name="T73" fmla="*/ 3633 h 12947"/>
                <a:gd name="T74" fmla="*/ 571 w 12831"/>
                <a:gd name="T75" fmla="*/ 5055 h 12947"/>
                <a:gd name="T76" fmla="*/ 1096 w 12831"/>
                <a:gd name="T77" fmla="*/ 7807 h 12947"/>
                <a:gd name="T78" fmla="*/ 2060 w 12831"/>
                <a:gd name="T79" fmla="*/ 12826 h 12947"/>
                <a:gd name="T80" fmla="*/ 2083 w 12831"/>
                <a:gd name="T81" fmla="*/ 12946 h 12947"/>
                <a:gd name="T82" fmla="*/ 2202 w 12831"/>
                <a:gd name="T83" fmla="*/ 12923 h 12947"/>
                <a:gd name="T84" fmla="*/ 9946 w 12831"/>
                <a:gd name="T85" fmla="*/ 11394 h 12947"/>
                <a:gd name="T86" fmla="*/ 12090 w 12831"/>
                <a:gd name="T87" fmla="*/ 10956 h 12947"/>
                <a:gd name="T88" fmla="*/ 12647 w 12831"/>
                <a:gd name="T89" fmla="*/ 10836 h 12947"/>
                <a:gd name="T90" fmla="*/ 12827 w 12831"/>
                <a:gd name="T91" fmla="*/ 10788 h 12947"/>
                <a:gd name="T92" fmla="*/ 12826 w 12831"/>
                <a:gd name="T93" fmla="*/ 10788 h 12947"/>
                <a:gd name="T94" fmla="*/ 12826 w 12831"/>
                <a:gd name="T95" fmla="*/ 10788 h 12947"/>
                <a:gd name="T96" fmla="*/ 12804 w 12831"/>
                <a:gd name="T97" fmla="*/ 10604 h 12947"/>
                <a:gd name="T98" fmla="*/ 12713 w 12831"/>
                <a:gd name="T99" fmla="*/ 10042 h 12947"/>
                <a:gd name="T100" fmla="*/ 12336 w 12831"/>
                <a:gd name="T101" fmla="*/ 7887 h 12947"/>
                <a:gd name="T102" fmla="*/ 10930 w 12831"/>
                <a:gd name="T103" fmla="*/ 119 h 12947"/>
                <a:gd name="T104" fmla="*/ 10907 w 12831"/>
                <a:gd name="T105" fmla="*/ 1 h 12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31"/>
                <a:gd name="T160" fmla="*/ 0 h 12947"/>
                <a:gd name="T161" fmla="*/ 12831 w 12831"/>
                <a:gd name="T162" fmla="*/ 12947 h 12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31" h="12947" extrusionOk="0">
                  <a:moveTo>
                    <a:pt x="10716" y="283"/>
                  </a:moveTo>
                  <a:cubicBezTo>
                    <a:pt x="11328" y="3383"/>
                    <a:pt x="11841" y="5978"/>
                    <a:pt x="12207" y="7832"/>
                  </a:cubicBezTo>
                  <a:cubicBezTo>
                    <a:pt x="12394" y="8747"/>
                    <a:pt x="12541" y="9475"/>
                    <a:pt x="12650" y="10003"/>
                  </a:cubicBezTo>
                  <a:cubicBezTo>
                    <a:pt x="12699" y="10240"/>
                    <a:pt x="12741" y="10430"/>
                    <a:pt x="12773" y="10583"/>
                  </a:cubicBezTo>
                  <a:cubicBezTo>
                    <a:pt x="12802" y="10710"/>
                    <a:pt x="12818" y="10780"/>
                    <a:pt x="12825" y="10788"/>
                  </a:cubicBezTo>
                  <a:cubicBezTo>
                    <a:pt x="12823" y="10787"/>
                    <a:pt x="12822" y="10787"/>
                    <a:pt x="12819" y="10787"/>
                  </a:cubicBezTo>
                  <a:cubicBezTo>
                    <a:pt x="12798" y="10787"/>
                    <a:pt x="12729" y="10797"/>
                    <a:pt x="12616" y="10814"/>
                  </a:cubicBezTo>
                  <a:lnTo>
                    <a:pt x="12031" y="10911"/>
                  </a:lnTo>
                  <a:lnTo>
                    <a:pt x="9849" y="11291"/>
                  </a:lnTo>
                  <a:lnTo>
                    <a:pt x="2276" y="12664"/>
                  </a:lnTo>
                  <a:cubicBezTo>
                    <a:pt x="1992" y="11146"/>
                    <a:pt x="1685" y="9499"/>
                    <a:pt x="1361" y="7756"/>
                  </a:cubicBezTo>
                  <a:lnTo>
                    <a:pt x="844" y="5004"/>
                  </a:lnTo>
                  <a:cubicBezTo>
                    <a:pt x="754" y="4533"/>
                    <a:pt x="665" y="4058"/>
                    <a:pt x="575" y="3579"/>
                  </a:cubicBezTo>
                  <a:cubicBezTo>
                    <a:pt x="529" y="3341"/>
                    <a:pt x="484" y="3099"/>
                    <a:pt x="437" y="2857"/>
                  </a:cubicBezTo>
                  <a:lnTo>
                    <a:pt x="370" y="2495"/>
                  </a:lnTo>
                  <a:lnTo>
                    <a:pt x="335" y="2312"/>
                  </a:lnTo>
                  <a:lnTo>
                    <a:pt x="326" y="2268"/>
                  </a:lnTo>
                  <a:lnTo>
                    <a:pt x="10716" y="283"/>
                  </a:lnTo>
                  <a:close/>
                  <a:moveTo>
                    <a:pt x="10907" y="1"/>
                  </a:moveTo>
                  <a:lnTo>
                    <a:pt x="10788" y="23"/>
                  </a:lnTo>
                  <a:lnTo>
                    <a:pt x="138" y="2020"/>
                  </a:lnTo>
                  <a:cubicBezTo>
                    <a:pt x="139" y="2018"/>
                    <a:pt x="140" y="2017"/>
                    <a:pt x="140" y="2017"/>
                  </a:cubicBezTo>
                  <a:cubicBezTo>
                    <a:pt x="139" y="2017"/>
                    <a:pt x="0" y="2221"/>
                    <a:pt x="1" y="2221"/>
                  </a:cubicBezTo>
                  <a:cubicBezTo>
                    <a:pt x="1" y="2221"/>
                    <a:pt x="8" y="2211"/>
                    <a:pt x="26" y="2186"/>
                  </a:cubicBezTo>
                  <a:lnTo>
                    <a:pt x="26" y="2188"/>
                  </a:lnTo>
                  <a:lnTo>
                    <a:pt x="27" y="2194"/>
                  </a:lnTo>
                  <a:lnTo>
                    <a:pt x="30" y="2205"/>
                  </a:lnTo>
                  <a:lnTo>
                    <a:pt x="34" y="2228"/>
                  </a:lnTo>
                  <a:lnTo>
                    <a:pt x="43" y="2274"/>
                  </a:lnTo>
                  <a:lnTo>
                    <a:pt x="60" y="2365"/>
                  </a:lnTo>
                  <a:lnTo>
                    <a:pt x="95" y="2547"/>
                  </a:lnTo>
                  <a:lnTo>
                    <a:pt x="164" y="2911"/>
                  </a:lnTo>
                  <a:cubicBezTo>
                    <a:pt x="210" y="3152"/>
                    <a:pt x="255" y="3392"/>
                    <a:pt x="301" y="3633"/>
                  </a:cubicBezTo>
                  <a:cubicBezTo>
                    <a:pt x="391" y="4112"/>
                    <a:pt x="482" y="4585"/>
                    <a:pt x="571" y="5055"/>
                  </a:cubicBezTo>
                  <a:cubicBezTo>
                    <a:pt x="751" y="5996"/>
                    <a:pt x="925" y="6912"/>
                    <a:pt x="1096" y="7807"/>
                  </a:cubicBezTo>
                  <a:cubicBezTo>
                    <a:pt x="1439" y="9591"/>
                    <a:pt x="1762" y="11277"/>
                    <a:pt x="2060" y="12826"/>
                  </a:cubicBezTo>
                  <a:lnTo>
                    <a:pt x="2083" y="12946"/>
                  </a:lnTo>
                  <a:lnTo>
                    <a:pt x="2202" y="12923"/>
                  </a:lnTo>
                  <a:lnTo>
                    <a:pt x="9946" y="11394"/>
                  </a:lnTo>
                  <a:lnTo>
                    <a:pt x="12090" y="10956"/>
                  </a:lnTo>
                  <a:lnTo>
                    <a:pt x="12647" y="10836"/>
                  </a:lnTo>
                  <a:cubicBezTo>
                    <a:pt x="12770" y="10808"/>
                    <a:pt x="12831" y="10791"/>
                    <a:pt x="12827" y="10788"/>
                  </a:cubicBezTo>
                  <a:cubicBezTo>
                    <a:pt x="12827" y="10788"/>
                    <a:pt x="12826" y="10788"/>
                    <a:pt x="12826" y="10788"/>
                  </a:cubicBezTo>
                  <a:cubicBezTo>
                    <a:pt x="12830" y="10783"/>
                    <a:pt x="12822" y="10720"/>
                    <a:pt x="12804" y="10604"/>
                  </a:cubicBezTo>
                  <a:cubicBezTo>
                    <a:pt x="12780" y="10457"/>
                    <a:pt x="12751" y="10271"/>
                    <a:pt x="12713" y="10042"/>
                  </a:cubicBezTo>
                  <a:cubicBezTo>
                    <a:pt x="12622" y="9518"/>
                    <a:pt x="12495" y="8795"/>
                    <a:pt x="12336" y="7887"/>
                  </a:cubicBezTo>
                  <a:cubicBezTo>
                    <a:pt x="11992" y="5985"/>
                    <a:pt x="11509" y="3314"/>
                    <a:pt x="10930" y="119"/>
                  </a:cubicBezTo>
                  <a:lnTo>
                    <a:pt x="10907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7" name="Google Shape;2580;p47"/>
            <p:cNvSpPr>
              <a:spLocks/>
            </p:cNvSpPr>
            <p:nvPr/>
          </p:nvSpPr>
          <p:spPr bwMode="auto">
            <a:xfrm>
              <a:off x="5296650" y="1944900"/>
              <a:ext cx="269950" cy="248175"/>
            </a:xfrm>
            <a:custGeom>
              <a:avLst/>
              <a:gdLst>
                <a:gd name="T0" fmla="*/ 4083 w 10798"/>
                <a:gd name="T1" fmla="*/ 0 h 9927"/>
                <a:gd name="T2" fmla="*/ 3920 w 10798"/>
                <a:gd name="T3" fmla="*/ 4 h 9927"/>
                <a:gd name="T4" fmla="*/ 2203 w 10798"/>
                <a:gd name="T5" fmla="*/ 648 h 9927"/>
                <a:gd name="T6" fmla="*/ 1290 w 10798"/>
                <a:gd name="T7" fmla="*/ 2147 h 9927"/>
                <a:gd name="T8" fmla="*/ 2152 w 10798"/>
                <a:gd name="T9" fmla="*/ 4938 h 9927"/>
                <a:gd name="T10" fmla="*/ 2152 w 10798"/>
                <a:gd name="T11" fmla="*/ 4938 h 9927"/>
                <a:gd name="T12" fmla="*/ 640 w 10798"/>
                <a:gd name="T13" fmla="*/ 6592 h 9927"/>
                <a:gd name="T14" fmla="*/ 55 w 10798"/>
                <a:gd name="T15" fmla="*/ 8340 h 9927"/>
                <a:gd name="T16" fmla="*/ 54 w 10798"/>
                <a:gd name="T17" fmla="*/ 9522 h 9927"/>
                <a:gd name="T18" fmla="*/ 149 w 10798"/>
                <a:gd name="T19" fmla="*/ 9927 h 9927"/>
                <a:gd name="T20" fmla="*/ 149 w 10798"/>
                <a:gd name="T21" fmla="*/ 9927 h 9927"/>
                <a:gd name="T22" fmla="*/ 191 w 10798"/>
                <a:gd name="T23" fmla="*/ 8361 h 9927"/>
                <a:gd name="T24" fmla="*/ 807 w 10798"/>
                <a:gd name="T25" fmla="*/ 6688 h 9927"/>
                <a:gd name="T26" fmla="*/ 2411 w 10798"/>
                <a:gd name="T27" fmla="*/ 5053 h 9927"/>
                <a:gd name="T28" fmla="*/ 2557 w 10798"/>
                <a:gd name="T29" fmla="*/ 4964 h 9927"/>
                <a:gd name="T30" fmla="*/ 2424 w 10798"/>
                <a:gd name="T31" fmla="*/ 4859 h 9927"/>
                <a:gd name="T32" fmla="*/ 1551 w 10798"/>
                <a:gd name="T33" fmla="*/ 2205 h 9927"/>
                <a:gd name="T34" fmla="*/ 2376 w 10798"/>
                <a:gd name="T35" fmla="*/ 864 h 9927"/>
                <a:gd name="T36" fmla="*/ 3934 w 10798"/>
                <a:gd name="T37" fmla="*/ 285 h 9927"/>
                <a:gd name="T38" fmla="*/ 4087 w 10798"/>
                <a:gd name="T39" fmla="*/ 281 h 9927"/>
                <a:gd name="T40" fmla="*/ 5372 w 10798"/>
                <a:gd name="T41" fmla="*/ 621 h 9927"/>
                <a:gd name="T42" fmla="*/ 6314 w 10798"/>
                <a:gd name="T43" fmla="*/ 1676 h 9927"/>
                <a:gd name="T44" fmla="*/ 6219 w 10798"/>
                <a:gd name="T45" fmla="*/ 4222 h 9927"/>
                <a:gd name="T46" fmla="*/ 6084 w 10798"/>
                <a:gd name="T47" fmla="*/ 4436 h 9927"/>
                <a:gd name="T48" fmla="*/ 6084 w 10798"/>
                <a:gd name="T49" fmla="*/ 4436 h 9927"/>
                <a:gd name="T50" fmla="*/ 6333 w 10798"/>
                <a:gd name="T51" fmla="*/ 4412 h 9927"/>
                <a:gd name="T52" fmla="*/ 6772 w 10798"/>
                <a:gd name="T53" fmla="*/ 4390 h 9927"/>
                <a:gd name="T54" fmla="*/ 8123 w 10798"/>
                <a:gd name="T55" fmla="*/ 4614 h 9927"/>
                <a:gd name="T56" fmla="*/ 9439 w 10798"/>
                <a:gd name="T57" fmla="*/ 5415 h 9927"/>
                <a:gd name="T58" fmla="*/ 9449 w 10798"/>
                <a:gd name="T59" fmla="*/ 5424 h 9927"/>
                <a:gd name="T60" fmla="*/ 10577 w 10798"/>
                <a:gd name="T61" fmla="*/ 7209 h 9927"/>
                <a:gd name="T62" fmla="*/ 10789 w 10798"/>
                <a:gd name="T63" fmla="*/ 7969 h 9927"/>
                <a:gd name="T64" fmla="*/ 10789 w 10798"/>
                <a:gd name="T65" fmla="*/ 7969 h 9927"/>
                <a:gd name="T66" fmla="*/ 10782 w 10798"/>
                <a:gd name="T67" fmla="*/ 7763 h 9927"/>
                <a:gd name="T68" fmla="*/ 10673 w 10798"/>
                <a:gd name="T69" fmla="*/ 7181 h 9927"/>
                <a:gd name="T70" fmla="*/ 9554 w 10798"/>
                <a:gd name="T71" fmla="*/ 5272 h 9927"/>
                <a:gd name="T72" fmla="*/ 9554 w 10798"/>
                <a:gd name="T73" fmla="*/ 5272 h 9927"/>
                <a:gd name="T74" fmla="*/ 9564 w 10798"/>
                <a:gd name="T75" fmla="*/ 5280 h 9927"/>
                <a:gd name="T76" fmla="*/ 8198 w 10798"/>
                <a:gd name="T77" fmla="*/ 4411 h 9927"/>
                <a:gd name="T78" fmla="*/ 6717 w 10798"/>
                <a:gd name="T79" fmla="*/ 4148 h 9927"/>
                <a:gd name="T80" fmla="*/ 6543 w 10798"/>
                <a:gd name="T81" fmla="*/ 4152 h 9927"/>
                <a:gd name="T82" fmla="*/ 6543 w 10798"/>
                <a:gd name="T83" fmla="*/ 4152 h 9927"/>
                <a:gd name="T84" fmla="*/ 6560 w 10798"/>
                <a:gd name="T85" fmla="*/ 1560 h 9927"/>
                <a:gd name="T86" fmla="*/ 5515 w 10798"/>
                <a:gd name="T87" fmla="*/ 382 h 9927"/>
                <a:gd name="T88" fmla="*/ 4083 w 10798"/>
                <a:gd name="T89" fmla="*/ 0 h 99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798"/>
                <a:gd name="T136" fmla="*/ 0 h 9927"/>
                <a:gd name="T137" fmla="*/ 10798 w 10798"/>
                <a:gd name="T138" fmla="*/ 9927 h 99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798" h="9927" extrusionOk="0">
                  <a:moveTo>
                    <a:pt x="4083" y="0"/>
                  </a:moveTo>
                  <a:cubicBezTo>
                    <a:pt x="4029" y="0"/>
                    <a:pt x="3974" y="2"/>
                    <a:pt x="3920" y="4"/>
                  </a:cubicBezTo>
                  <a:cubicBezTo>
                    <a:pt x="3291" y="41"/>
                    <a:pt x="2677" y="260"/>
                    <a:pt x="2203" y="648"/>
                  </a:cubicBezTo>
                  <a:cubicBezTo>
                    <a:pt x="1717" y="1027"/>
                    <a:pt x="1408" y="1585"/>
                    <a:pt x="1290" y="2147"/>
                  </a:cubicBezTo>
                  <a:cubicBezTo>
                    <a:pt x="1064" y="3219"/>
                    <a:pt x="1446" y="4307"/>
                    <a:pt x="2152" y="4938"/>
                  </a:cubicBezTo>
                  <a:cubicBezTo>
                    <a:pt x="1525" y="5361"/>
                    <a:pt x="1005" y="5928"/>
                    <a:pt x="640" y="6592"/>
                  </a:cubicBezTo>
                  <a:cubicBezTo>
                    <a:pt x="284" y="7218"/>
                    <a:pt x="127" y="7834"/>
                    <a:pt x="55" y="8340"/>
                  </a:cubicBezTo>
                  <a:cubicBezTo>
                    <a:pt x="2" y="8732"/>
                    <a:pt x="0" y="9128"/>
                    <a:pt x="54" y="9522"/>
                  </a:cubicBezTo>
                  <a:cubicBezTo>
                    <a:pt x="98" y="9788"/>
                    <a:pt x="137" y="9927"/>
                    <a:pt x="149" y="9927"/>
                  </a:cubicBezTo>
                  <a:cubicBezTo>
                    <a:pt x="149" y="9927"/>
                    <a:pt x="149" y="9927"/>
                    <a:pt x="149" y="9927"/>
                  </a:cubicBezTo>
                  <a:cubicBezTo>
                    <a:pt x="193" y="9924"/>
                    <a:pt x="27" y="9349"/>
                    <a:pt x="191" y="8361"/>
                  </a:cubicBezTo>
                  <a:cubicBezTo>
                    <a:pt x="280" y="7874"/>
                    <a:pt x="450" y="7282"/>
                    <a:pt x="807" y="6688"/>
                  </a:cubicBezTo>
                  <a:cubicBezTo>
                    <a:pt x="1197" y="6016"/>
                    <a:pt x="1748" y="5454"/>
                    <a:pt x="2411" y="5053"/>
                  </a:cubicBezTo>
                  <a:lnTo>
                    <a:pt x="2557" y="4964"/>
                  </a:lnTo>
                  <a:lnTo>
                    <a:pt x="2424" y="4859"/>
                  </a:lnTo>
                  <a:cubicBezTo>
                    <a:pt x="1723" y="4301"/>
                    <a:pt x="1327" y="3235"/>
                    <a:pt x="1551" y="2205"/>
                  </a:cubicBezTo>
                  <a:cubicBezTo>
                    <a:pt x="1665" y="1693"/>
                    <a:pt x="1941" y="1204"/>
                    <a:pt x="2376" y="864"/>
                  </a:cubicBezTo>
                  <a:cubicBezTo>
                    <a:pt x="2802" y="517"/>
                    <a:pt x="3361" y="318"/>
                    <a:pt x="3934" y="285"/>
                  </a:cubicBezTo>
                  <a:cubicBezTo>
                    <a:pt x="3985" y="283"/>
                    <a:pt x="4036" y="281"/>
                    <a:pt x="4087" y="281"/>
                  </a:cubicBezTo>
                  <a:cubicBezTo>
                    <a:pt x="4544" y="281"/>
                    <a:pt x="4996" y="395"/>
                    <a:pt x="5372" y="621"/>
                  </a:cubicBezTo>
                  <a:cubicBezTo>
                    <a:pt x="5795" y="867"/>
                    <a:pt x="6113" y="1254"/>
                    <a:pt x="6314" y="1676"/>
                  </a:cubicBezTo>
                  <a:cubicBezTo>
                    <a:pt x="6726" y="2529"/>
                    <a:pt x="6654" y="3531"/>
                    <a:pt x="6219" y="4222"/>
                  </a:cubicBezTo>
                  <a:lnTo>
                    <a:pt x="6084" y="4436"/>
                  </a:lnTo>
                  <a:lnTo>
                    <a:pt x="6333" y="4412"/>
                  </a:lnTo>
                  <a:cubicBezTo>
                    <a:pt x="6481" y="4397"/>
                    <a:pt x="6628" y="4390"/>
                    <a:pt x="6772" y="4390"/>
                  </a:cubicBezTo>
                  <a:cubicBezTo>
                    <a:pt x="7255" y="4390"/>
                    <a:pt x="7713" y="4469"/>
                    <a:pt x="8123" y="4614"/>
                  </a:cubicBezTo>
                  <a:cubicBezTo>
                    <a:pt x="8654" y="4804"/>
                    <a:pt x="9091" y="5102"/>
                    <a:pt x="9439" y="5415"/>
                  </a:cubicBezTo>
                  <a:lnTo>
                    <a:pt x="9449" y="5424"/>
                  </a:lnTo>
                  <a:cubicBezTo>
                    <a:pt x="10142" y="5997"/>
                    <a:pt x="10420" y="6743"/>
                    <a:pt x="10577" y="7209"/>
                  </a:cubicBezTo>
                  <a:cubicBezTo>
                    <a:pt x="10728" y="7692"/>
                    <a:pt x="10765" y="7969"/>
                    <a:pt x="10789" y="7969"/>
                  </a:cubicBezTo>
                  <a:cubicBezTo>
                    <a:pt x="10789" y="7969"/>
                    <a:pt x="10789" y="7969"/>
                    <a:pt x="10789" y="7969"/>
                  </a:cubicBezTo>
                  <a:cubicBezTo>
                    <a:pt x="10798" y="7968"/>
                    <a:pt x="10795" y="7899"/>
                    <a:pt x="10782" y="7763"/>
                  </a:cubicBezTo>
                  <a:cubicBezTo>
                    <a:pt x="10760" y="7566"/>
                    <a:pt x="10723" y="7372"/>
                    <a:pt x="10673" y="7181"/>
                  </a:cubicBezTo>
                  <a:cubicBezTo>
                    <a:pt x="10535" y="6692"/>
                    <a:pt x="10303" y="5928"/>
                    <a:pt x="9554" y="5272"/>
                  </a:cubicBezTo>
                  <a:lnTo>
                    <a:pt x="9564" y="5280"/>
                  </a:lnTo>
                  <a:cubicBezTo>
                    <a:pt x="9211" y="4946"/>
                    <a:pt x="8755" y="4623"/>
                    <a:pt x="8198" y="4411"/>
                  </a:cubicBezTo>
                  <a:cubicBezTo>
                    <a:pt x="7753" y="4240"/>
                    <a:pt x="7247" y="4148"/>
                    <a:pt x="6717" y="4148"/>
                  </a:cubicBezTo>
                  <a:cubicBezTo>
                    <a:pt x="6659" y="4148"/>
                    <a:pt x="6601" y="4149"/>
                    <a:pt x="6543" y="4152"/>
                  </a:cubicBezTo>
                  <a:cubicBezTo>
                    <a:pt x="6930" y="3405"/>
                    <a:pt x="6966" y="2418"/>
                    <a:pt x="6560" y="1560"/>
                  </a:cubicBezTo>
                  <a:cubicBezTo>
                    <a:pt x="6342" y="1093"/>
                    <a:pt x="5988" y="661"/>
                    <a:pt x="5515" y="382"/>
                  </a:cubicBezTo>
                  <a:cubicBezTo>
                    <a:pt x="5091" y="125"/>
                    <a:pt x="4588" y="0"/>
                    <a:pt x="408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8" name="Google Shape;2581;p47"/>
            <p:cNvSpPr>
              <a:spLocks/>
            </p:cNvSpPr>
            <p:nvPr/>
          </p:nvSpPr>
          <p:spPr bwMode="auto">
            <a:xfrm>
              <a:off x="5617575" y="1824900"/>
              <a:ext cx="230800" cy="43725"/>
            </a:xfrm>
            <a:custGeom>
              <a:avLst/>
              <a:gdLst>
                <a:gd name="T0" fmla="*/ 1 w 9232"/>
                <a:gd name="T1" fmla="*/ 1749 h 1749"/>
                <a:gd name="T2" fmla="*/ 9232 w 9232"/>
                <a:gd name="T3" fmla="*/ 1 h 1749"/>
                <a:gd name="T4" fmla="*/ 0 60000 65536"/>
                <a:gd name="T5" fmla="*/ 0 60000 65536"/>
                <a:gd name="T6" fmla="*/ 0 w 9232"/>
                <a:gd name="T7" fmla="*/ 0 h 1749"/>
                <a:gd name="T8" fmla="*/ 9232 w 9232"/>
                <a:gd name="T9" fmla="*/ 1749 h 17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32" h="1749" extrusionOk="0">
                  <a:moveTo>
                    <a:pt x="1" y="1749"/>
                  </a:moveTo>
                  <a:lnTo>
                    <a:pt x="9232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9" name="Google Shape;2582;p47"/>
            <p:cNvSpPr>
              <a:spLocks/>
            </p:cNvSpPr>
            <p:nvPr/>
          </p:nvSpPr>
          <p:spPr bwMode="auto">
            <a:xfrm>
              <a:off x="5617200" y="1824625"/>
              <a:ext cx="231525" cy="44275"/>
            </a:xfrm>
            <a:custGeom>
              <a:avLst/>
              <a:gdLst>
                <a:gd name="T0" fmla="*/ 9186 w 9261"/>
                <a:gd name="T1" fmla="*/ 1 h 1771"/>
                <a:gd name="T2" fmla="*/ 4604 w 9261"/>
                <a:gd name="T3" fmla="*/ 748 h 1771"/>
                <a:gd name="T4" fmla="*/ 14 w 9261"/>
                <a:gd name="T5" fmla="*/ 1760 h 1771"/>
                <a:gd name="T6" fmla="*/ 74 w 9261"/>
                <a:gd name="T7" fmla="*/ 1770 h 1771"/>
                <a:gd name="T8" fmla="*/ 4656 w 9261"/>
                <a:gd name="T9" fmla="*/ 1023 h 1771"/>
                <a:gd name="T10" fmla="*/ 9247 w 9261"/>
                <a:gd name="T11" fmla="*/ 12 h 1771"/>
                <a:gd name="T12" fmla="*/ 9186 w 9261"/>
                <a:gd name="T13" fmla="*/ 1 h 17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61"/>
                <a:gd name="T22" fmla="*/ 0 h 1771"/>
                <a:gd name="T23" fmla="*/ 9261 w 9261"/>
                <a:gd name="T24" fmla="*/ 1771 h 17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61" h="1771" extrusionOk="0">
                  <a:moveTo>
                    <a:pt x="9186" y="1"/>
                  </a:moveTo>
                  <a:cubicBezTo>
                    <a:pt x="8828" y="1"/>
                    <a:pt x="6909" y="313"/>
                    <a:pt x="4604" y="748"/>
                  </a:cubicBezTo>
                  <a:cubicBezTo>
                    <a:pt x="2054" y="1231"/>
                    <a:pt x="0" y="1684"/>
                    <a:pt x="14" y="1760"/>
                  </a:cubicBezTo>
                  <a:cubicBezTo>
                    <a:pt x="16" y="1767"/>
                    <a:pt x="36" y="1770"/>
                    <a:pt x="74" y="1770"/>
                  </a:cubicBezTo>
                  <a:cubicBezTo>
                    <a:pt x="433" y="1770"/>
                    <a:pt x="2353" y="1459"/>
                    <a:pt x="4656" y="1023"/>
                  </a:cubicBezTo>
                  <a:cubicBezTo>
                    <a:pt x="7205" y="540"/>
                    <a:pt x="9261" y="88"/>
                    <a:pt x="9247" y="12"/>
                  </a:cubicBezTo>
                  <a:cubicBezTo>
                    <a:pt x="9245" y="5"/>
                    <a:pt x="9225" y="1"/>
                    <a:pt x="918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0" name="Google Shape;2583;p47"/>
            <p:cNvSpPr>
              <a:spLocks/>
            </p:cNvSpPr>
            <p:nvPr/>
          </p:nvSpPr>
          <p:spPr bwMode="auto">
            <a:xfrm>
              <a:off x="5627700" y="1913375"/>
              <a:ext cx="46625" cy="8900"/>
            </a:xfrm>
            <a:custGeom>
              <a:avLst/>
              <a:gdLst>
                <a:gd name="T0" fmla="*/ 0 w 1865"/>
                <a:gd name="T1" fmla="*/ 355 h 356"/>
                <a:gd name="T2" fmla="*/ 1865 w 1865"/>
                <a:gd name="T3" fmla="*/ 1 h 356"/>
                <a:gd name="T4" fmla="*/ 0 60000 65536"/>
                <a:gd name="T5" fmla="*/ 0 60000 65536"/>
                <a:gd name="T6" fmla="*/ 0 w 1865"/>
                <a:gd name="T7" fmla="*/ 0 h 356"/>
                <a:gd name="T8" fmla="*/ 1865 w 1865"/>
                <a:gd name="T9" fmla="*/ 356 h 3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5" h="356" extrusionOk="0">
                  <a:moveTo>
                    <a:pt x="0" y="355"/>
                  </a:moveTo>
                  <a:lnTo>
                    <a:pt x="1865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1" name="Google Shape;2584;p47"/>
            <p:cNvSpPr>
              <a:spLocks/>
            </p:cNvSpPr>
            <p:nvPr/>
          </p:nvSpPr>
          <p:spPr bwMode="auto">
            <a:xfrm>
              <a:off x="5627350" y="1912225"/>
              <a:ext cx="47375" cy="11200"/>
            </a:xfrm>
            <a:custGeom>
              <a:avLst/>
              <a:gdLst>
                <a:gd name="T0" fmla="*/ 1668 w 1895"/>
                <a:gd name="T1" fmla="*/ 0 h 448"/>
                <a:gd name="T2" fmla="*/ 921 w 1895"/>
                <a:gd name="T3" fmla="*/ 86 h 448"/>
                <a:gd name="T4" fmla="*/ 14 w 1895"/>
                <a:gd name="T5" fmla="*/ 401 h 448"/>
                <a:gd name="T6" fmla="*/ 225 w 1895"/>
                <a:gd name="T7" fmla="*/ 448 h 448"/>
                <a:gd name="T8" fmla="*/ 973 w 1895"/>
                <a:gd name="T9" fmla="*/ 362 h 448"/>
                <a:gd name="T10" fmla="*/ 1879 w 1895"/>
                <a:gd name="T11" fmla="*/ 47 h 448"/>
                <a:gd name="T12" fmla="*/ 1668 w 1895"/>
                <a:gd name="T13" fmla="*/ 0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5"/>
                <a:gd name="T22" fmla="*/ 0 h 448"/>
                <a:gd name="T23" fmla="*/ 1895 w 1895"/>
                <a:gd name="T24" fmla="*/ 448 h 4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5" h="448" extrusionOk="0">
                  <a:moveTo>
                    <a:pt x="1668" y="0"/>
                  </a:moveTo>
                  <a:cubicBezTo>
                    <a:pt x="1492" y="0"/>
                    <a:pt x="1221" y="30"/>
                    <a:pt x="921" y="86"/>
                  </a:cubicBezTo>
                  <a:cubicBezTo>
                    <a:pt x="406" y="183"/>
                    <a:pt x="0" y="325"/>
                    <a:pt x="14" y="401"/>
                  </a:cubicBezTo>
                  <a:cubicBezTo>
                    <a:pt x="20" y="433"/>
                    <a:pt x="99" y="448"/>
                    <a:pt x="225" y="448"/>
                  </a:cubicBezTo>
                  <a:cubicBezTo>
                    <a:pt x="402" y="448"/>
                    <a:pt x="673" y="418"/>
                    <a:pt x="973" y="362"/>
                  </a:cubicBezTo>
                  <a:cubicBezTo>
                    <a:pt x="1488" y="263"/>
                    <a:pt x="1894" y="123"/>
                    <a:pt x="1879" y="47"/>
                  </a:cubicBezTo>
                  <a:cubicBezTo>
                    <a:pt x="1873" y="15"/>
                    <a:pt x="1795" y="0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2" name="Google Shape;2585;p47"/>
            <p:cNvSpPr>
              <a:spLocks/>
            </p:cNvSpPr>
            <p:nvPr/>
          </p:nvSpPr>
          <p:spPr bwMode="auto">
            <a:xfrm>
              <a:off x="5644975" y="1937200"/>
              <a:ext cx="413400" cy="78450"/>
            </a:xfrm>
            <a:custGeom>
              <a:avLst/>
              <a:gdLst>
                <a:gd name="T0" fmla="*/ 16487 w 16536"/>
                <a:gd name="T1" fmla="*/ 0 h 3138"/>
                <a:gd name="T2" fmla="*/ 8242 w 16536"/>
                <a:gd name="T3" fmla="*/ 1432 h 3138"/>
                <a:gd name="T4" fmla="*/ 16 w 16536"/>
                <a:gd name="T5" fmla="*/ 3131 h 3138"/>
                <a:gd name="T6" fmla="*/ 50 w 16536"/>
                <a:gd name="T7" fmla="*/ 3137 h 3138"/>
                <a:gd name="T8" fmla="*/ 8294 w 16536"/>
                <a:gd name="T9" fmla="*/ 1706 h 3138"/>
                <a:gd name="T10" fmla="*/ 16522 w 16536"/>
                <a:gd name="T11" fmla="*/ 6 h 3138"/>
                <a:gd name="T12" fmla="*/ 16487 w 16536"/>
                <a:gd name="T13" fmla="*/ 0 h 3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36"/>
                <a:gd name="T22" fmla="*/ 0 h 3138"/>
                <a:gd name="T23" fmla="*/ 16536 w 16536"/>
                <a:gd name="T24" fmla="*/ 3138 h 3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36" h="3138" extrusionOk="0">
                  <a:moveTo>
                    <a:pt x="16487" y="0"/>
                  </a:moveTo>
                  <a:cubicBezTo>
                    <a:pt x="16103" y="0"/>
                    <a:pt x="12555" y="615"/>
                    <a:pt x="8242" y="1432"/>
                  </a:cubicBezTo>
                  <a:cubicBezTo>
                    <a:pt x="3685" y="2295"/>
                    <a:pt x="1" y="3055"/>
                    <a:pt x="16" y="3131"/>
                  </a:cubicBezTo>
                  <a:cubicBezTo>
                    <a:pt x="17" y="3135"/>
                    <a:pt x="28" y="3137"/>
                    <a:pt x="50" y="3137"/>
                  </a:cubicBezTo>
                  <a:cubicBezTo>
                    <a:pt x="434" y="3137"/>
                    <a:pt x="3985" y="2522"/>
                    <a:pt x="8294" y="1706"/>
                  </a:cubicBezTo>
                  <a:cubicBezTo>
                    <a:pt x="12852" y="844"/>
                    <a:pt x="16536" y="83"/>
                    <a:pt x="16522" y="6"/>
                  </a:cubicBezTo>
                  <a:cubicBezTo>
                    <a:pt x="16521" y="2"/>
                    <a:pt x="16509" y="0"/>
                    <a:pt x="1648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3" name="Google Shape;2586;p47"/>
            <p:cNvSpPr>
              <a:spLocks/>
            </p:cNvSpPr>
            <p:nvPr/>
          </p:nvSpPr>
          <p:spPr bwMode="auto">
            <a:xfrm>
              <a:off x="5653825" y="1983375"/>
              <a:ext cx="415700" cy="78900"/>
            </a:xfrm>
            <a:custGeom>
              <a:avLst/>
              <a:gdLst>
                <a:gd name="T0" fmla="*/ 16579 w 16628"/>
                <a:gd name="T1" fmla="*/ 1 h 3156"/>
                <a:gd name="T2" fmla="*/ 8289 w 16628"/>
                <a:gd name="T3" fmla="*/ 1441 h 3156"/>
                <a:gd name="T4" fmla="*/ 15 w 16628"/>
                <a:gd name="T5" fmla="*/ 3150 h 3156"/>
                <a:gd name="T6" fmla="*/ 49 w 16628"/>
                <a:gd name="T7" fmla="*/ 3156 h 3156"/>
                <a:gd name="T8" fmla="*/ 8341 w 16628"/>
                <a:gd name="T9" fmla="*/ 1715 h 3156"/>
                <a:gd name="T10" fmla="*/ 16613 w 16628"/>
                <a:gd name="T11" fmla="*/ 7 h 3156"/>
                <a:gd name="T12" fmla="*/ 16579 w 16628"/>
                <a:gd name="T13" fmla="*/ 1 h 3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28"/>
                <a:gd name="T22" fmla="*/ 0 h 3156"/>
                <a:gd name="T23" fmla="*/ 16628 w 16628"/>
                <a:gd name="T24" fmla="*/ 3156 h 3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28" h="3156" extrusionOk="0">
                  <a:moveTo>
                    <a:pt x="16579" y="1"/>
                  </a:moveTo>
                  <a:cubicBezTo>
                    <a:pt x="16196" y="1"/>
                    <a:pt x="12626" y="620"/>
                    <a:pt x="8289" y="1441"/>
                  </a:cubicBezTo>
                  <a:cubicBezTo>
                    <a:pt x="3704" y="2308"/>
                    <a:pt x="1" y="3072"/>
                    <a:pt x="15" y="3150"/>
                  </a:cubicBezTo>
                  <a:cubicBezTo>
                    <a:pt x="15" y="3154"/>
                    <a:pt x="27" y="3156"/>
                    <a:pt x="49" y="3156"/>
                  </a:cubicBezTo>
                  <a:cubicBezTo>
                    <a:pt x="433" y="3156"/>
                    <a:pt x="4004" y="2537"/>
                    <a:pt x="8341" y="1715"/>
                  </a:cubicBezTo>
                  <a:cubicBezTo>
                    <a:pt x="12924" y="848"/>
                    <a:pt x="16627" y="83"/>
                    <a:pt x="16613" y="7"/>
                  </a:cubicBezTo>
                  <a:cubicBezTo>
                    <a:pt x="16613" y="3"/>
                    <a:pt x="16601" y="1"/>
                    <a:pt x="1657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4" name="Google Shape;2587;p47"/>
            <p:cNvSpPr>
              <a:spLocks/>
            </p:cNvSpPr>
            <p:nvPr/>
          </p:nvSpPr>
          <p:spPr bwMode="auto">
            <a:xfrm>
              <a:off x="5664225" y="2038350"/>
              <a:ext cx="408200" cy="77575"/>
            </a:xfrm>
            <a:custGeom>
              <a:avLst/>
              <a:gdLst>
                <a:gd name="T0" fmla="*/ 16288 w 16328"/>
                <a:gd name="T1" fmla="*/ 0 h 3103"/>
                <a:gd name="T2" fmla="*/ 15672 w 16328"/>
                <a:gd name="T3" fmla="*/ 74 h 3103"/>
                <a:gd name="T4" fmla="*/ 13916 w 16328"/>
                <a:gd name="T5" fmla="*/ 361 h 3103"/>
                <a:gd name="T6" fmla="*/ 8140 w 16328"/>
                <a:gd name="T7" fmla="*/ 1413 h 3103"/>
                <a:gd name="T8" fmla="*/ 2376 w 16328"/>
                <a:gd name="T9" fmla="*/ 2545 h 3103"/>
                <a:gd name="T10" fmla="*/ 636 w 16328"/>
                <a:gd name="T11" fmla="*/ 2921 h 3103"/>
                <a:gd name="T12" fmla="*/ 5 w 16328"/>
                <a:gd name="T13" fmla="*/ 3096 h 3103"/>
                <a:gd name="T14" fmla="*/ 40 w 16328"/>
                <a:gd name="T15" fmla="*/ 3102 h 3103"/>
                <a:gd name="T16" fmla="*/ 657 w 16328"/>
                <a:gd name="T17" fmla="*/ 3029 h 3103"/>
                <a:gd name="T18" fmla="*/ 2413 w 16328"/>
                <a:gd name="T19" fmla="*/ 2741 h 3103"/>
                <a:gd name="T20" fmla="*/ 8190 w 16328"/>
                <a:gd name="T21" fmla="*/ 1688 h 3103"/>
                <a:gd name="T22" fmla="*/ 13952 w 16328"/>
                <a:gd name="T23" fmla="*/ 556 h 3103"/>
                <a:gd name="T24" fmla="*/ 15693 w 16328"/>
                <a:gd name="T25" fmla="*/ 182 h 3103"/>
                <a:gd name="T26" fmla="*/ 16324 w 16328"/>
                <a:gd name="T27" fmla="*/ 7 h 3103"/>
                <a:gd name="T28" fmla="*/ 16288 w 16328"/>
                <a:gd name="T29" fmla="*/ 0 h 3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28"/>
                <a:gd name="T46" fmla="*/ 0 h 3103"/>
                <a:gd name="T47" fmla="*/ 16328 w 16328"/>
                <a:gd name="T48" fmla="*/ 3103 h 3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28" h="3103" extrusionOk="0">
                  <a:moveTo>
                    <a:pt x="16288" y="0"/>
                  </a:moveTo>
                  <a:cubicBezTo>
                    <a:pt x="16208" y="0"/>
                    <a:pt x="15996" y="26"/>
                    <a:pt x="15672" y="74"/>
                  </a:cubicBezTo>
                  <a:lnTo>
                    <a:pt x="13916" y="361"/>
                  </a:lnTo>
                  <a:cubicBezTo>
                    <a:pt x="12435" y="616"/>
                    <a:pt x="10393" y="986"/>
                    <a:pt x="8140" y="1413"/>
                  </a:cubicBezTo>
                  <a:cubicBezTo>
                    <a:pt x="5885" y="1840"/>
                    <a:pt x="3849" y="2240"/>
                    <a:pt x="2376" y="2545"/>
                  </a:cubicBezTo>
                  <a:lnTo>
                    <a:pt x="636" y="2921"/>
                  </a:lnTo>
                  <a:cubicBezTo>
                    <a:pt x="227" y="3016"/>
                    <a:pt x="1" y="3076"/>
                    <a:pt x="5" y="3096"/>
                  </a:cubicBezTo>
                  <a:cubicBezTo>
                    <a:pt x="6" y="3100"/>
                    <a:pt x="18" y="3102"/>
                    <a:pt x="40" y="3102"/>
                  </a:cubicBezTo>
                  <a:cubicBezTo>
                    <a:pt x="119" y="3102"/>
                    <a:pt x="332" y="3077"/>
                    <a:pt x="657" y="3029"/>
                  </a:cubicBezTo>
                  <a:lnTo>
                    <a:pt x="2413" y="2741"/>
                  </a:lnTo>
                  <a:cubicBezTo>
                    <a:pt x="3894" y="2486"/>
                    <a:pt x="5938" y="2115"/>
                    <a:pt x="8190" y="1688"/>
                  </a:cubicBezTo>
                  <a:cubicBezTo>
                    <a:pt x="10444" y="1263"/>
                    <a:pt x="12481" y="861"/>
                    <a:pt x="13952" y="556"/>
                  </a:cubicBezTo>
                  <a:lnTo>
                    <a:pt x="15693" y="182"/>
                  </a:lnTo>
                  <a:cubicBezTo>
                    <a:pt x="16103" y="87"/>
                    <a:pt x="16328" y="25"/>
                    <a:pt x="16324" y="7"/>
                  </a:cubicBezTo>
                  <a:cubicBezTo>
                    <a:pt x="16323" y="2"/>
                    <a:pt x="16311" y="0"/>
                    <a:pt x="162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5" name="Google Shape;2588;p47"/>
            <p:cNvSpPr>
              <a:spLocks/>
            </p:cNvSpPr>
            <p:nvPr/>
          </p:nvSpPr>
          <p:spPr bwMode="auto">
            <a:xfrm>
              <a:off x="5549325" y="1784650"/>
              <a:ext cx="403150" cy="220450"/>
            </a:xfrm>
            <a:custGeom>
              <a:avLst/>
              <a:gdLst>
                <a:gd name="T0" fmla="*/ 9680 w 16126"/>
                <a:gd name="T1" fmla="*/ 221 h 8818"/>
                <a:gd name="T2" fmla="*/ 10161 w 16126"/>
                <a:gd name="T3" fmla="*/ 227 h 8818"/>
                <a:gd name="T4" fmla="*/ 10161 w 16126"/>
                <a:gd name="T5" fmla="*/ 227 h 8818"/>
                <a:gd name="T6" fmla="*/ 10652 w 16126"/>
                <a:gd name="T7" fmla="*/ 283 h 8818"/>
                <a:gd name="T8" fmla="*/ 13853 w 16126"/>
                <a:gd name="T9" fmla="*/ 1237 h 8818"/>
                <a:gd name="T10" fmla="*/ 15280 w 16126"/>
                <a:gd name="T11" fmla="*/ 2372 h 8818"/>
                <a:gd name="T12" fmla="*/ 15685 w 16126"/>
                <a:gd name="T13" fmla="*/ 4151 h 8818"/>
                <a:gd name="T14" fmla="*/ 14505 w 16126"/>
                <a:gd name="T15" fmla="*/ 5746 h 8818"/>
                <a:gd name="T16" fmla="*/ 12637 w 16126"/>
                <a:gd name="T17" fmla="*/ 6840 h 8818"/>
                <a:gd name="T18" fmla="*/ 8311 w 16126"/>
                <a:gd name="T19" fmla="*/ 8315 h 8818"/>
                <a:gd name="T20" fmla="*/ 6079 w 16126"/>
                <a:gd name="T21" fmla="*/ 8539 h 8818"/>
                <a:gd name="T22" fmla="*/ 3787 w 16126"/>
                <a:gd name="T23" fmla="*/ 8263 h 8818"/>
                <a:gd name="T24" fmla="*/ 1803 w 16126"/>
                <a:gd name="T25" fmla="*/ 7453 h 8818"/>
                <a:gd name="T26" fmla="*/ 495 w 16126"/>
                <a:gd name="T27" fmla="*/ 5958 h 8818"/>
                <a:gd name="T28" fmla="*/ 692 w 16126"/>
                <a:gd name="T29" fmla="*/ 4134 h 8818"/>
                <a:gd name="T30" fmla="*/ 1931 w 16126"/>
                <a:gd name="T31" fmla="*/ 2787 h 8818"/>
                <a:gd name="T32" fmla="*/ 4862 w 16126"/>
                <a:gd name="T33" fmla="*/ 1157 h 8818"/>
                <a:gd name="T34" fmla="*/ 9629 w 16126"/>
                <a:gd name="T35" fmla="*/ 221 h 8818"/>
                <a:gd name="T36" fmla="*/ 9680 w 16126"/>
                <a:gd name="T37" fmla="*/ 221 h 8818"/>
                <a:gd name="T38" fmla="*/ 9268 w 16126"/>
                <a:gd name="T39" fmla="*/ 0 h 8818"/>
                <a:gd name="T40" fmla="*/ 5789 w 16126"/>
                <a:gd name="T41" fmla="*/ 544 h 8818"/>
                <a:gd name="T42" fmla="*/ 4546 w 16126"/>
                <a:gd name="T43" fmla="*/ 1043 h 8818"/>
                <a:gd name="T44" fmla="*/ 4268 w 16126"/>
                <a:gd name="T45" fmla="*/ 1187 h 8818"/>
                <a:gd name="T46" fmla="*/ 4268 w 16126"/>
                <a:gd name="T47" fmla="*/ 1187 h 8818"/>
                <a:gd name="T48" fmla="*/ 1791 w 16126"/>
                <a:gd name="T49" fmla="*/ 2603 h 8818"/>
                <a:gd name="T50" fmla="*/ 479 w 16126"/>
                <a:gd name="T51" fmla="*/ 4013 h 8818"/>
                <a:gd name="T52" fmla="*/ 254 w 16126"/>
                <a:gd name="T53" fmla="*/ 6045 h 8818"/>
                <a:gd name="T54" fmla="*/ 1659 w 16126"/>
                <a:gd name="T55" fmla="*/ 7678 h 8818"/>
                <a:gd name="T56" fmla="*/ 3721 w 16126"/>
                <a:gd name="T57" fmla="*/ 8529 h 8818"/>
                <a:gd name="T58" fmla="*/ 6093 w 16126"/>
                <a:gd name="T59" fmla="*/ 8817 h 8818"/>
                <a:gd name="T60" fmla="*/ 8365 w 16126"/>
                <a:gd name="T61" fmla="*/ 8591 h 8818"/>
                <a:gd name="T62" fmla="*/ 12758 w 16126"/>
                <a:gd name="T63" fmla="*/ 7086 h 8818"/>
                <a:gd name="T64" fmla="*/ 14670 w 16126"/>
                <a:gd name="T65" fmla="*/ 5955 h 8818"/>
                <a:gd name="T66" fmla="*/ 15936 w 16126"/>
                <a:gd name="T67" fmla="*/ 4214 h 8818"/>
                <a:gd name="T68" fmla="*/ 15475 w 16126"/>
                <a:gd name="T69" fmla="*/ 2223 h 8818"/>
                <a:gd name="T70" fmla="*/ 13961 w 16126"/>
                <a:gd name="T71" fmla="*/ 1032 h 8818"/>
                <a:gd name="T72" fmla="*/ 10677 w 16126"/>
                <a:gd name="T73" fmla="*/ 88 h 8818"/>
                <a:gd name="T74" fmla="*/ 9268 w 16126"/>
                <a:gd name="T75" fmla="*/ 0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26"/>
                <a:gd name="T115" fmla="*/ 0 h 8818"/>
                <a:gd name="T116" fmla="*/ 16126 w 16126"/>
                <a:gd name="T117" fmla="*/ 8818 h 88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26" h="8818" extrusionOk="0">
                  <a:moveTo>
                    <a:pt x="9680" y="221"/>
                  </a:moveTo>
                  <a:cubicBezTo>
                    <a:pt x="9852" y="221"/>
                    <a:pt x="10013" y="223"/>
                    <a:pt x="10161" y="227"/>
                  </a:cubicBezTo>
                  <a:cubicBezTo>
                    <a:pt x="10322" y="242"/>
                    <a:pt x="10486" y="261"/>
                    <a:pt x="10652" y="283"/>
                  </a:cubicBezTo>
                  <a:cubicBezTo>
                    <a:pt x="11666" y="422"/>
                    <a:pt x="12779" y="706"/>
                    <a:pt x="13853" y="1237"/>
                  </a:cubicBezTo>
                  <a:cubicBezTo>
                    <a:pt x="14379" y="1515"/>
                    <a:pt x="14899" y="1876"/>
                    <a:pt x="15280" y="2372"/>
                  </a:cubicBezTo>
                  <a:cubicBezTo>
                    <a:pt x="15668" y="2860"/>
                    <a:pt x="15853" y="3522"/>
                    <a:pt x="15685" y="4151"/>
                  </a:cubicBezTo>
                  <a:cubicBezTo>
                    <a:pt x="15525" y="4782"/>
                    <a:pt x="15054" y="5317"/>
                    <a:pt x="14505" y="5746"/>
                  </a:cubicBezTo>
                  <a:cubicBezTo>
                    <a:pt x="13952" y="6181"/>
                    <a:pt x="13305" y="6513"/>
                    <a:pt x="12637" y="6840"/>
                  </a:cubicBezTo>
                  <a:cubicBezTo>
                    <a:pt x="11301" y="7477"/>
                    <a:pt x="9854" y="8027"/>
                    <a:pt x="8311" y="8315"/>
                  </a:cubicBezTo>
                  <a:cubicBezTo>
                    <a:pt x="7567" y="8461"/>
                    <a:pt x="6817" y="8539"/>
                    <a:pt x="6079" y="8539"/>
                  </a:cubicBezTo>
                  <a:cubicBezTo>
                    <a:pt x="5294" y="8539"/>
                    <a:pt x="4523" y="8451"/>
                    <a:pt x="3787" y="8263"/>
                  </a:cubicBezTo>
                  <a:cubicBezTo>
                    <a:pt x="3076" y="8084"/>
                    <a:pt x="2388" y="7835"/>
                    <a:pt x="1803" y="7453"/>
                  </a:cubicBezTo>
                  <a:cubicBezTo>
                    <a:pt x="1223" y="7075"/>
                    <a:pt x="715" y="6573"/>
                    <a:pt x="495" y="5958"/>
                  </a:cubicBezTo>
                  <a:cubicBezTo>
                    <a:pt x="271" y="5347"/>
                    <a:pt x="375" y="4671"/>
                    <a:pt x="692" y="4134"/>
                  </a:cubicBezTo>
                  <a:cubicBezTo>
                    <a:pt x="1004" y="3590"/>
                    <a:pt x="1459" y="3153"/>
                    <a:pt x="1931" y="2787"/>
                  </a:cubicBezTo>
                  <a:cubicBezTo>
                    <a:pt x="2895" y="2062"/>
                    <a:pt x="3910" y="1541"/>
                    <a:pt x="4862" y="1157"/>
                  </a:cubicBezTo>
                  <a:cubicBezTo>
                    <a:pt x="6382" y="561"/>
                    <a:pt x="7997" y="245"/>
                    <a:pt x="9629" y="221"/>
                  </a:cubicBezTo>
                  <a:cubicBezTo>
                    <a:pt x="9646" y="221"/>
                    <a:pt x="9664" y="221"/>
                    <a:pt x="9680" y="221"/>
                  </a:cubicBezTo>
                  <a:close/>
                  <a:moveTo>
                    <a:pt x="9268" y="0"/>
                  </a:moveTo>
                  <a:cubicBezTo>
                    <a:pt x="8091" y="0"/>
                    <a:pt x="6917" y="183"/>
                    <a:pt x="5789" y="544"/>
                  </a:cubicBezTo>
                  <a:cubicBezTo>
                    <a:pt x="5237" y="731"/>
                    <a:pt x="4820" y="908"/>
                    <a:pt x="4546" y="1043"/>
                  </a:cubicBezTo>
                  <a:cubicBezTo>
                    <a:pt x="4428" y="1103"/>
                    <a:pt x="4336" y="1151"/>
                    <a:pt x="4268" y="1187"/>
                  </a:cubicBezTo>
                  <a:cubicBezTo>
                    <a:pt x="3452" y="1541"/>
                    <a:pt x="2608" y="1997"/>
                    <a:pt x="1791" y="2603"/>
                  </a:cubicBezTo>
                  <a:cubicBezTo>
                    <a:pt x="1300" y="2978"/>
                    <a:pt x="820" y="3427"/>
                    <a:pt x="479" y="4013"/>
                  </a:cubicBezTo>
                  <a:cubicBezTo>
                    <a:pt x="130" y="4588"/>
                    <a:pt x="1" y="5357"/>
                    <a:pt x="254" y="6045"/>
                  </a:cubicBezTo>
                  <a:cubicBezTo>
                    <a:pt x="498" y="6736"/>
                    <a:pt x="1048" y="7276"/>
                    <a:pt x="1659" y="7678"/>
                  </a:cubicBezTo>
                  <a:cubicBezTo>
                    <a:pt x="2277" y="8084"/>
                    <a:pt x="2989" y="8342"/>
                    <a:pt x="3721" y="8529"/>
                  </a:cubicBezTo>
                  <a:cubicBezTo>
                    <a:pt x="4484" y="8726"/>
                    <a:pt x="5283" y="8817"/>
                    <a:pt x="6093" y="8817"/>
                  </a:cubicBezTo>
                  <a:cubicBezTo>
                    <a:pt x="6846" y="8817"/>
                    <a:pt x="7610" y="8738"/>
                    <a:pt x="8365" y="8591"/>
                  </a:cubicBezTo>
                  <a:cubicBezTo>
                    <a:pt x="9938" y="8296"/>
                    <a:pt x="11405" y="7734"/>
                    <a:pt x="12758" y="7086"/>
                  </a:cubicBezTo>
                  <a:cubicBezTo>
                    <a:pt x="13428" y="6754"/>
                    <a:pt x="14094" y="6414"/>
                    <a:pt x="14670" y="5955"/>
                  </a:cubicBezTo>
                  <a:cubicBezTo>
                    <a:pt x="15241" y="5505"/>
                    <a:pt x="15755" y="4929"/>
                    <a:pt x="15936" y="4214"/>
                  </a:cubicBezTo>
                  <a:cubicBezTo>
                    <a:pt x="16126" y="3502"/>
                    <a:pt x="15901" y="2746"/>
                    <a:pt x="15475" y="2223"/>
                  </a:cubicBezTo>
                  <a:cubicBezTo>
                    <a:pt x="15058" y="1687"/>
                    <a:pt x="14509" y="1317"/>
                    <a:pt x="13961" y="1032"/>
                  </a:cubicBezTo>
                  <a:cubicBezTo>
                    <a:pt x="12841" y="490"/>
                    <a:pt x="11716" y="218"/>
                    <a:pt x="10677" y="88"/>
                  </a:cubicBezTo>
                  <a:cubicBezTo>
                    <a:pt x="10209" y="29"/>
                    <a:pt x="9738" y="0"/>
                    <a:pt x="926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6" name="Google Shape;2589;p47"/>
            <p:cNvSpPr>
              <a:spLocks/>
            </p:cNvSpPr>
            <p:nvPr/>
          </p:nvSpPr>
          <p:spPr bwMode="auto">
            <a:xfrm>
              <a:off x="5927600" y="1694675"/>
              <a:ext cx="143350" cy="114725"/>
            </a:xfrm>
            <a:custGeom>
              <a:avLst/>
              <a:gdLst>
                <a:gd name="T0" fmla="*/ 5677 w 5734"/>
                <a:gd name="T1" fmla="*/ 0 h 4589"/>
                <a:gd name="T2" fmla="*/ 2778 w 5734"/>
                <a:gd name="T3" fmla="*/ 2186 h 4589"/>
                <a:gd name="T4" fmla="*/ 48 w 5734"/>
                <a:gd name="T5" fmla="*/ 4586 h 4589"/>
                <a:gd name="T6" fmla="*/ 55 w 5734"/>
                <a:gd name="T7" fmla="*/ 4589 h 4589"/>
                <a:gd name="T8" fmla="*/ 2955 w 5734"/>
                <a:gd name="T9" fmla="*/ 2403 h 4589"/>
                <a:gd name="T10" fmla="*/ 5685 w 5734"/>
                <a:gd name="T11" fmla="*/ 3 h 4589"/>
                <a:gd name="T12" fmla="*/ 5677 w 5734"/>
                <a:gd name="T13" fmla="*/ 0 h 4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4"/>
                <a:gd name="T22" fmla="*/ 0 h 4589"/>
                <a:gd name="T23" fmla="*/ 5734 w 5734"/>
                <a:gd name="T24" fmla="*/ 4589 h 4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4" h="4589" extrusionOk="0">
                  <a:moveTo>
                    <a:pt x="5677" y="0"/>
                  </a:moveTo>
                  <a:cubicBezTo>
                    <a:pt x="5559" y="0"/>
                    <a:pt x="4289" y="958"/>
                    <a:pt x="2778" y="2186"/>
                  </a:cubicBezTo>
                  <a:cubicBezTo>
                    <a:pt x="1223" y="3452"/>
                    <a:pt x="0" y="4527"/>
                    <a:pt x="48" y="4586"/>
                  </a:cubicBezTo>
                  <a:cubicBezTo>
                    <a:pt x="49" y="4588"/>
                    <a:pt x="52" y="4589"/>
                    <a:pt x="55" y="4589"/>
                  </a:cubicBezTo>
                  <a:cubicBezTo>
                    <a:pt x="174" y="4589"/>
                    <a:pt x="1444" y="3631"/>
                    <a:pt x="2955" y="2403"/>
                  </a:cubicBezTo>
                  <a:cubicBezTo>
                    <a:pt x="4512" y="1137"/>
                    <a:pt x="5734" y="63"/>
                    <a:pt x="5685" y="3"/>
                  </a:cubicBezTo>
                  <a:cubicBezTo>
                    <a:pt x="5683" y="1"/>
                    <a:pt x="5681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7" name="Google Shape;2590;p47"/>
            <p:cNvSpPr>
              <a:spLocks/>
            </p:cNvSpPr>
            <p:nvPr/>
          </p:nvSpPr>
          <p:spPr bwMode="auto">
            <a:xfrm>
              <a:off x="5920275" y="1748775"/>
              <a:ext cx="95225" cy="71950"/>
            </a:xfrm>
            <a:custGeom>
              <a:avLst/>
              <a:gdLst>
                <a:gd name="T0" fmla="*/ 1212 w 3809"/>
                <a:gd name="T1" fmla="*/ 0 h 2878"/>
                <a:gd name="T2" fmla="*/ 52 w 3809"/>
                <a:gd name="T3" fmla="*/ 2665 h 2878"/>
                <a:gd name="T4" fmla="*/ 1 w 3809"/>
                <a:gd name="T5" fmla="*/ 2877 h 2878"/>
                <a:gd name="T6" fmla="*/ 214 w 3809"/>
                <a:gd name="T7" fmla="*/ 2834 h 2878"/>
                <a:gd name="T8" fmla="*/ 601 w 3809"/>
                <a:gd name="T9" fmla="*/ 2755 h 2878"/>
                <a:gd name="T10" fmla="*/ 3793 w 3809"/>
                <a:gd name="T11" fmla="*/ 1957 h 2878"/>
                <a:gd name="T12" fmla="*/ 3720 w 3809"/>
                <a:gd name="T13" fmla="*/ 1943 h 2878"/>
                <a:gd name="T14" fmla="*/ 546 w 3809"/>
                <a:gd name="T15" fmla="*/ 2481 h 2878"/>
                <a:gd name="T16" fmla="*/ 374 w 3809"/>
                <a:gd name="T17" fmla="*/ 2517 h 2878"/>
                <a:gd name="T18" fmla="*/ 374 w 3809"/>
                <a:gd name="T19" fmla="*/ 2517 h 2878"/>
                <a:gd name="T20" fmla="*/ 1215 w 3809"/>
                <a:gd name="T21" fmla="*/ 1 h 2878"/>
                <a:gd name="T22" fmla="*/ 1212 w 3809"/>
                <a:gd name="T23" fmla="*/ 0 h 28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9"/>
                <a:gd name="T37" fmla="*/ 0 h 2878"/>
                <a:gd name="T38" fmla="*/ 3809 w 3809"/>
                <a:gd name="T39" fmla="*/ 2878 h 28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9" h="2878" extrusionOk="0">
                  <a:moveTo>
                    <a:pt x="1212" y="0"/>
                  </a:moveTo>
                  <a:cubicBezTo>
                    <a:pt x="1140" y="0"/>
                    <a:pt x="441" y="1076"/>
                    <a:pt x="52" y="2665"/>
                  </a:cubicBezTo>
                  <a:lnTo>
                    <a:pt x="1" y="2877"/>
                  </a:lnTo>
                  <a:lnTo>
                    <a:pt x="214" y="2834"/>
                  </a:lnTo>
                  <a:lnTo>
                    <a:pt x="601" y="2755"/>
                  </a:lnTo>
                  <a:cubicBezTo>
                    <a:pt x="2380" y="2390"/>
                    <a:pt x="3808" y="2033"/>
                    <a:pt x="3793" y="1957"/>
                  </a:cubicBezTo>
                  <a:cubicBezTo>
                    <a:pt x="3791" y="1947"/>
                    <a:pt x="3766" y="1943"/>
                    <a:pt x="3720" y="1943"/>
                  </a:cubicBezTo>
                  <a:cubicBezTo>
                    <a:pt x="3403" y="1943"/>
                    <a:pt x="2098" y="2162"/>
                    <a:pt x="546" y="2481"/>
                  </a:cubicBezTo>
                  <a:lnTo>
                    <a:pt x="374" y="2517"/>
                  </a:lnTo>
                  <a:cubicBezTo>
                    <a:pt x="743" y="1056"/>
                    <a:pt x="1283" y="36"/>
                    <a:pt x="1215" y="1"/>
                  </a:cubicBezTo>
                  <a:cubicBezTo>
                    <a:pt x="1214" y="1"/>
                    <a:pt x="1213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8" name="Google Shape;2591;p47"/>
            <p:cNvSpPr>
              <a:spLocks/>
            </p:cNvSpPr>
            <p:nvPr/>
          </p:nvSpPr>
          <p:spPr bwMode="auto">
            <a:xfrm>
              <a:off x="5616875" y="1855575"/>
              <a:ext cx="255000" cy="39675"/>
            </a:xfrm>
            <a:custGeom>
              <a:avLst/>
              <a:gdLst>
                <a:gd name="T0" fmla="*/ 10104 w 10200"/>
                <a:gd name="T1" fmla="*/ 0 h 1587"/>
                <a:gd name="T2" fmla="*/ 5078 w 10200"/>
                <a:gd name="T3" fmla="*/ 655 h 1587"/>
                <a:gd name="T4" fmla="*/ 12 w 10200"/>
                <a:gd name="T5" fmla="*/ 1574 h 1587"/>
                <a:gd name="T6" fmla="*/ 95 w 10200"/>
                <a:gd name="T7" fmla="*/ 1586 h 1587"/>
                <a:gd name="T8" fmla="*/ 5120 w 10200"/>
                <a:gd name="T9" fmla="*/ 932 h 1587"/>
                <a:gd name="T10" fmla="*/ 10187 w 10200"/>
                <a:gd name="T11" fmla="*/ 13 h 1587"/>
                <a:gd name="T12" fmla="*/ 10104 w 10200"/>
                <a:gd name="T13" fmla="*/ 0 h 1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00"/>
                <a:gd name="T22" fmla="*/ 0 h 1587"/>
                <a:gd name="T23" fmla="*/ 10200 w 10200"/>
                <a:gd name="T24" fmla="*/ 1587 h 15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00" h="1587" extrusionOk="0">
                  <a:moveTo>
                    <a:pt x="10104" y="0"/>
                  </a:moveTo>
                  <a:cubicBezTo>
                    <a:pt x="9669" y="0"/>
                    <a:pt x="7582" y="271"/>
                    <a:pt x="5078" y="655"/>
                  </a:cubicBezTo>
                  <a:cubicBezTo>
                    <a:pt x="2268" y="1086"/>
                    <a:pt x="1" y="1498"/>
                    <a:pt x="12" y="1574"/>
                  </a:cubicBezTo>
                  <a:cubicBezTo>
                    <a:pt x="13" y="1582"/>
                    <a:pt x="42" y="1586"/>
                    <a:pt x="95" y="1586"/>
                  </a:cubicBezTo>
                  <a:cubicBezTo>
                    <a:pt x="530" y="1586"/>
                    <a:pt x="2619" y="1316"/>
                    <a:pt x="5120" y="932"/>
                  </a:cubicBezTo>
                  <a:cubicBezTo>
                    <a:pt x="7930" y="501"/>
                    <a:pt x="10199" y="89"/>
                    <a:pt x="10187" y="13"/>
                  </a:cubicBezTo>
                  <a:cubicBezTo>
                    <a:pt x="10186" y="5"/>
                    <a:pt x="10157" y="0"/>
                    <a:pt x="1010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69" name="Google Shape;2592;p47"/>
            <p:cNvSpPr>
              <a:spLocks/>
            </p:cNvSpPr>
            <p:nvPr/>
          </p:nvSpPr>
          <p:spPr bwMode="auto">
            <a:xfrm>
              <a:off x="5462200" y="1705450"/>
              <a:ext cx="125225" cy="118225"/>
            </a:xfrm>
            <a:custGeom>
              <a:avLst/>
              <a:gdLst>
                <a:gd name="T0" fmla="*/ 2512 w 5009"/>
                <a:gd name="T1" fmla="*/ 1 h 4729"/>
                <a:gd name="T2" fmla="*/ 2070 w 5009"/>
                <a:gd name="T3" fmla="*/ 43 h 4729"/>
                <a:gd name="T4" fmla="*/ 195 w 5009"/>
                <a:gd name="T5" fmla="*/ 1883 h 4729"/>
                <a:gd name="T6" fmla="*/ 1177 w 5009"/>
                <a:gd name="T7" fmla="*/ 4318 h 4729"/>
                <a:gd name="T8" fmla="*/ 2509 w 5009"/>
                <a:gd name="T9" fmla="*/ 4729 h 4729"/>
                <a:gd name="T10" fmla="*/ 3803 w 5009"/>
                <a:gd name="T11" fmla="*/ 4343 h 4729"/>
                <a:gd name="T12" fmla="*/ 4832 w 5009"/>
                <a:gd name="T13" fmla="*/ 1925 h 4729"/>
                <a:gd name="T14" fmla="*/ 2512 w 5009"/>
                <a:gd name="T15" fmla="*/ 1 h 47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09"/>
                <a:gd name="T25" fmla="*/ 0 h 4729"/>
                <a:gd name="T26" fmla="*/ 5009 w 5009"/>
                <a:gd name="T27" fmla="*/ 4729 h 47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09" h="4729" extrusionOk="0">
                  <a:moveTo>
                    <a:pt x="2512" y="1"/>
                  </a:moveTo>
                  <a:cubicBezTo>
                    <a:pt x="2366" y="1"/>
                    <a:pt x="2218" y="14"/>
                    <a:pt x="2070" y="43"/>
                  </a:cubicBezTo>
                  <a:cubicBezTo>
                    <a:pt x="1130" y="221"/>
                    <a:pt x="389" y="947"/>
                    <a:pt x="195" y="1883"/>
                  </a:cubicBezTo>
                  <a:cubicBezTo>
                    <a:pt x="0" y="2819"/>
                    <a:pt x="388" y="3780"/>
                    <a:pt x="1177" y="4318"/>
                  </a:cubicBezTo>
                  <a:cubicBezTo>
                    <a:pt x="1579" y="4591"/>
                    <a:pt x="2044" y="4729"/>
                    <a:pt x="2509" y="4729"/>
                  </a:cubicBezTo>
                  <a:cubicBezTo>
                    <a:pt x="2960" y="4729"/>
                    <a:pt x="3410" y="4600"/>
                    <a:pt x="3803" y="4343"/>
                  </a:cubicBezTo>
                  <a:cubicBezTo>
                    <a:pt x="4603" y="3819"/>
                    <a:pt x="5009" y="2865"/>
                    <a:pt x="4832" y="1925"/>
                  </a:cubicBezTo>
                  <a:cubicBezTo>
                    <a:pt x="4617" y="791"/>
                    <a:pt x="3625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70" name="Google Shape;2593;p47"/>
            <p:cNvSpPr>
              <a:spLocks/>
            </p:cNvSpPr>
            <p:nvPr/>
          </p:nvSpPr>
          <p:spPr bwMode="auto">
            <a:xfrm>
              <a:off x="5460400" y="1705125"/>
              <a:ext cx="129000" cy="118900"/>
            </a:xfrm>
            <a:custGeom>
              <a:avLst/>
              <a:gdLst>
                <a:gd name="T0" fmla="*/ 2586 w 5160"/>
                <a:gd name="T1" fmla="*/ 26 h 4756"/>
                <a:gd name="T2" fmla="*/ 4890 w 5160"/>
                <a:gd name="T3" fmla="*/ 1941 h 4756"/>
                <a:gd name="T4" fmla="*/ 3018 w 5160"/>
                <a:gd name="T5" fmla="*/ 4688 h 4756"/>
                <a:gd name="T6" fmla="*/ 2579 w 5160"/>
                <a:gd name="T7" fmla="*/ 4729 h 4756"/>
                <a:gd name="T8" fmla="*/ 272 w 5160"/>
                <a:gd name="T9" fmla="*/ 2815 h 4756"/>
                <a:gd name="T10" fmla="*/ 2144 w 5160"/>
                <a:gd name="T11" fmla="*/ 68 h 4756"/>
                <a:gd name="T12" fmla="*/ 2586 w 5160"/>
                <a:gd name="T13" fmla="*/ 27 h 4756"/>
                <a:gd name="T14" fmla="*/ 2586 w 5160"/>
                <a:gd name="T15" fmla="*/ 26 h 4756"/>
                <a:gd name="T16" fmla="*/ 2584 w 5160"/>
                <a:gd name="T17" fmla="*/ 1 h 4756"/>
                <a:gd name="T18" fmla="*/ 2139 w 5160"/>
                <a:gd name="T19" fmla="*/ 43 h 4756"/>
                <a:gd name="T20" fmla="*/ 245 w 5160"/>
                <a:gd name="T21" fmla="*/ 2821 h 4756"/>
                <a:gd name="T22" fmla="*/ 2580 w 5160"/>
                <a:gd name="T23" fmla="*/ 4755 h 4756"/>
                <a:gd name="T24" fmla="*/ 3023 w 5160"/>
                <a:gd name="T25" fmla="*/ 4713 h 4756"/>
                <a:gd name="T26" fmla="*/ 4916 w 5160"/>
                <a:gd name="T27" fmla="*/ 1935 h 4756"/>
                <a:gd name="T28" fmla="*/ 2584 w 5160"/>
                <a:gd name="T29" fmla="*/ 1 h 4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60"/>
                <a:gd name="T46" fmla="*/ 0 h 4756"/>
                <a:gd name="T47" fmla="*/ 5160 w 5160"/>
                <a:gd name="T48" fmla="*/ 4756 h 4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60" h="4756" extrusionOk="0">
                  <a:moveTo>
                    <a:pt x="2586" y="26"/>
                  </a:moveTo>
                  <a:cubicBezTo>
                    <a:pt x="3714" y="30"/>
                    <a:pt x="4680" y="833"/>
                    <a:pt x="4890" y="1941"/>
                  </a:cubicBezTo>
                  <a:cubicBezTo>
                    <a:pt x="5131" y="3214"/>
                    <a:pt x="4291" y="4446"/>
                    <a:pt x="3018" y="4688"/>
                  </a:cubicBezTo>
                  <a:cubicBezTo>
                    <a:pt x="2871" y="4716"/>
                    <a:pt x="2724" y="4729"/>
                    <a:pt x="2579" y="4729"/>
                  </a:cubicBezTo>
                  <a:cubicBezTo>
                    <a:pt x="1472" y="4729"/>
                    <a:pt x="484" y="3942"/>
                    <a:pt x="272" y="2815"/>
                  </a:cubicBezTo>
                  <a:cubicBezTo>
                    <a:pt x="30" y="1542"/>
                    <a:pt x="870" y="310"/>
                    <a:pt x="2144" y="68"/>
                  </a:cubicBezTo>
                  <a:cubicBezTo>
                    <a:pt x="2289" y="40"/>
                    <a:pt x="2438" y="27"/>
                    <a:pt x="2586" y="27"/>
                  </a:cubicBezTo>
                  <a:lnTo>
                    <a:pt x="2586" y="26"/>
                  </a:lnTo>
                  <a:close/>
                  <a:moveTo>
                    <a:pt x="2584" y="1"/>
                  </a:moveTo>
                  <a:cubicBezTo>
                    <a:pt x="2437" y="1"/>
                    <a:pt x="2288" y="15"/>
                    <a:pt x="2139" y="43"/>
                  </a:cubicBezTo>
                  <a:cubicBezTo>
                    <a:pt x="850" y="286"/>
                    <a:pt x="0" y="1532"/>
                    <a:pt x="245" y="2821"/>
                  </a:cubicBezTo>
                  <a:cubicBezTo>
                    <a:pt x="460" y="3959"/>
                    <a:pt x="1460" y="4755"/>
                    <a:pt x="2580" y="4755"/>
                  </a:cubicBezTo>
                  <a:cubicBezTo>
                    <a:pt x="2729" y="4755"/>
                    <a:pt x="2876" y="4741"/>
                    <a:pt x="3023" y="4713"/>
                  </a:cubicBezTo>
                  <a:cubicBezTo>
                    <a:pt x="4311" y="4470"/>
                    <a:pt x="5160" y="3224"/>
                    <a:pt x="4916" y="1935"/>
                  </a:cubicBezTo>
                  <a:cubicBezTo>
                    <a:pt x="4700" y="795"/>
                    <a:pt x="3704" y="1"/>
                    <a:pt x="258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29" name="Google Shape;2594;p47"/>
            <p:cNvSpPr/>
            <p:nvPr/>
          </p:nvSpPr>
          <p:spPr>
            <a:xfrm>
              <a:off x="1650691" y="333354"/>
              <a:ext cx="4809982" cy="141559"/>
            </a:xfrm>
            <a:custGeom>
              <a:avLst/>
              <a:gdLst/>
              <a:ahLst/>
              <a:cxnLst/>
              <a:rect l="l" t="t" r="r" b="b"/>
              <a:pathLst>
                <a:path w="192416" h="5732" extrusionOk="0">
                  <a:moveTo>
                    <a:pt x="192415" y="1"/>
                  </a:moveTo>
                  <a:lnTo>
                    <a:pt x="0" y="492"/>
                  </a:lnTo>
                  <a:lnTo>
                    <a:pt x="192296" y="5732"/>
                  </a:lnTo>
                  <a:lnTo>
                    <a:pt x="1924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2" name="Google Shape;2595;p47"/>
            <p:cNvSpPr>
              <a:spLocks/>
            </p:cNvSpPr>
            <p:nvPr/>
          </p:nvSpPr>
          <p:spPr bwMode="auto">
            <a:xfrm>
              <a:off x="1602625" y="238125"/>
              <a:ext cx="4962150" cy="106900"/>
            </a:xfrm>
            <a:custGeom>
              <a:avLst/>
              <a:gdLst>
                <a:gd name="T0" fmla="*/ 0 w 198486"/>
                <a:gd name="T1" fmla="*/ 0 h 4276"/>
                <a:gd name="T2" fmla="*/ 0 w 198486"/>
                <a:gd name="T3" fmla="*/ 4275 h 4276"/>
                <a:gd name="T4" fmla="*/ 198486 w 198486"/>
                <a:gd name="T5" fmla="*/ 4275 h 4276"/>
                <a:gd name="T6" fmla="*/ 198486 w 198486"/>
                <a:gd name="T7" fmla="*/ 0 h 4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486"/>
                <a:gd name="T13" fmla="*/ 0 h 4276"/>
                <a:gd name="T14" fmla="*/ 198486 w 198486"/>
                <a:gd name="T15" fmla="*/ 4276 h 4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486" h="4276" extrusionOk="0">
                  <a:moveTo>
                    <a:pt x="0" y="0"/>
                  </a:moveTo>
                  <a:lnTo>
                    <a:pt x="0" y="4275"/>
                  </a:lnTo>
                  <a:lnTo>
                    <a:pt x="198486" y="4275"/>
                  </a:lnTo>
                  <a:lnTo>
                    <a:pt x="1984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31" name="Google Shape;2596;p47"/>
            <p:cNvSpPr/>
            <p:nvPr/>
          </p:nvSpPr>
          <p:spPr>
            <a:xfrm>
              <a:off x="6724871" y="1607378"/>
              <a:ext cx="365216" cy="710364"/>
            </a:xfrm>
            <a:custGeom>
              <a:avLst/>
              <a:gdLst/>
              <a:ahLst/>
              <a:cxnLst/>
              <a:rect l="l" t="t" r="r" b="b"/>
              <a:pathLst>
                <a:path w="14636" h="28433" extrusionOk="0">
                  <a:moveTo>
                    <a:pt x="3203" y="0"/>
                  </a:moveTo>
                  <a:cubicBezTo>
                    <a:pt x="2070" y="0"/>
                    <a:pt x="935" y="325"/>
                    <a:pt x="1" y="970"/>
                  </a:cubicBezTo>
                  <a:lnTo>
                    <a:pt x="2658" y="26532"/>
                  </a:lnTo>
                  <a:cubicBezTo>
                    <a:pt x="4345" y="27566"/>
                    <a:pt x="6235" y="28364"/>
                    <a:pt x="8213" y="28429"/>
                  </a:cubicBezTo>
                  <a:cubicBezTo>
                    <a:pt x="8288" y="28431"/>
                    <a:pt x="8364" y="28432"/>
                    <a:pt x="8440" y="28432"/>
                  </a:cubicBezTo>
                  <a:cubicBezTo>
                    <a:pt x="10347" y="28432"/>
                    <a:pt x="12310" y="27665"/>
                    <a:pt x="13437" y="26133"/>
                  </a:cubicBezTo>
                  <a:cubicBezTo>
                    <a:pt x="14609" y="24540"/>
                    <a:pt x="14635" y="22087"/>
                    <a:pt x="13234" y="20689"/>
                  </a:cubicBezTo>
                  <a:cubicBezTo>
                    <a:pt x="12799" y="20255"/>
                    <a:pt x="12244" y="19920"/>
                    <a:pt x="11938" y="19388"/>
                  </a:cubicBezTo>
                  <a:cubicBezTo>
                    <a:pt x="11525" y="18667"/>
                    <a:pt x="11662" y="17763"/>
                    <a:pt x="11881" y="16963"/>
                  </a:cubicBezTo>
                  <a:cubicBezTo>
                    <a:pt x="12102" y="16160"/>
                    <a:pt x="12391" y="15337"/>
                    <a:pt x="12243" y="14519"/>
                  </a:cubicBezTo>
                  <a:cubicBezTo>
                    <a:pt x="11863" y="12447"/>
                    <a:pt x="8990" y="11652"/>
                    <a:pt x="8453" y="9615"/>
                  </a:cubicBezTo>
                  <a:cubicBezTo>
                    <a:pt x="8167" y="8527"/>
                    <a:pt x="8637" y="7403"/>
                    <a:pt x="8775" y="6286"/>
                  </a:cubicBezTo>
                  <a:cubicBezTo>
                    <a:pt x="9039" y="4151"/>
                    <a:pt x="7950" y="1905"/>
                    <a:pt x="6108" y="790"/>
                  </a:cubicBezTo>
                  <a:cubicBezTo>
                    <a:pt x="5237" y="262"/>
                    <a:pt x="4220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597;p47"/>
            <p:cNvSpPr/>
            <p:nvPr/>
          </p:nvSpPr>
          <p:spPr>
            <a:xfrm>
              <a:off x="6300080" y="1553328"/>
              <a:ext cx="505086" cy="725807"/>
            </a:xfrm>
            <a:custGeom>
              <a:avLst/>
              <a:gdLst/>
              <a:ahLst/>
              <a:cxnLst/>
              <a:rect l="l" t="t" r="r" b="b"/>
              <a:pathLst>
                <a:path w="20131" h="28979" extrusionOk="0">
                  <a:moveTo>
                    <a:pt x="10200" y="1"/>
                  </a:moveTo>
                  <a:cubicBezTo>
                    <a:pt x="9429" y="1"/>
                    <a:pt x="8687" y="124"/>
                    <a:pt x="8032" y="459"/>
                  </a:cubicBezTo>
                  <a:cubicBezTo>
                    <a:pt x="6928" y="1023"/>
                    <a:pt x="5869" y="1840"/>
                    <a:pt x="5433" y="3002"/>
                  </a:cubicBezTo>
                  <a:cubicBezTo>
                    <a:pt x="4919" y="4380"/>
                    <a:pt x="5710" y="6951"/>
                    <a:pt x="6106" y="8367"/>
                  </a:cubicBezTo>
                  <a:cubicBezTo>
                    <a:pt x="6501" y="9785"/>
                    <a:pt x="6797" y="11401"/>
                    <a:pt x="6018" y="12647"/>
                  </a:cubicBezTo>
                  <a:cubicBezTo>
                    <a:pt x="5257" y="13861"/>
                    <a:pt x="3711" y="14331"/>
                    <a:pt x="2751" y="15394"/>
                  </a:cubicBezTo>
                  <a:cubicBezTo>
                    <a:pt x="1419" y="16866"/>
                    <a:pt x="1611" y="19447"/>
                    <a:pt x="3149" y="20703"/>
                  </a:cubicBezTo>
                  <a:cubicBezTo>
                    <a:pt x="3102" y="20700"/>
                    <a:pt x="3055" y="20699"/>
                    <a:pt x="3008" y="20699"/>
                  </a:cubicBezTo>
                  <a:cubicBezTo>
                    <a:pt x="1362" y="20699"/>
                    <a:pt x="0" y="22392"/>
                    <a:pt x="58" y="24055"/>
                  </a:cubicBezTo>
                  <a:cubicBezTo>
                    <a:pt x="117" y="25765"/>
                    <a:pt x="1368" y="27264"/>
                    <a:pt x="2894" y="28040"/>
                  </a:cubicBezTo>
                  <a:cubicBezTo>
                    <a:pt x="4419" y="28814"/>
                    <a:pt x="6179" y="28976"/>
                    <a:pt x="7890" y="28978"/>
                  </a:cubicBezTo>
                  <a:cubicBezTo>
                    <a:pt x="7910" y="28978"/>
                    <a:pt x="7930" y="28978"/>
                    <a:pt x="7950" y="28978"/>
                  </a:cubicBezTo>
                  <a:cubicBezTo>
                    <a:pt x="10052" y="28978"/>
                    <a:pt x="12147" y="28758"/>
                    <a:pt x="14204" y="28324"/>
                  </a:cubicBezTo>
                  <a:cubicBezTo>
                    <a:pt x="15916" y="27963"/>
                    <a:pt x="17699" y="27387"/>
                    <a:pt x="18811" y="26038"/>
                  </a:cubicBezTo>
                  <a:cubicBezTo>
                    <a:pt x="19834" y="24800"/>
                    <a:pt x="20117" y="23107"/>
                    <a:pt x="20121" y="21500"/>
                  </a:cubicBezTo>
                  <a:cubicBezTo>
                    <a:pt x="20131" y="15816"/>
                    <a:pt x="17146" y="10181"/>
                    <a:pt x="18440" y="4645"/>
                  </a:cubicBezTo>
                  <a:lnTo>
                    <a:pt x="18370" y="4440"/>
                  </a:lnTo>
                  <a:cubicBezTo>
                    <a:pt x="17804" y="2536"/>
                    <a:pt x="16060" y="1112"/>
                    <a:pt x="14129" y="650"/>
                  </a:cubicBezTo>
                  <a:cubicBezTo>
                    <a:pt x="12913" y="359"/>
                    <a:pt x="11513" y="1"/>
                    <a:pt x="10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598;p47"/>
            <p:cNvSpPr/>
            <p:nvPr/>
          </p:nvSpPr>
          <p:spPr>
            <a:xfrm>
              <a:off x="6266407" y="3182534"/>
              <a:ext cx="279740" cy="2208307"/>
            </a:xfrm>
            <a:custGeom>
              <a:avLst/>
              <a:gdLst/>
              <a:ahLst/>
              <a:cxnLst/>
              <a:rect l="l" t="t" r="r" b="b"/>
              <a:pathLst>
                <a:path w="11113" h="88351" extrusionOk="0">
                  <a:moveTo>
                    <a:pt x="11112" y="1"/>
                  </a:moveTo>
                  <a:lnTo>
                    <a:pt x="11112" y="1"/>
                  </a:lnTo>
                  <a:cubicBezTo>
                    <a:pt x="11112" y="3"/>
                    <a:pt x="0" y="36070"/>
                    <a:pt x="700" y="47720"/>
                  </a:cubicBezTo>
                  <a:cubicBezTo>
                    <a:pt x="1400" y="59369"/>
                    <a:pt x="9865" y="88351"/>
                    <a:pt x="9865" y="88351"/>
                  </a:cubicBezTo>
                  <a:lnTo>
                    <a:pt x="11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599;p47"/>
            <p:cNvSpPr/>
            <p:nvPr/>
          </p:nvSpPr>
          <p:spPr>
            <a:xfrm>
              <a:off x="6452901" y="3017812"/>
              <a:ext cx="616465" cy="2375602"/>
            </a:xfrm>
            <a:custGeom>
              <a:avLst/>
              <a:gdLst/>
              <a:ahLst/>
              <a:cxnLst/>
              <a:rect l="l" t="t" r="r" b="b"/>
              <a:pathLst>
                <a:path w="24698" h="95051" extrusionOk="0">
                  <a:moveTo>
                    <a:pt x="4070" y="0"/>
                  </a:moveTo>
                  <a:lnTo>
                    <a:pt x="1" y="47526"/>
                  </a:lnTo>
                  <a:lnTo>
                    <a:pt x="2461" y="95051"/>
                  </a:lnTo>
                  <a:lnTo>
                    <a:pt x="10679" y="94837"/>
                  </a:lnTo>
                  <a:cubicBezTo>
                    <a:pt x="10679" y="94837"/>
                    <a:pt x="14423" y="55948"/>
                    <a:pt x="14639" y="47287"/>
                  </a:cubicBezTo>
                  <a:cubicBezTo>
                    <a:pt x="14710" y="44478"/>
                    <a:pt x="18958" y="32137"/>
                    <a:pt x="23079" y="21731"/>
                  </a:cubicBezTo>
                  <a:cubicBezTo>
                    <a:pt x="23876" y="19718"/>
                    <a:pt x="24418" y="17610"/>
                    <a:pt x="24613" y="15454"/>
                  </a:cubicBezTo>
                  <a:cubicBezTo>
                    <a:pt x="24668" y="14847"/>
                    <a:pt x="24698" y="14230"/>
                    <a:pt x="24682" y="13644"/>
                  </a:cubicBezTo>
                  <a:cubicBezTo>
                    <a:pt x="24520" y="7516"/>
                    <a:pt x="19690" y="393"/>
                    <a:pt x="19402" y="393"/>
                  </a:cubicBezTo>
                  <a:cubicBezTo>
                    <a:pt x="19400" y="393"/>
                    <a:pt x="19399" y="393"/>
                    <a:pt x="19398" y="394"/>
                  </a:cubicBezTo>
                  <a:lnTo>
                    <a:pt x="40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600;p47"/>
            <p:cNvSpPr/>
            <p:nvPr/>
          </p:nvSpPr>
          <p:spPr>
            <a:xfrm>
              <a:off x="5339120" y="2294578"/>
              <a:ext cx="1144863" cy="537922"/>
            </a:xfrm>
            <a:custGeom>
              <a:avLst/>
              <a:gdLst/>
              <a:ahLst/>
              <a:cxnLst/>
              <a:rect l="l" t="t" r="r" b="b"/>
              <a:pathLst>
                <a:path w="45742" h="21510" extrusionOk="0">
                  <a:moveTo>
                    <a:pt x="11765" y="0"/>
                  </a:moveTo>
                  <a:cubicBezTo>
                    <a:pt x="11654" y="0"/>
                    <a:pt x="11542" y="38"/>
                    <a:pt x="11443" y="122"/>
                  </a:cubicBezTo>
                  <a:cubicBezTo>
                    <a:pt x="11038" y="467"/>
                    <a:pt x="10626" y="2028"/>
                    <a:pt x="10997" y="3876"/>
                  </a:cubicBezTo>
                  <a:cubicBezTo>
                    <a:pt x="11113" y="4453"/>
                    <a:pt x="10970" y="4666"/>
                    <a:pt x="10693" y="4666"/>
                  </a:cubicBezTo>
                  <a:cubicBezTo>
                    <a:pt x="10081" y="4666"/>
                    <a:pt x="8816" y="3628"/>
                    <a:pt x="8234" y="3164"/>
                  </a:cubicBezTo>
                  <a:cubicBezTo>
                    <a:pt x="7406" y="2507"/>
                    <a:pt x="4798" y="624"/>
                    <a:pt x="4291" y="624"/>
                  </a:cubicBezTo>
                  <a:cubicBezTo>
                    <a:pt x="4278" y="624"/>
                    <a:pt x="4267" y="625"/>
                    <a:pt x="4257" y="628"/>
                  </a:cubicBezTo>
                  <a:cubicBezTo>
                    <a:pt x="3652" y="770"/>
                    <a:pt x="3691" y="1444"/>
                    <a:pt x="4552" y="2097"/>
                  </a:cubicBezTo>
                  <a:cubicBezTo>
                    <a:pt x="5424" y="2758"/>
                    <a:pt x="7857" y="4888"/>
                    <a:pt x="7480" y="5318"/>
                  </a:cubicBezTo>
                  <a:cubicBezTo>
                    <a:pt x="7459" y="5342"/>
                    <a:pt x="7425" y="5353"/>
                    <a:pt x="7380" y="5353"/>
                  </a:cubicBezTo>
                  <a:cubicBezTo>
                    <a:pt x="6636" y="5353"/>
                    <a:pt x="2847" y="2256"/>
                    <a:pt x="2847" y="2256"/>
                  </a:cubicBezTo>
                  <a:cubicBezTo>
                    <a:pt x="2847" y="2256"/>
                    <a:pt x="2356" y="1703"/>
                    <a:pt x="1927" y="1703"/>
                  </a:cubicBezTo>
                  <a:cubicBezTo>
                    <a:pt x="1811" y="1703"/>
                    <a:pt x="1700" y="1743"/>
                    <a:pt x="1603" y="1846"/>
                  </a:cubicBezTo>
                  <a:cubicBezTo>
                    <a:pt x="788" y="2715"/>
                    <a:pt x="5592" y="6086"/>
                    <a:pt x="6057" y="6397"/>
                  </a:cubicBezTo>
                  <a:cubicBezTo>
                    <a:pt x="6318" y="6569"/>
                    <a:pt x="6116" y="6914"/>
                    <a:pt x="5853" y="6914"/>
                  </a:cubicBezTo>
                  <a:cubicBezTo>
                    <a:pt x="5788" y="6914"/>
                    <a:pt x="5720" y="6893"/>
                    <a:pt x="5654" y="6843"/>
                  </a:cubicBezTo>
                  <a:cubicBezTo>
                    <a:pt x="5349" y="6617"/>
                    <a:pt x="2325" y="3998"/>
                    <a:pt x="1047" y="3998"/>
                  </a:cubicBezTo>
                  <a:cubicBezTo>
                    <a:pt x="879" y="3998"/>
                    <a:pt x="741" y="4044"/>
                    <a:pt x="644" y="4146"/>
                  </a:cubicBezTo>
                  <a:cubicBezTo>
                    <a:pt x="0" y="4820"/>
                    <a:pt x="4569" y="6956"/>
                    <a:pt x="4980" y="8085"/>
                  </a:cubicBezTo>
                  <a:cubicBezTo>
                    <a:pt x="5044" y="8262"/>
                    <a:pt x="5007" y="8335"/>
                    <a:pt x="4897" y="8335"/>
                  </a:cubicBezTo>
                  <a:cubicBezTo>
                    <a:pt x="4374" y="8335"/>
                    <a:pt x="2196" y="6686"/>
                    <a:pt x="1351" y="6686"/>
                  </a:cubicBezTo>
                  <a:cubicBezTo>
                    <a:pt x="1238" y="6686"/>
                    <a:pt x="1149" y="6715"/>
                    <a:pt x="1091" y="6782"/>
                  </a:cubicBezTo>
                  <a:cubicBezTo>
                    <a:pt x="871" y="7030"/>
                    <a:pt x="744" y="7247"/>
                    <a:pt x="3132" y="8720"/>
                  </a:cubicBezTo>
                  <a:cubicBezTo>
                    <a:pt x="4291" y="9436"/>
                    <a:pt x="6539" y="10488"/>
                    <a:pt x="8583" y="11397"/>
                  </a:cubicBezTo>
                  <a:lnTo>
                    <a:pt x="8568" y="11421"/>
                  </a:lnTo>
                  <a:cubicBezTo>
                    <a:pt x="8568" y="11421"/>
                    <a:pt x="22502" y="21509"/>
                    <a:pt x="32518" y="21509"/>
                  </a:cubicBezTo>
                  <a:cubicBezTo>
                    <a:pt x="35451" y="21509"/>
                    <a:pt x="38048" y="20644"/>
                    <a:pt x="39861" y="18406"/>
                  </a:cubicBezTo>
                  <a:cubicBezTo>
                    <a:pt x="45741" y="11151"/>
                    <a:pt x="45679" y="10621"/>
                    <a:pt x="45679" y="10621"/>
                  </a:cubicBezTo>
                  <a:lnTo>
                    <a:pt x="37505" y="3979"/>
                  </a:lnTo>
                  <a:cubicBezTo>
                    <a:pt x="37505" y="3979"/>
                    <a:pt x="32361" y="12013"/>
                    <a:pt x="30947" y="12013"/>
                  </a:cubicBezTo>
                  <a:cubicBezTo>
                    <a:pt x="30933" y="12013"/>
                    <a:pt x="30920" y="12012"/>
                    <a:pt x="30907" y="12011"/>
                  </a:cubicBezTo>
                  <a:cubicBezTo>
                    <a:pt x="23407" y="11141"/>
                    <a:pt x="16042" y="7053"/>
                    <a:pt x="13484" y="5509"/>
                  </a:cubicBezTo>
                  <a:cubicBezTo>
                    <a:pt x="13269" y="5135"/>
                    <a:pt x="13029" y="4691"/>
                    <a:pt x="12769" y="4153"/>
                  </a:cubicBezTo>
                  <a:cubicBezTo>
                    <a:pt x="12548" y="3692"/>
                    <a:pt x="12408" y="3195"/>
                    <a:pt x="12353" y="2686"/>
                  </a:cubicBezTo>
                  <a:cubicBezTo>
                    <a:pt x="12285" y="2069"/>
                    <a:pt x="12231" y="1246"/>
                    <a:pt x="12339" y="785"/>
                  </a:cubicBezTo>
                  <a:cubicBezTo>
                    <a:pt x="12442" y="355"/>
                    <a:pt x="12109" y="0"/>
                    <a:pt x="11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8" name="Google Shape;2601;p47"/>
            <p:cNvSpPr>
              <a:spLocks/>
            </p:cNvSpPr>
            <p:nvPr/>
          </p:nvSpPr>
          <p:spPr bwMode="auto">
            <a:xfrm>
              <a:off x="5159450" y="2251350"/>
              <a:ext cx="453900" cy="475650"/>
            </a:xfrm>
            <a:custGeom>
              <a:avLst/>
              <a:gdLst>
                <a:gd name="T0" fmla="*/ 1345 w 18156"/>
                <a:gd name="T1" fmla="*/ 1 h 19026"/>
                <a:gd name="T2" fmla="*/ 1730 w 18156"/>
                <a:gd name="T3" fmla="*/ 19026 h 19026"/>
                <a:gd name="T4" fmla="*/ 18156 w 18156"/>
                <a:gd name="T5" fmla="*/ 18308 h 19026"/>
                <a:gd name="T6" fmla="*/ 16797 w 18156"/>
                <a:gd name="T7" fmla="*/ 807 h 19026"/>
                <a:gd name="T8" fmla="*/ 1345 w 18156"/>
                <a:gd name="T9" fmla="*/ 1 h 19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56"/>
                <a:gd name="T16" fmla="*/ 0 h 19026"/>
                <a:gd name="T17" fmla="*/ 18156 w 18156"/>
                <a:gd name="T18" fmla="*/ 19026 h 19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56" h="19026" extrusionOk="0">
                  <a:moveTo>
                    <a:pt x="1345" y="1"/>
                  </a:moveTo>
                  <a:cubicBezTo>
                    <a:pt x="1345" y="1"/>
                    <a:pt x="0" y="12294"/>
                    <a:pt x="1730" y="19026"/>
                  </a:cubicBezTo>
                  <a:lnTo>
                    <a:pt x="18156" y="18308"/>
                  </a:lnTo>
                  <a:cubicBezTo>
                    <a:pt x="18156" y="18308"/>
                    <a:pt x="14636" y="6180"/>
                    <a:pt x="16797" y="807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79" name="Google Shape;2602;p47"/>
            <p:cNvSpPr>
              <a:spLocks/>
            </p:cNvSpPr>
            <p:nvPr/>
          </p:nvSpPr>
          <p:spPr bwMode="auto">
            <a:xfrm>
              <a:off x="5194725" y="2241475"/>
              <a:ext cx="435875" cy="433100"/>
            </a:xfrm>
            <a:custGeom>
              <a:avLst/>
              <a:gdLst>
                <a:gd name="T0" fmla="*/ 0 w 17435"/>
                <a:gd name="T1" fmla="*/ 1 h 17324"/>
                <a:gd name="T2" fmla="*/ 787 w 17435"/>
                <a:gd name="T3" fmla="*/ 17323 h 17324"/>
                <a:gd name="T4" fmla="*/ 17435 w 17435"/>
                <a:gd name="T5" fmla="*/ 16535 h 17324"/>
                <a:gd name="T6" fmla="*/ 16534 w 17435"/>
                <a:gd name="T7" fmla="*/ 1 h 17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35"/>
                <a:gd name="T13" fmla="*/ 0 h 17324"/>
                <a:gd name="T14" fmla="*/ 17435 w 17435"/>
                <a:gd name="T15" fmla="*/ 17324 h 17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35" h="17324" extrusionOk="0">
                  <a:moveTo>
                    <a:pt x="0" y="1"/>
                  </a:moveTo>
                  <a:cubicBezTo>
                    <a:pt x="0" y="1"/>
                    <a:pt x="112" y="13274"/>
                    <a:pt x="787" y="17323"/>
                  </a:cubicBezTo>
                  <a:lnTo>
                    <a:pt x="17435" y="16535"/>
                  </a:lnTo>
                  <a:cubicBezTo>
                    <a:pt x="17435" y="16535"/>
                    <a:pt x="15972" y="3487"/>
                    <a:pt x="1653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0" name="Google Shape;2603;p47"/>
            <p:cNvSpPr>
              <a:spLocks/>
            </p:cNvSpPr>
            <p:nvPr/>
          </p:nvSpPr>
          <p:spPr bwMode="auto">
            <a:xfrm>
              <a:off x="5265950" y="2380150"/>
              <a:ext cx="279550" cy="18225"/>
            </a:xfrm>
            <a:custGeom>
              <a:avLst/>
              <a:gdLst>
                <a:gd name="T0" fmla="*/ 10744 w 11182"/>
                <a:gd name="T1" fmla="*/ 1 h 729"/>
                <a:gd name="T2" fmla="*/ 5582 w 11182"/>
                <a:gd name="T3" fmla="*/ 224 h 729"/>
                <a:gd name="T4" fmla="*/ 6 w 11182"/>
                <a:gd name="T5" fmla="*/ 701 h 729"/>
                <a:gd name="T6" fmla="*/ 433 w 11182"/>
                <a:gd name="T7" fmla="*/ 729 h 729"/>
                <a:gd name="T8" fmla="*/ 5599 w 11182"/>
                <a:gd name="T9" fmla="*/ 504 h 729"/>
                <a:gd name="T10" fmla="*/ 11177 w 11182"/>
                <a:gd name="T11" fmla="*/ 29 h 729"/>
                <a:gd name="T12" fmla="*/ 10744 w 11182"/>
                <a:gd name="T13" fmla="*/ 1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9"/>
                <a:gd name="T23" fmla="*/ 11182 w 11182"/>
                <a:gd name="T24" fmla="*/ 729 h 7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9" extrusionOk="0">
                  <a:moveTo>
                    <a:pt x="10744" y="1"/>
                  </a:moveTo>
                  <a:cubicBezTo>
                    <a:pt x="9898" y="1"/>
                    <a:pt x="7906" y="85"/>
                    <a:pt x="5582" y="224"/>
                  </a:cubicBezTo>
                  <a:cubicBezTo>
                    <a:pt x="2497" y="411"/>
                    <a:pt x="0" y="623"/>
                    <a:pt x="6" y="701"/>
                  </a:cubicBezTo>
                  <a:cubicBezTo>
                    <a:pt x="7" y="720"/>
                    <a:pt x="159" y="729"/>
                    <a:pt x="433" y="729"/>
                  </a:cubicBezTo>
                  <a:cubicBezTo>
                    <a:pt x="1276" y="729"/>
                    <a:pt x="3273" y="644"/>
                    <a:pt x="5599" y="504"/>
                  </a:cubicBezTo>
                  <a:cubicBezTo>
                    <a:pt x="8685" y="318"/>
                    <a:pt x="11181" y="106"/>
                    <a:pt x="11177" y="29"/>
                  </a:cubicBezTo>
                  <a:cubicBezTo>
                    <a:pt x="11176" y="10"/>
                    <a:pt x="11022" y="1"/>
                    <a:pt x="1074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1" name="Google Shape;2604;p47"/>
            <p:cNvSpPr>
              <a:spLocks/>
            </p:cNvSpPr>
            <p:nvPr/>
          </p:nvSpPr>
          <p:spPr bwMode="auto">
            <a:xfrm>
              <a:off x="5266050" y="2450450"/>
              <a:ext cx="279550" cy="18200"/>
            </a:xfrm>
            <a:custGeom>
              <a:avLst/>
              <a:gdLst>
                <a:gd name="T0" fmla="*/ 10744 w 11182"/>
                <a:gd name="T1" fmla="*/ 0 h 728"/>
                <a:gd name="T2" fmla="*/ 5584 w 11182"/>
                <a:gd name="T3" fmla="*/ 224 h 728"/>
                <a:gd name="T4" fmla="*/ 6 w 11182"/>
                <a:gd name="T5" fmla="*/ 700 h 728"/>
                <a:gd name="T6" fmla="*/ 434 w 11182"/>
                <a:gd name="T7" fmla="*/ 728 h 728"/>
                <a:gd name="T8" fmla="*/ 5601 w 11182"/>
                <a:gd name="T9" fmla="*/ 503 h 728"/>
                <a:gd name="T10" fmla="*/ 11177 w 11182"/>
                <a:gd name="T11" fmla="*/ 28 h 728"/>
                <a:gd name="T12" fmla="*/ 10744 w 11182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2"/>
                <a:gd name="T22" fmla="*/ 0 h 728"/>
                <a:gd name="T23" fmla="*/ 11182 w 11182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2" h="728" extrusionOk="0">
                  <a:moveTo>
                    <a:pt x="10744" y="0"/>
                  </a:moveTo>
                  <a:cubicBezTo>
                    <a:pt x="9899" y="0"/>
                    <a:pt x="7906" y="84"/>
                    <a:pt x="5584" y="224"/>
                  </a:cubicBezTo>
                  <a:cubicBezTo>
                    <a:pt x="2499" y="409"/>
                    <a:pt x="1" y="623"/>
                    <a:pt x="6" y="700"/>
                  </a:cubicBezTo>
                  <a:cubicBezTo>
                    <a:pt x="8" y="719"/>
                    <a:pt x="160" y="728"/>
                    <a:pt x="434" y="728"/>
                  </a:cubicBezTo>
                  <a:cubicBezTo>
                    <a:pt x="1277" y="728"/>
                    <a:pt x="3273" y="643"/>
                    <a:pt x="5601" y="503"/>
                  </a:cubicBezTo>
                  <a:cubicBezTo>
                    <a:pt x="8685" y="318"/>
                    <a:pt x="11182" y="106"/>
                    <a:pt x="11177" y="28"/>
                  </a:cubicBezTo>
                  <a:cubicBezTo>
                    <a:pt x="11176" y="9"/>
                    <a:pt x="11022" y="0"/>
                    <a:pt x="1074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2" name="Google Shape;2605;p47"/>
            <p:cNvSpPr>
              <a:spLocks/>
            </p:cNvSpPr>
            <p:nvPr/>
          </p:nvSpPr>
          <p:spPr bwMode="auto">
            <a:xfrm>
              <a:off x="5315475" y="2519000"/>
              <a:ext cx="159375" cy="11875"/>
            </a:xfrm>
            <a:custGeom>
              <a:avLst/>
              <a:gdLst>
                <a:gd name="T0" fmla="*/ 5760 w 6375"/>
                <a:gd name="T1" fmla="*/ 0 h 475"/>
                <a:gd name="T2" fmla="*/ 3180 w 6375"/>
                <a:gd name="T3" fmla="*/ 98 h 475"/>
                <a:gd name="T4" fmla="*/ 6 w 6375"/>
                <a:gd name="T5" fmla="*/ 429 h 475"/>
                <a:gd name="T6" fmla="*/ 617 w 6375"/>
                <a:gd name="T7" fmla="*/ 475 h 475"/>
                <a:gd name="T8" fmla="*/ 3197 w 6375"/>
                <a:gd name="T9" fmla="*/ 377 h 475"/>
                <a:gd name="T10" fmla="*/ 6371 w 6375"/>
                <a:gd name="T11" fmla="*/ 46 h 475"/>
                <a:gd name="T12" fmla="*/ 5760 w 6375"/>
                <a:gd name="T13" fmla="*/ 0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5"/>
                <a:gd name="T22" fmla="*/ 0 h 475"/>
                <a:gd name="T23" fmla="*/ 6375 w 6375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5" h="475" extrusionOk="0">
                  <a:moveTo>
                    <a:pt x="5760" y="0"/>
                  </a:moveTo>
                  <a:cubicBezTo>
                    <a:pt x="5179" y="0"/>
                    <a:pt x="4239" y="34"/>
                    <a:pt x="3180" y="98"/>
                  </a:cubicBezTo>
                  <a:cubicBezTo>
                    <a:pt x="1422" y="203"/>
                    <a:pt x="0" y="352"/>
                    <a:pt x="6" y="429"/>
                  </a:cubicBezTo>
                  <a:cubicBezTo>
                    <a:pt x="8" y="460"/>
                    <a:pt x="234" y="475"/>
                    <a:pt x="617" y="475"/>
                  </a:cubicBezTo>
                  <a:cubicBezTo>
                    <a:pt x="1198" y="475"/>
                    <a:pt x="2137" y="441"/>
                    <a:pt x="3197" y="377"/>
                  </a:cubicBezTo>
                  <a:cubicBezTo>
                    <a:pt x="4954" y="272"/>
                    <a:pt x="6375" y="123"/>
                    <a:pt x="6371" y="46"/>
                  </a:cubicBezTo>
                  <a:cubicBezTo>
                    <a:pt x="6369" y="15"/>
                    <a:pt x="6142" y="0"/>
                    <a:pt x="576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3" name="Google Shape;2606;p47"/>
            <p:cNvSpPr>
              <a:spLocks/>
            </p:cNvSpPr>
            <p:nvPr/>
          </p:nvSpPr>
          <p:spPr bwMode="auto">
            <a:xfrm>
              <a:off x="6186000" y="3078700"/>
              <a:ext cx="999925" cy="961475"/>
            </a:xfrm>
            <a:custGeom>
              <a:avLst/>
              <a:gdLst>
                <a:gd name="T0" fmla="*/ 29025 w 39997"/>
                <a:gd name="T1" fmla="*/ 0 h 38459"/>
                <a:gd name="T2" fmla="*/ 7138 w 39997"/>
                <a:gd name="T3" fmla="*/ 2821 h 38459"/>
                <a:gd name="T4" fmla="*/ 313 w 39997"/>
                <a:gd name="T5" fmla="*/ 35628 h 38459"/>
                <a:gd name="T6" fmla="*/ 38384 w 39997"/>
                <a:gd name="T7" fmla="*/ 38459 h 38459"/>
                <a:gd name="T8" fmla="*/ 35034 w 39997"/>
                <a:gd name="T9" fmla="*/ 985 h 38459"/>
                <a:gd name="T10" fmla="*/ 29025 w 39997"/>
                <a:gd name="T11" fmla="*/ 0 h 38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97"/>
                <a:gd name="T19" fmla="*/ 0 h 38459"/>
                <a:gd name="T20" fmla="*/ 39997 w 39997"/>
                <a:gd name="T21" fmla="*/ 38459 h 38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97" h="38459" extrusionOk="0">
                  <a:moveTo>
                    <a:pt x="29025" y="0"/>
                  </a:moveTo>
                  <a:cubicBezTo>
                    <a:pt x="20493" y="0"/>
                    <a:pt x="7138" y="2821"/>
                    <a:pt x="7138" y="2821"/>
                  </a:cubicBezTo>
                  <a:cubicBezTo>
                    <a:pt x="7138" y="2821"/>
                    <a:pt x="1" y="35356"/>
                    <a:pt x="313" y="35628"/>
                  </a:cubicBezTo>
                  <a:cubicBezTo>
                    <a:pt x="2676" y="37693"/>
                    <a:pt x="38384" y="38459"/>
                    <a:pt x="38384" y="38459"/>
                  </a:cubicBezTo>
                  <a:cubicBezTo>
                    <a:pt x="38384" y="38459"/>
                    <a:pt x="39996" y="3992"/>
                    <a:pt x="35034" y="985"/>
                  </a:cubicBezTo>
                  <a:cubicBezTo>
                    <a:pt x="33859" y="272"/>
                    <a:pt x="31675" y="0"/>
                    <a:pt x="2902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4" name="Google Shape;2607;p47"/>
            <p:cNvSpPr>
              <a:spLocks/>
            </p:cNvSpPr>
            <p:nvPr/>
          </p:nvSpPr>
          <p:spPr bwMode="auto">
            <a:xfrm>
              <a:off x="6942525" y="3953200"/>
              <a:ext cx="206625" cy="12700"/>
            </a:xfrm>
            <a:custGeom>
              <a:avLst/>
              <a:gdLst>
                <a:gd name="T0" fmla="*/ 689 w 8265"/>
                <a:gd name="T1" fmla="*/ 0 h 508"/>
                <a:gd name="T2" fmla="*/ 5 w 8265"/>
                <a:gd name="T3" fmla="*/ 42 h 508"/>
                <a:gd name="T4" fmla="*/ 4125 w 8265"/>
                <a:gd name="T5" fmla="*/ 393 h 508"/>
                <a:gd name="T6" fmla="*/ 7575 w 8265"/>
                <a:gd name="T7" fmla="*/ 507 h 508"/>
                <a:gd name="T8" fmla="*/ 8260 w 8265"/>
                <a:gd name="T9" fmla="*/ 465 h 508"/>
                <a:gd name="T10" fmla="*/ 4139 w 8265"/>
                <a:gd name="T11" fmla="*/ 114 h 508"/>
                <a:gd name="T12" fmla="*/ 689 w 8265"/>
                <a:gd name="T13" fmla="*/ 0 h 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5"/>
                <a:gd name="T22" fmla="*/ 0 h 508"/>
                <a:gd name="T23" fmla="*/ 8265 w 8265"/>
                <a:gd name="T24" fmla="*/ 508 h 5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5" h="508" extrusionOk="0">
                  <a:moveTo>
                    <a:pt x="689" y="0"/>
                  </a:moveTo>
                  <a:cubicBezTo>
                    <a:pt x="257" y="0"/>
                    <a:pt x="6" y="14"/>
                    <a:pt x="5" y="42"/>
                  </a:cubicBezTo>
                  <a:cubicBezTo>
                    <a:pt x="0" y="119"/>
                    <a:pt x="1845" y="277"/>
                    <a:pt x="4125" y="393"/>
                  </a:cubicBezTo>
                  <a:cubicBezTo>
                    <a:pt x="5565" y="467"/>
                    <a:pt x="6834" y="507"/>
                    <a:pt x="7575" y="507"/>
                  </a:cubicBezTo>
                  <a:cubicBezTo>
                    <a:pt x="8007" y="507"/>
                    <a:pt x="8259" y="493"/>
                    <a:pt x="8260" y="465"/>
                  </a:cubicBezTo>
                  <a:cubicBezTo>
                    <a:pt x="8264" y="388"/>
                    <a:pt x="6420" y="230"/>
                    <a:pt x="4139" y="114"/>
                  </a:cubicBezTo>
                  <a:cubicBezTo>
                    <a:pt x="2699" y="40"/>
                    <a:pt x="1429" y="0"/>
                    <a:pt x="68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5" name="Google Shape;2608;p47"/>
            <p:cNvSpPr>
              <a:spLocks/>
            </p:cNvSpPr>
            <p:nvPr/>
          </p:nvSpPr>
          <p:spPr bwMode="auto">
            <a:xfrm>
              <a:off x="7083150" y="3969450"/>
              <a:ext cx="9050" cy="70425"/>
            </a:xfrm>
            <a:custGeom>
              <a:avLst/>
              <a:gdLst>
                <a:gd name="T0" fmla="*/ 256 w 362"/>
                <a:gd name="T1" fmla="*/ 0 h 2817"/>
                <a:gd name="T2" fmla="*/ 42 w 362"/>
                <a:gd name="T3" fmla="*/ 1401 h 2817"/>
                <a:gd name="T4" fmla="*/ 106 w 362"/>
                <a:gd name="T5" fmla="*/ 2816 h 2817"/>
                <a:gd name="T6" fmla="*/ 107 w 362"/>
                <a:gd name="T7" fmla="*/ 2816 h 2817"/>
                <a:gd name="T8" fmla="*/ 321 w 362"/>
                <a:gd name="T9" fmla="*/ 1415 h 2817"/>
                <a:gd name="T10" fmla="*/ 257 w 362"/>
                <a:gd name="T11" fmla="*/ 0 h 2817"/>
                <a:gd name="T12" fmla="*/ 256 w 362"/>
                <a:gd name="T13" fmla="*/ 0 h 28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2817"/>
                <a:gd name="T23" fmla="*/ 362 w 362"/>
                <a:gd name="T24" fmla="*/ 2817 h 28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2817" extrusionOk="0">
                  <a:moveTo>
                    <a:pt x="256" y="0"/>
                  </a:moveTo>
                  <a:cubicBezTo>
                    <a:pt x="179" y="0"/>
                    <a:pt x="82" y="625"/>
                    <a:pt x="42" y="1401"/>
                  </a:cubicBezTo>
                  <a:cubicBezTo>
                    <a:pt x="1" y="2178"/>
                    <a:pt x="29" y="2812"/>
                    <a:pt x="106" y="2816"/>
                  </a:cubicBezTo>
                  <a:cubicBezTo>
                    <a:pt x="107" y="2816"/>
                    <a:pt x="107" y="2816"/>
                    <a:pt x="107" y="2816"/>
                  </a:cubicBezTo>
                  <a:cubicBezTo>
                    <a:pt x="184" y="2816"/>
                    <a:pt x="279" y="2191"/>
                    <a:pt x="321" y="1415"/>
                  </a:cubicBezTo>
                  <a:cubicBezTo>
                    <a:pt x="362" y="638"/>
                    <a:pt x="334" y="5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6" name="Google Shape;2609;p47"/>
            <p:cNvSpPr>
              <a:spLocks/>
            </p:cNvSpPr>
            <p:nvPr/>
          </p:nvSpPr>
          <p:spPr bwMode="auto">
            <a:xfrm>
              <a:off x="6971875" y="3959675"/>
              <a:ext cx="10475" cy="80300"/>
            </a:xfrm>
            <a:custGeom>
              <a:avLst/>
              <a:gdLst>
                <a:gd name="T0" fmla="*/ 85 w 419"/>
                <a:gd name="T1" fmla="*/ 1 h 3212"/>
                <a:gd name="T2" fmla="*/ 84 w 419"/>
                <a:gd name="T3" fmla="*/ 1 h 3212"/>
                <a:gd name="T4" fmla="*/ 70 w 419"/>
                <a:gd name="T5" fmla="*/ 1617 h 3212"/>
                <a:gd name="T6" fmla="*/ 333 w 419"/>
                <a:gd name="T7" fmla="*/ 3211 h 3212"/>
                <a:gd name="T8" fmla="*/ 334 w 419"/>
                <a:gd name="T9" fmla="*/ 3211 h 3212"/>
                <a:gd name="T10" fmla="*/ 349 w 419"/>
                <a:gd name="T11" fmla="*/ 1596 h 3212"/>
                <a:gd name="T12" fmla="*/ 85 w 419"/>
                <a:gd name="T13" fmla="*/ 1 h 3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9"/>
                <a:gd name="T22" fmla="*/ 0 h 3212"/>
                <a:gd name="T23" fmla="*/ 419 w 419"/>
                <a:gd name="T24" fmla="*/ 3212 h 3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9" h="3212" extrusionOk="0">
                  <a:moveTo>
                    <a:pt x="85" y="1"/>
                  </a:moveTo>
                  <a:cubicBezTo>
                    <a:pt x="84" y="1"/>
                    <a:pt x="84" y="1"/>
                    <a:pt x="84" y="1"/>
                  </a:cubicBezTo>
                  <a:cubicBezTo>
                    <a:pt x="7" y="7"/>
                    <a:pt x="1" y="730"/>
                    <a:pt x="70" y="1617"/>
                  </a:cubicBezTo>
                  <a:cubicBezTo>
                    <a:pt x="138" y="2500"/>
                    <a:pt x="257" y="3211"/>
                    <a:pt x="333" y="3211"/>
                  </a:cubicBezTo>
                  <a:cubicBezTo>
                    <a:pt x="333" y="3211"/>
                    <a:pt x="334" y="3211"/>
                    <a:pt x="334" y="3211"/>
                  </a:cubicBezTo>
                  <a:cubicBezTo>
                    <a:pt x="413" y="3206"/>
                    <a:pt x="418" y="2482"/>
                    <a:pt x="349" y="1596"/>
                  </a:cubicBezTo>
                  <a:cubicBezTo>
                    <a:pt x="279" y="712"/>
                    <a:pt x="162" y="1"/>
                    <a:pt x="8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7" name="Google Shape;2610;p47"/>
            <p:cNvSpPr>
              <a:spLocks/>
            </p:cNvSpPr>
            <p:nvPr/>
          </p:nvSpPr>
          <p:spPr bwMode="auto">
            <a:xfrm>
              <a:off x="6330325" y="5383350"/>
              <a:ext cx="392225" cy="90225"/>
            </a:xfrm>
            <a:custGeom>
              <a:avLst/>
              <a:gdLst>
                <a:gd name="T0" fmla="*/ 15673 w 15689"/>
                <a:gd name="T1" fmla="*/ 1 h 3609"/>
                <a:gd name="T2" fmla="*/ 7196 w 15689"/>
                <a:gd name="T3" fmla="*/ 164 h 3609"/>
                <a:gd name="T4" fmla="*/ 7180 w 15689"/>
                <a:gd name="T5" fmla="*/ 1229 h 3609"/>
                <a:gd name="T6" fmla="*/ 1740 w 15689"/>
                <a:gd name="T7" fmla="*/ 3377 h 3609"/>
                <a:gd name="T8" fmla="*/ 5902 w 15689"/>
                <a:gd name="T9" fmla="*/ 3609 h 3609"/>
                <a:gd name="T10" fmla="*/ 15165 w 15689"/>
                <a:gd name="T11" fmla="*/ 3345 h 3609"/>
                <a:gd name="T12" fmla="*/ 15689 w 15689"/>
                <a:gd name="T13" fmla="*/ 3311 h 3609"/>
                <a:gd name="T14" fmla="*/ 15673 w 15689"/>
                <a:gd name="T15" fmla="*/ 1 h 3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89"/>
                <a:gd name="T25" fmla="*/ 0 h 3609"/>
                <a:gd name="T26" fmla="*/ 15689 w 15689"/>
                <a:gd name="T27" fmla="*/ 3609 h 36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89" h="3609" extrusionOk="0">
                  <a:moveTo>
                    <a:pt x="15673" y="1"/>
                  </a:moveTo>
                  <a:lnTo>
                    <a:pt x="7196" y="164"/>
                  </a:lnTo>
                  <a:lnTo>
                    <a:pt x="7180" y="1229"/>
                  </a:lnTo>
                  <a:cubicBezTo>
                    <a:pt x="7180" y="1229"/>
                    <a:pt x="1" y="2850"/>
                    <a:pt x="1740" y="3377"/>
                  </a:cubicBezTo>
                  <a:cubicBezTo>
                    <a:pt x="2310" y="3549"/>
                    <a:pt x="3944" y="3609"/>
                    <a:pt x="5902" y="3609"/>
                  </a:cubicBezTo>
                  <a:cubicBezTo>
                    <a:pt x="9304" y="3609"/>
                    <a:pt x="13685" y="3429"/>
                    <a:pt x="15165" y="3345"/>
                  </a:cubicBezTo>
                  <a:lnTo>
                    <a:pt x="15689" y="3311"/>
                  </a:lnTo>
                  <a:lnTo>
                    <a:pt x="1567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8" name="Google Shape;2611;p47"/>
            <p:cNvSpPr>
              <a:spLocks/>
            </p:cNvSpPr>
            <p:nvPr/>
          </p:nvSpPr>
          <p:spPr bwMode="auto">
            <a:xfrm>
              <a:off x="6646175" y="5406500"/>
              <a:ext cx="76375" cy="60700"/>
            </a:xfrm>
            <a:custGeom>
              <a:avLst/>
              <a:gdLst>
                <a:gd name="T0" fmla="*/ 2841 w 3055"/>
                <a:gd name="T1" fmla="*/ 1 h 2428"/>
                <a:gd name="T2" fmla="*/ 1077 w 3055"/>
                <a:gd name="T3" fmla="*/ 625 h 2428"/>
                <a:gd name="T4" fmla="*/ 0 w 3055"/>
                <a:gd name="T5" fmla="*/ 2427 h 2428"/>
                <a:gd name="T6" fmla="*/ 3055 w 3055"/>
                <a:gd name="T7" fmla="*/ 2371 h 2428"/>
                <a:gd name="T8" fmla="*/ 3052 w 3055"/>
                <a:gd name="T9" fmla="*/ 9 h 2428"/>
                <a:gd name="T10" fmla="*/ 2841 w 3055"/>
                <a:gd name="T11" fmla="*/ 1 h 24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5"/>
                <a:gd name="T19" fmla="*/ 0 h 2428"/>
                <a:gd name="T20" fmla="*/ 3055 w 3055"/>
                <a:gd name="T21" fmla="*/ 2428 h 24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5" h="2428" extrusionOk="0">
                  <a:moveTo>
                    <a:pt x="2841" y="1"/>
                  </a:moveTo>
                  <a:cubicBezTo>
                    <a:pt x="2202" y="1"/>
                    <a:pt x="1586" y="228"/>
                    <a:pt x="1077" y="625"/>
                  </a:cubicBezTo>
                  <a:cubicBezTo>
                    <a:pt x="508" y="1071"/>
                    <a:pt x="124" y="1713"/>
                    <a:pt x="0" y="2427"/>
                  </a:cubicBezTo>
                  <a:lnTo>
                    <a:pt x="3055" y="2371"/>
                  </a:lnTo>
                  <a:lnTo>
                    <a:pt x="3052" y="9"/>
                  </a:lnTo>
                  <a:cubicBezTo>
                    <a:pt x="2981" y="4"/>
                    <a:pt x="2911" y="1"/>
                    <a:pt x="284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89" name="Google Shape;2612;p47"/>
            <p:cNvSpPr>
              <a:spLocks/>
            </p:cNvSpPr>
            <p:nvPr/>
          </p:nvSpPr>
          <p:spPr bwMode="auto">
            <a:xfrm>
              <a:off x="6359550" y="5436850"/>
              <a:ext cx="363325" cy="36275"/>
            </a:xfrm>
            <a:custGeom>
              <a:avLst/>
              <a:gdLst>
                <a:gd name="T0" fmla="*/ 2516 w 14533"/>
                <a:gd name="T1" fmla="*/ 1 h 1451"/>
                <a:gd name="T2" fmla="*/ 314 w 14533"/>
                <a:gd name="T3" fmla="*/ 1142 h 1451"/>
                <a:gd name="T4" fmla="*/ 6009 w 14533"/>
                <a:gd name="T5" fmla="*/ 1451 h 1451"/>
                <a:gd name="T6" fmla="*/ 14533 w 14533"/>
                <a:gd name="T7" fmla="*/ 1165 h 1451"/>
                <a:gd name="T8" fmla="*/ 14520 w 14533"/>
                <a:gd name="T9" fmla="*/ 976 h 1451"/>
                <a:gd name="T10" fmla="*/ 3265 w 14533"/>
                <a:gd name="T11" fmla="*/ 1087 h 1451"/>
                <a:gd name="T12" fmla="*/ 2516 w 14533"/>
                <a:gd name="T13" fmla="*/ 1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33"/>
                <a:gd name="T22" fmla="*/ 0 h 1451"/>
                <a:gd name="T23" fmla="*/ 14533 w 14533"/>
                <a:gd name="T24" fmla="*/ 1451 h 14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33" h="1451" extrusionOk="0">
                  <a:moveTo>
                    <a:pt x="2516" y="1"/>
                  </a:moveTo>
                  <a:cubicBezTo>
                    <a:pt x="2516" y="1"/>
                    <a:pt x="1" y="729"/>
                    <a:pt x="314" y="1142"/>
                  </a:cubicBezTo>
                  <a:cubicBezTo>
                    <a:pt x="473" y="1350"/>
                    <a:pt x="2998" y="1451"/>
                    <a:pt x="6009" y="1451"/>
                  </a:cubicBezTo>
                  <a:cubicBezTo>
                    <a:pt x="8978" y="1451"/>
                    <a:pt x="12420" y="1353"/>
                    <a:pt x="14533" y="1165"/>
                  </a:cubicBezTo>
                  <a:lnTo>
                    <a:pt x="14520" y="976"/>
                  </a:lnTo>
                  <a:lnTo>
                    <a:pt x="3265" y="1087"/>
                  </a:lnTo>
                  <a:cubicBezTo>
                    <a:pt x="3265" y="1087"/>
                    <a:pt x="3009" y="20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0" name="Google Shape;2613;p47"/>
            <p:cNvSpPr>
              <a:spLocks/>
            </p:cNvSpPr>
            <p:nvPr/>
          </p:nvSpPr>
          <p:spPr bwMode="auto">
            <a:xfrm>
              <a:off x="6365525" y="5459500"/>
              <a:ext cx="358550" cy="5275"/>
            </a:xfrm>
            <a:custGeom>
              <a:avLst/>
              <a:gdLst>
                <a:gd name="T0" fmla="*/ 14258 w 14342"/>
                <a:gd name="T1" fmla="*/ 0 h 211"/>
                <a:gd name="T2" fmla="*/ 14195 w 14342"/>
                <a:gd name="T3" fmla="*/ 1 h 211"/>
                <a:gd name="T4" fmla="*/ 13776 w 14342"/>
                <a:gd name="T5" fmla="*/ 7 h 211"/>
                <a:gd name="T6" fmla="*/ 12241 w 14342"/>
                <a:gd name="T7" fmla="*/ 42 h 211"/>
                <a:gd name="T8" fmla="*/ 7172 w 14342"/>
                <a:gd name="T9" fmla="*/ 108 h 211"/>
                <a:gd name="T10" fmla="*/ 6713 w 14342"/>
                <a:gd name="T11" fmla="*/ 108 h 211"/>
                <a:gd name="T12" fmla="*/ 2101 w 14342"/>
                <a:gd name="T13" fmla="*/ 63 h 211"/>
                <a:gd name="T14" fmla="*/ 564 w 14342"/>
                <a:gd name="T15" fmla="*/ 33 h 211"/>
                <a:gd name="T16" fmla="*/ 147 w 14342"/>
                <a:gd name="T17" fmla="*/ 29 h 211"/>
                <a:gd name="T18" fmla="*/ 1 w 14342"/>
                <a:gd name="T19" fmla="*/ 35 h 211"/>
                <a:gd name="T20" fmla="*/ 145 w 14342"/>
                <a:gd name="T21" fmla="*/ 50 h 211"/>
                <a:gd name="T22" fmla="*/ 564 w 14342"/>
                <a:gd name="T23" fmla="*/ 74 h 211"/>
                <a:gd name="T24" fmla="*/ 2100 w 14342"/>
                <a:gd name="T25" fmla="*/ 136 h 211"/>
                <a:gd name="T26" fmla="*/ 6859 w 14342"/>
                <a:gd name="T27" fmla="*/ 211 h 211"/>
                <a:gd name="T28" fmla="*/ 7172 w 14342"/>
                <a:gd name="T29" fmla="*/ 210 h 211"/>
                <a:gd name="T30" fmla="*/ 12244 w 14342"/>
                <a:gd name="T31" fmla="*/ 115 h 211"/>
                <a:gd name="T32" fmla="*/ 13779 w 14342"/>
                <a:gd name="T33" fmla="*/ 46 h 211"/>
                <a:gd name="T34" fmla="*/ 14197 w 14342"/>
                <a:gd name="T35" fmla="*/ 21 h 211"/>
                <a:gd name="T36" fmla="*/ 14341 w 14342"/>
                <a:gd name="T37" fmla="*/ 5 h 211"/>
                <a:gd name="T38" fmla="*/ 14258 w 14342"/>
                <a:gd name="T39" fmla="*/ 0 h 2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42"/>
                <a:gd name="T61" fmla="*/ 0 h 211"/>
                <a:gd name="T62" fmla="*/ 14342 w 14342"/>
                <a:gd name="T63" fmla="*/ 211 h 2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42" h="211" extrusionOk="0">
                  <a:moveTo>
                    <a:pt x="14258" y="0"/>
                  </a:moveTo>
                  <a:cubicBezTo>
                    <a:pt x="14240" y="0"/>
                    <a:pt x="14219" y="1"/>
                    <a:pt x="14195" y="1"/>
                  </a:cubicBezTo>
                  <a:lnTo>
                    <a:pt x="13776" y="7"/>
                  </a:lnTo>
                  <a:cubicBezTo>
                    <a:pt x="13359" y="16"/>
                    <a:pt x="12846" y="28"/>
                    <a:pt x="12241" y="42"/>
                  </a:cubicBezTo>
                  <a:cubicBezTo>
                    <a:pt x="10943" y="73"/>
                    <a:pt x="9151" y="104"/>
                    <a:pt x="7172" y="108"/>
                  </a:cubicBezTo>
                  <a:cubicBezTo>
                    <a:pt x="7017" y="108"/>
                    <a:pt x="6864" y="108"/>
                    <a:pt x="6713" y="108"/>
                  </a:cubicBezTo>
                  <a:cubicBezTo>
                    <a:pt x="4916" y="108"/>
                    <a:pt x="3297" y="86"/>
                    <a:pt x="2101" y="63"/>
                  </a:cubicBezTo>
                  <a:cubicBezTo>
                    <a:pt x="1495" y="52"/>
                    <a:pt x="983" y="42"/>
                    <a:pt x="564" y="33"/>
                  </a:cubicBezTo>
                  <a:lnTo>
                    <a:pt x="147" y="29"/>
                  </a:lnTo>
                  <a:cubicBezTo>
                    <a:pt x="51" y="29"/>
                    <a:pt x="1" y="30"/>
                    <a:pt x="1" y="35"/>
                  </a:cubicBezTo>
                  <a:cubicBezTo>
                    <a:pt x="1" y="37"/>
                    <a:pt x="51" y="43"/>
                    <a:pt x="145" y="50"/>
                  </a:cubicBezTo>
                  <a:lnTo>
                    <a:pt x="564" y="74"/>
                  </a:lnTo>
                  <a:lnTo>
                    <a:pt x="2100" y="136"/>
                  </a:lnTo>
                  <a:cubicBezTo>
                    <a:pt x="3328" y="176"/>
                    <a:pt x="5003" y="211"/>
                    <a:pt x="6859" y="211"/>
                  </a:cubicBezTo>
                  <a:cubicBezTo>
                    <a:pt x="6963" y="211"/>
                    <a:pt x="7067" y="211"/>
                    <a:pt x="7172" y="210"/>
                  </a:cubicBezTo>
                  <a:cubicBezTo>
                    <a:pt x="9153" y="206"/>
                    <a:pt x="10945" y="163"/>
                    <a:pt x="12244" y="115"/>
                  </a:cubicBezTo>
                  <a:lnTo>
                    <a:pt x="13779" y="46"/>
                  </a:lnTo>
                  <a:lnTo>
                    <a:pt x="14197" y="21"/>
                  </a:lnTo>
                  <a:cubicBezTo>
                    <a:pt x="14291" y="14"/>
                    <a:pt x="14341" y="8"/>
                    <a:pt x="14341" y="5"/>
                  </a:cubicBezTo>
                  <a:cubicBezTo>
                    <a:pt x="14341" y="2"/>
                    <a:pt x="14313" y="0"/>
                    <a:pt x="1425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1" name="Google Shape;2614;p47"/>
            <p:cNvSpPr>
              <a:spLocks/>
            </p:cNvSpPr>
            <p:nvPr/>
          </p:nvSpPr>
          <p:spPr bwMode="auto">
            <a:xfrm>
              <a:off x="6420425" y="5435025"/>
              <a:ext cx="21900" cy="33075"/>
            </a:xfrm>
            <a:custGeom>
              <a:avLst/>
              <a:gdLst>
                <a:gd name="T0" fmla="*/ 24 w 876"/>
                <a:gd name="T1" fmla="*/ 1 h 1323"/>
                <a:gd name="T2" fmla="*/ 17 w 876"/>
                <a:gd name="T3" fmla="*/ 3 h 1323"/>
                <a:gd name="T4" fmla="*/ 543 w 876"/>
                <a:gd name="T5" fmla="*/ 591 h 1323"/>
                <a:gd name="T6" fmla="*/ 829 w 876"/>
                <a:gd name="T7" fmla="*/ 1323 h 1323"/>
                <a:gd name="T8" fmla="*/ 830 w 876"/>
                <a:gd name="T9" fmla="*/ 1323 h 1323"/>
                <a:gd name="T10" fmla="*/ 830 w 876"/>
                <a:gd name="T11" fmla="*/ 1323 h 1323"/>
                <a:gd name="T12" fmla="*/ 630 w 876"/>
                <a:gd name="T13" fmla="*/ 537 h 1323"/>
                <a:gd name="T14" fmla="*/ 24 w 876"/>
                <a:gd name="T15" fmla="*/ 1 h 1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6"/>
                <a:gd name="T25" fmla="*/ 0 h 1323"/>
                <a:gd name="T26" fmla="*/ 876 w 876"/>
                <a:gd name="T27" fmla="*/ 1323 h 13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6" h="1323" extrusionOk="0">
                  <a:moveTo>
                    <a:pt x="24" y="1"/>
                  </a:moveTo>
                  <a:cubicBezTo>
                    <a:pt x="20" y="1"/>
                    <a:pt x="18" y="2"/>
                    <a:pt x="17" y="3"/>
                  </a:cubicBezTo>
                  <a:cubicBezTo>
                    <a:pt x="1" y="29"/>
                    <a:pt x="317" y="217"/>
                    <a:pt x="543" y="591"/>
                  </a:cubicBezTo>
                  <a:cubicBezTo>
                    <a:pt x="773" y="958"/>
                    <a:pt x="798" y="1323"/>
                    <a:pt x="829" y="1323"/>
                  </a:cubicBezTo>
                  <a:cubicBezTo>
                    <a:pt x="829" y="1323"/>
                    <a:pt x="829" y="1323"/>
                    <a:pt x="830" y="1323"/>
                  </a:cubicBezTo>
                  <a:cubicBezTo>
                    <a:pt x="830" y="1323"/>
                    <a:pt x="830" y="1323"/>
                    <a:pt x="830" y="1323"/>
                  </a:cubicBezTo>
                  <a:cubicBezTo>
                    <a:pt x="857" y="1323"/>
                    <a:pt x="875" y="930"/>
                    <a:pt x="630" y="537"/>
                  </a:cubicBezTo>
                  <a:cubicBezTo>
                    <a:pt x="403" y="164"/>
                    <a:pt x="73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2" name="Google Shape;2615;p47"/>
            <p:cNvSpPr>
              <a:spLocks/>
            </p:cNvSpPr>
            <p:nvPr/>
          </p:nvSpPr>
          <p:spPr bwMode="auto">
            <a:xfrm>
              <a:off x="6495700" y="5413850"/>
              <a:ext cx="12425" cy="17650"/>
            </a:xfrm>
            <a:custGeom>
              <a:avLst/>
              <a:gdLst>
                <a:gd name="T0" fmla="*/ 29 w 497"/>
                <a:gd name="T1" fmla="*/ 1 h 706"/>
                <a:gd name="T2" fmla="*/ 24 w 497"/>
                <a:gd name="T3" fmla="*/ 2 h 706"/>
                <a:gd name="T4" fmla="*/ 206 w 497"/>
                <a:gd name="T5" fmla="*/ 381 h 706"/>
                <a:gd name="T6" fmla="*/ 468 w 497"/>
                <a:gd name="T7" fmla="*/ 705 h 706"/>
                <a:gd name="T8" fmla="*/ 473 w 497"/>
                <a:gd name="T9" fmla="*/ 704 h 706"/>
                <a:gd name="T10" fmla="*/ 291 w 497"/>
                <a:gd name="T11" fmla="*/ 325 h 706"/>
                <a:gd name="T12" fmla="*/ 29 w 497"/>
                <a:gd name="T13" fmla="*/ 1 h 7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7"/>
                <a:gd name="T22" fmla="*/ 0 h 706"/>
                <a:gd name="T23" fmla="*/ 497 w 497"/>
                <a:gd name="T24" fmla="*/ 706 h 7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7" h="706" extrusionOk="0">
                  <a:moveTo>
                    <a:pt x="29" y="1"/>
                  </a:moveTo>
                  <a:cubicBezTo>
                    <a:pt x="27" y="1"/>
                    <a:pt x="26" y="1"/>
                    <a:pt x="24" y="2"/>
                  </a:cubicBezTo>
                  <a:cubicBezTo>
                    <a:pt x="0" y="17"/>
                    <a:pt x="82" y="186"/>
                    <a:pt x="206" y="381"/>
                  </a:cubicBezTo>
                  <a:cubicBezTo>
                    <a:pt x="323" y="566"/>
                    <a:pt x="437" y="705"/>
                    <a:pt x="468" y="705"/>
                  </a:cubicBezTo>
                  <a:cubicBezTo>
                    <a:pt x="470" y="705"/>
                    <a:pt x="471" y="705"/>
                    <a:pt x="473" y="704"/>
                  </a:cubicBezTo>
                  <a:cubicBezTo>
                    <a:pt x="496" y="689"/>
                    <a:pt x="415" y="520"/>
                    <a:pt x="291" y="325"/>
                  </a:cubicBezTo>
                  <a:cubicBezTo>
                    <a:pt x="174" y="141"/>
                    <a:pt x="60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3" name="Google Shape;2616;p47"/>
            <p:cNvSpPr>
              <a:spLocks/>
            </p:cNvSpPr>
            <p:nvPr/>
          </p:nvSpPr>
          <p:spPr bwMode="auto">
            <a:xfrm>
              <a:off x="6510900" y="5410475"/>
              <a:ext cx="14200" cy="12000"/>
            </a:xfrm>
            <a:custGeom>
              <a:avLst/>
              <a:gdLst>
                <a:gd name="T0" fmla="*/ 28 w 568"/>
                <a:gd name="T1" fmla="*/ 0 h 480"/>
                <a:gd name="T2" fmla="*/ 19 w 568"/>
                <a:gd name="T3" fmla="*/ 3 h 480"/>
                <a:gd name="T4" fmla="*/ 249 w 568"/>
                <a:gd name="T5" fmla="*/ 279 h 480"/>
                <a:gd name="T6" fmla="*/ 540 w 568"/>
                <a:gd name="T7" fmla="*/ 480 h 480"/>
                <a:gd name="T8" fmla="*/ 549 w 568"/>
                <a:gd name="T9" fmla="*/ 477 h 480"/>
                <a:gd name="T10" fmla="*/ 318 w 568"/>
                <a:gd name="T11" fmla="*/ 201 h 480"/>
                <a:gd name="T12" fmla="*/ 28 w 568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8"/>
                <a:gd name="T22" fmla="*/ 0 h 480"/>
                <a:gd name="T23" fmla="*/ 568 w 568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8" h="480" extrusionOk="0">
                  <a:moveTo>
                    <a:pt x="28" y="0"/>
                  </a:moveTo>
                  <a:cubicBezTo>
                    <a:pt x="24" y="0"/>
                    <a:pt x="21" y="1"/>
                    <a:pt x="19" y="3"/>
                  </a:cubicBezTo>
                  <a:cubicBezTo>
                    <a:pt x="1" y="24"/>
                    <a:pt x="103" y="148"/>
                    <a:pt x="249" y="279"/>
                  </a:cubicBezTo>
                  <a:cubicBezTo>
                    <a:pt x="381" y="396"/>
                    <a:pt x="502" y="480"/>
                    <a:pt x="540" y="480"/>
                  </a:cubicBezTo>
                  <a:cubicBezTo>
                    <a:pt x="544" y="480"/>
                    <a:pt x="547" y="479"/>
                    <a:pt x="549" y="477"/>
                  </a:cubicBezTo>
                  <a:cubicBezTo>
                    <a:pt x="567" y="456"/>
                    <a:pt x="464" y="332"/>
                    <a:pt x="318" y="201"/>
                  </a:cubicBezTo>
                  <a:cubicBezTo>
                    <a:pt x="187" y="84"/>
                    <a:pt x="65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4" name="Google Shape;2617;p47"/>
            <p:cNvSpPr>
              <a:spLocks/>
            </p:cNvSpPr>
            <p:nvPr/>
          </p:nvSpPr>
          <p:spPr bwMode="auto">
            <a:xfrm>
              <a:off x="6513300" y="5401250"/>
              <a:ext cx="22125" cy="2625"/>
            </a:xfrm>
            <a:custGeom>
              <a:avLst/>
              <a:gdLst>
                <a:gd name="T0" fmla="*/ 500 w 885"/>
                <a:gd name="T1" fmla="*/ 1 h 105"/>
                <a:gd name="T2" fmla="*/ 442 w 885"/>
                <a:gd name="T3" fmla="*/ 1 h 105"/>
                <a:gd name="T4" fmla="*/ 0 w 885"/>
                <a:gd name="T5" fmla="*/ 58 h 105"/>
                <a:gd name="T6" fmla="*/ 397 w 885"/>
                <a:gd name="T7" fmla="*/ 104 h 105"/>
                <a:gd name="T8" fmla="*/ 443 w 885"/>
                <a:gd name="T9" fmla="*/ 104 h 105"/>
                <a:gd name="T10" fmla="*/ 884 w 885"/>
                <a:gd name="T11" fmla="*/ 48 h 105"/>
                <a:gd name="T12" fmla="*/ 500 w 885"/>
                <a:gd name="T13" fmla="*/ 1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5"/>
                <a:gd name="T22" fmla="*/ 0 h 105"/>
                <a:gd name="T23" fmla="*/ 885 w 885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5" h="105" extrusionOk="0">
                  <a:moveTo>
                    <a:pt x="500" y="1"/>
                  </a:moveTo>
                  <a:cubicBezTo>
                    <a:pt x="481" y="1"/>
                    <a:pt x="461" y="1"/>
                    <a:pt x="442" y="1"/>
                  </a:cubicBezTo>
                  <a:cubicBezTo>
                    <a:pt x="197" y="6"/>
                    <a:pt x="0" y="30"/>
                    <a:pt x="0" y="58"/>
                  </a:cubicBezTo>
                  <a:cubicBezTo>
                    <a:pt x="0" y="85"/>
                    <a:pt x="174" y="104"/>
                    <a:pt x="397" y="104"/>
                  </a:cubicBezTo>
                  <a:cubicBezTo>
                    <a:pt x="412" y="104"/>
                    <a:pt x="427" y="104"/>
                    <a:pt x="443" y="104"/>
                  </a:cubicBezTo>
                  <a:cubicBezTo>
                    <a:pt x="686" y="101"/>
                    <a:pt x="884" y="76"/>
                    <a:pt x="884" y="48"/>
                  </a:cubicBezTo>
                  <a:cubicBezTo>
                    <a:pt x="883" y="22"/>
                    <a:pt x="717" y="1"/>
                    <a:pt x="50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5" name="Google Shape;2618;p47"/>
            <p:cNvSpPr>
              <a:spLocks/>
            </p:cNvSpPr>
            <p:nvPr/>
          </p:nvSpPr>
          <p:spPr bwMode="auto">
            <a:xfrm>
              <a:off x="6513950" y="5388125"/>
              <a:ext cx="25400" cy="3950"/>
            </a:xfrm>
            <a:custGeom>
              <a:avLst/>
              <a:gdLst>
                <a:gd name="T0" fmla="*/ 972 w 1016"/>
                <a:gd name="T1" fmla="*/ 1 h 158"/>
                <a:gd name="T2" fmla="*/ 505 w 1016"/>
                <a:gd name="T3" fmla="*/ 52 h 158"/>
                <a:gd name="T4" fmla="*/ 5 w 1016"/>
                <a:gd name="T5" fmla="*/ 87 h 158"/>
                <a:gd name="T6" fmla="*/ 401 w 1016"/>
                <a:gd name="T7" fmla="*/ 158 h 158"/>
                <a:gd name="T8" fmla="*/ 514 w 1016"/>
                <a:gd name="T9" fmla="*/ 154 h 158"/>
                <a:gd name="T10" fmla="*/ 1006 w 1016"/>
                <a:gd name="T11" fmla="*/ 9 h 158"/>
                <a:gd name="T12" fmla="*/ 972 w 1016"/>
                <a:gd name="T13" fmla="*/ 1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"/>
                <a:gd name="T22" fmla="*/ 0 h 158"/>
                <a:gd name="T23" fmla="*/ 1016 w 1016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" h="158" extrusionOk="0">
                  <a:moveTo>
                    <a:pt x="972" y="1"/>
                  </a:moveTo>
                  <a:cubicBezTo>
                    <a:pt x="899" y="1"/>
                    <a:pt x="719" y="34"/>
                    <a:pt x="505" y="52"/>
                  </a:cubicBezTo>
                  <a:cubicBezTo>
                    <a:pt x="234" y="73"/>
                    <a:pt x="11" y="57"/>
                    <a:pt x="5" y="87"/>
                  </a:cubicBezTo>
                  <a:cubicBezTo>
                    <a:pt x="0" y="110"/>
                    <a:pt x="170" y="158"/>
                    <a:pt x="401" y="158"/>
                  </a:cubicBezTo>
                  <a:cubicBezTo>
                    <a:pt x="437" y="158"/>
                    <a:pt x="475" y="157"/>
                    <a:pt x="514" y="154"/>
                  </a:cubicBezTo>
                  <a:cubicBezTo>
                    <a:pt x="800" y="133"/>
                    <a:pt x="1015" y="35"/>
                    <a:pt x="1006" y="9"/>
                  </a:cubicBezTo>
                  <a:cubicBezTo>
                    <a:pt x="1003" y="3"/>
                    <a:pt x="992" y="1"/>
                    <a:pt x="97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6" name="Google Shape;2619;p47"/>
            <p:cNvSpPr>
              <a:spLocks/>
            </p:cNvSpPr>
            <p:nvPr/>
          </p:nvSpPr>
          <p:spPr bwMode="auto">
            <a:xfrm>
              <a:off x="6460075" y="5394050"/>
              <a:ext cx="40250" cy="22700"/>
            </a:xfrm>
            <a:custGeom>
              <a:avLst/>
              <a:gdLst>
                <a:gd name="T0" fmla="*/ 519 w 1610"/>
                <a:gd name="T1" fmla="*/ 101 h 908"/>
                <a:gd name="T2" fmla="*/ 816 w 1610"/>
                <a:gd name="T3" fmla="*/ 143 h 908"/>
                <a:gd name="T4" fmla="*/ 1281 w 1610"/>
                <a:gd name="T5" fmla="*/ 444 h 908"/>
                <a:gd name="T6" fmla="*/ 1463 w 1610"/>
                <a:gd name="T7" fmla="*/ 738 h 908"/>
                <a:gd name="T8" fmla="*/ 1463 w 1610"/>
                <a:gd name="T9" fmla="*/ 738 h 908"/>
                <a:gd name="T10" fmla="*/ 1077 w 1610"/>
                <a:gd name="T11" fmla="*/ 686 h 908"/>
                <a:gd name="T12" fmla="*/ 518 w 1610"/>
                <a:gd name="T13" fmla="*/ 541 h 908"/>
                <a:gd name="T14" fmla="*/ 213 w 1610"/>
                <a:gd name="T15" fmla="*/ 410 h 908"/>
                <a:gd name="T16" fmla="*/ 169 w 1610"/>
                <a:gd name="T17" fmla="*/ 188 h 908"/>
                <a:gd name="T18" fmla="*/ 519 w 1610"/>
                <a:gd name="T19" fmla="*/ 101 h 908"/>
                <a:gd name="T20" fmla="*/ 535 w 1610"/>
                <a:gd name="T21" fmla="*/ 1 h 908"/>
                <a:gd name="T22" fmla="*/ 105 w 1610"/>
                <a:gd name="T23" fmla="*/ 108 h 908"/>
                <a:gd name="T24" fmla="*/ 22 w 1610"/>
                <a:gd name="T25" fmla="*/ 326 h 908"/>
                <a:gd name="T26" fmla="*/ 157 w 1610"/>
                <a:gd name="T27" fmla="*/ 495 h 908"/>
                <a:gd name="T28" fmla="*/ 488 w 1610"/>
                <a:gd name="T29" fmla="*/ 629 h 908"/>
                <a:gd name="T30" fmla="*/ 1066 w 1610"/>
                <a:gd name="T31" fmla="*/ 757 h 908"/>
                <a:gd name="T32" fmla="*/ 1404 w 1610"/>
                <a:gd name="T33" fmla="*/ 779 h 908"/>
                <a:gd name="T34" fmla="*/ 1479 w 1610"/>
                <a:gd name="T35" fmla="*/ 777 h 908"/>
                <a:gd name="T36" fmla="*/ 1479 w 1610"/>
                <a:gd name="T37" fmla="*/ 777 h 908"/>
                <a:gd name="T38" fmla="*/ 1527 w 1610"/>
                <a:gd name="T39" fmla="*/ 908 h 908"/>
                <a:gd name="T40" fmla="*/ 1528 w 1610"/>
                <a:gd name="T41" fmla="*/ 908 h 908"/>
                <a:gd name="T42" fmla="*/ 1517 w 1610"/>
                <a:gd name="T43" fmla="*/ 775 h 908"/>
                <a:gd name="T44" fmla="*/ 1517 w 1610"/>
                <a:gd name="T45" fmla="*/ 775 h 908"/>
                <a:gd name="T46" fmla="*/ 1610 w 1610"/>
                <a:gd name="T47" fmla="*/ 760 h 908"/>
                <a:gd name="T48" fmla="*/ 1509 w 1610"/>
                <a:gd name="T49" fmla="*/ 743 h 908"/>
                <a:gd name="T50" fmla="*/ 1509 w 1610"/>
                <a:gd name="T51" fmla="*/ 743 h 908"/>
                <a:gd name="T52" fmla="*/ 1337 w 1610"/>
                <a:gd name="T53" fmla="*/ 398 h 908"/>
                <a:gd name="T54" fmla="*/ 535 w 1610"/>
                <a:gd name="T55" fmla="*/ 1 h 9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10"/>
                <a:gd name="T85" fmla="*/ 0 h 908"/>
                <a:gd name="T86" fmla="*/ 1610 w 1610"/>
                <a:gd name="T87" fmla="*/ 908 h 9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10" h="908" extrusionOk="0">
                  <a:moveTo>
                    <a:pt x="519" y="101"/>
                  </a:moveTo>
                  <a:cubicBezTo>
                    <a:pt x="624" y="101"/>
                    <a:pt x="728" y="118"/>
                    <a:pt x="816" y="143"/>
                  </a:cubicBezTo>
                  <a:cubicBezTo>
                    <a:pt x="997" y="197"/>
                    <a:pt x="1157" y="301"/>
                    <a:pt x="1281" y="444"/>
                  </a:cubicBezTo>
                  <a:cubicBezTo>
                    <a:pt x="1373" y="553"/>
                    <a:pt x="1428" y="656"/>
                    <a:pt x="1463" y="738"/>
                  </a:cubicBezTo>
                  <a:cubicBezTo>
                    <a:pt x="1371" y="729"/>
                    <a:pt x="1238" y="714"/>
                    <a:pt x="1077" y="686"/>
                  </a:cubicBezTo>
                  <a:cubicBezTo>
                    <a:pt x="887" y="652"/>
                    <a:pt x="700" y="603"/>
                    <a:pt x="518" y="541"/>
                  </a:cubicBezTo>
                  <a:cubicBezTo>
                    <a:pt x="417" y="503"/>
                    <a:pt x="301" y="468"/>
                    <a:pt x="213" y="410"/>
                  </a:cubicBezTo>
                  <a:cubicBezTo>
                    <a:pt x="116" y="354"/>
                    <a:pt x="82" y="252"/>
                    <a:pt x="169" y="188"/>
                  </a:cubicBezTo>
                  <a:cubicBezTo>
                    <a:pt x="268" y="125"/>
                    <a:pt x="394" y="101"/>
                    <a:pt x="519" y="101"/>
                  </a:cubicBezTo>
                  <a:close/>
                  <a:moveTo>
                    <a:pt x="535" y="1"/>
                  </a:moveTo>
                  <a:cubicBezTo>
                    <a:pt x="397" y="1"/>
                    <a:pt x="251" y="32"/>
                    <a:pt x="105" y="108"/>
                  </a:cubicBezTo>
                  <a:cubicBezTo>
                    <a:pt x="43" y="153"/>
                    <a:pt x="1" y="243"/>
                    <a:pt x="22" y="326"/>
                  </a:cubicBezTo>
                  <a:cubicBezTo>
                    <a:pt x="43" y="409"/>
                    <a:pt x="103" y="459"/>
                    <a:pt x="157" y="495"/>
                  </a:cubicBezTo>
                  <a:cubicBezTo>
                    <a:pt x="272" y="565"/>
                    <a:pt x="383" y="593"/>
                    <a:pt x="488" y="629"/>
                  </a:cubicBezTo>
                  <a:cubicBezTo>
                    <a:pt x="677" y="690"/>
                    <a:pt x="870" y="732"/>
                    <a:pt x="1066" y="757"/>
                  </a:cubicBezTo>
                  <a:cubicBezTo>
                    <a:pt x="1201" y="773"/>
                    <a:pt x="1316" y="779"/>
                    <a:pt x="1404" y="779"/>
                  </a:cubicBezTo>
                  <a:cubicBezTo>
                    <a:pt x="1432" y="779"/>
                    <a:pt x="1456" y="778"/>
                    <a:pt x="1479" y="777"/>
                  </a:cubicBezTo>
                  <a:cubicBezTo>
                    <a:pt x="1509" y="857"/>
                    <a:pt x="1518" y="908"/>
                    <a:pt x="1527" y="908"/>
                  </a:cubicBezTo>
                  <a:cubicBezTo>
                    <a:pt x="1527" y="908"/>
                    <a:pt x="1528" y="908"/>
                    <a:pt x="1528" y="908"/>
                  </a:cubicBezTo>
                  <a:cubicBezTo>
                    <a:pt x="1535" y="906"/>
                    <a:pt x="1536" y="859"/>
                    <a:pt x="1517" y="775"/>
                  </a:cubicBezTo>
                  <a:cubicBezTo>
                    <a:pt x="1577" y="771"/>
                    <a:pt x="1610" y="765"/>
                    <a:pt x="1610" y="760"/>
                  </a:cubicBezTo>
                  <a:cubicBezTo>
                    <a:pt x="1610" y="753"/>
                    <a:pt x="1574" y="749"/>
                    <a:pt x="1509" y="743"/>
                  </a:cubicBezTo>
                  <a:cubicBezTo>
                    <a:pt x="1475" y="617"/>
                    <a:pt x="1416" y="500"/>
                    <a:pt x="1337" y="398"/>
                  </a:cubicBezTo>
                  <a:cubicBezTo>
                    <a:pt x="1198" y="206"/>
                    <a:pt x="890" y="1"/>
                    <a:pt x="53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7" name="Google Shape;2620;p47"/>
            <p:cNvSpPr>
              <a:spLocks/>
            </p:cNvSpPr>
            <p:nvPr/>
          </p:nvSpPr>
          <p:spPr bwMode="auto">
            <a:xfrm>
              <a:off x="6494575" y="5387425"/>
              <a:ext cx="20325" cy="26300"/>
            </a:xfrm>
            <a:custGeom>
              <a:avLst/>
              <a:gdLst>
                <a:gd name="T0" fmla="*/ 606 w 813"/>
                <a:gd name="T1" fmla="*/ 0 h 1052"/>
                <a:gd name="T2" fmla="*/ 173 w 813"/>
                <a:gd name="T3" fmla="*/ 278 h 1052"/>
                <a:gd name="T4" fmla="*/ 26 w 813"/>
                <a:gd name="T5" fmla="*/ 675 h 1052"/>
                <a:gd name="T6" fmla="*/ 88 w 813"/>
                <a:gd name="T7" fmla="*/ 1052 h 1052"/>
                <a:gd name="T8" fmla="*/ 89 w 813"/>
                <a:gd name="T9" fmla="*/ 1052 h 1052"/>
                <a:gd name="T10" fmla="*/ 97 w 813"/>
                <a:gd name="T11" fmla="*/ 685 h 1052"/>
                <a:gd name="T12" fmla="*/ 251 w 813"/>
                <a:gd name="T13" fmla="*/ 332 h 1052"/>
                <a:gd name="T14" fmla="*/ 590 w 813"/>
                <a:gd name="T15" fmla="*/ 100 h 1052"/>
                <a:gd name="T16" fmla="*/ 607 w 813"/>
                <a:gd name="T17" fmla="*/ 101 h 1052"/>
                <a:gd name="T18" fmla="*/ 619 w 813"/>
                <a:gd name="T19" fmla="*/ 446 h 1052"/>
                <a:gd name="T20" fmla="*/ 392 w 813"/>
                <a:gd name="T21" fmla="*/ 774 h 1052"/>
                <a:gd name="T22" fmla="*/ 134 w 813"/>
                <a:gd name="T23" fmla="*/ 1043 h 1052"/>
                <a:gd name="T24" fmla="*/ 137 w 813"/>
                <a:gd name="T25" fmla="*/ 1044 h 1052"/>
                <a:gd name="T26" fmla="*/ 444 w 813"/>
                <a:gd name="T27" fmla="*/ 823 h 1052"/>
                <a:gd name="T28" fmla="*/ 700 w 813"/>
                <a:gd name="T29" fmla="*/ 494 h 1052"/>
                <a:gd name="T30" fmla="*/ 793 w 813"/>
                <a:gd name="T31" fmla="*/ 251 h 1052"/>
                <a:gd name="T32" fmla="*/ 626 w 813"/>
                <a:gd name="T33" fmla="*/ 1 h 1052"/>
                <a:gd name="T34" fmla="*/ 606 w 813"/>
                <a:gd name="T35" fmla="*/ 0 h 10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3"/>
                <a:gd name="T55" fmla="*/ 0 h 1052"/>
                <a:gd name="T56" fmla="*/ 813 w 813"/>
                <a:gd name="T57" fmla="*/ 1052 h 10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3" h="1052" extrusionOk="0">
                  <a:moveTo>
                    <a:pt x="606" y="0"/>
                  </a:moveTo>
                  <a:cubicBezTo>
                    <a:pt x="385" y="0"/>
                    <a:pt x="266" y="160"/>
                    <a:pt x="173" y="278"/>
                  </a:cubicBezTo>
                  <a:cubicBezTo>
                    <a:pt x="93" y="396"/>
                    <a:pt x="43" y="532"/>
                    <a:pt x="26" y="675"/>
                  </a:cubicBezTo>
                  <a:cubicBezTo>
                    <a:pt x="1" y="914"/>
                    <a:pt x="78" y="1052"/>
                    <a:pt x="88" y="1052"/>
                  </a:cubicBezTo>
                  <a:cubicBezTo>
                    <a:pt x="89" y="1052"/>
                    <a:pt x="89" y="1052"/>
                    <a:pt x="89" y="1052"/>
                  </a:cubicBezTo>
                  <a:cubicBezTo>
                    <a:pt x="107" y="1048"/>
                    <a:pt x="57" y="907"/>
                    <a:pt x="97" y="685"/>
                  </a:cubicBezTo>
                  <a:cubicBezTo>
                    <a:pt x="123" y="559"/>
                    <a:pt x="175" y="438"/>
                    <a:pt x="251" y="332"/>
                  </a:cubicBezTo>
                  <a:cubicBezTo>
                    <a:pt x="330" y="229"/>
                    <a:pt x="459" y="100"/>
                    <a:pt x="590" y="100"/>
                  </a:cubicBezTo>
                  <a:cubicBezTo>
                    <a:pt x="596" y="100"/>
                    <a:pt x="602" y="100"/>
                    <a:pt x="607" y="101"/>
                  </a:cubicBezTo>
                  <a:cubicBezTo>
                    <a:pt x="744" y="126"/>
                    <a:pt x="693" y="332"/>
                    <a:pt x="619" y="446"/>
                  </a:cubicBezTo>
                  <a:cubicBezTo>
                    <a:pt x="555" y="563"/>
                    <a:pt x="480" y="672"/>
                    <a:pt x="392" y="774"/>
                  </a:cubicBezTo>
                  <a:cubicBezTo>
                    <a:pt x="242" y="945"/>
                    <a:pt x="126" y="1029"/>
                    <a:pt x="134" y="1043"/>
                  </a:cubicBezTo>
                  <a:cubicBezTo>
                    <a:pt x="134" y="1044"/>
                    <a:pt x="135" y="1044"/>
                    <a:pt x="137" y="1044"/>
                  </a:cubicBezTo>
                  <a:cubicBezTo>
                    <a:pt x="159" y="1044"/>
                    <a:pt x="286" y="978"/>
                    <a:pt x="444" y="823"/>
                  </a:cubicBezTo>
                  <a:cubicBezTo>
                    <a:pt x="544" y="724"/>
                    <a:pt x="630" y="613"/>
                    <a:pt x="700" y="494"/>
                  </a:cubicBezTo>
                  <a:cubicBezTo>
                    <a:pt x="740" y="428"/>
                    <a:pt x="783" y="347"/>
                    <a:pt x="793" y="251"/>
                  </a:cubicBezTo>
                  <a:cubicBezTo>
                    <a:pt x="813" y="160"/>
                    <a:pt x="751" y="16"/>
                    <a:pt x="626" y="1"/>
                  </a:cubicBezTo>
                  <a:cubicBezTo>
                    <a:pt x="619" y="1"/>
                    <a:pt x="613" y="0"/>
                    <a:pt x="60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8" name="Google Shape;2621;p47"/>
            <p:cNvSpPr>
              <a:spLocks/>
            </p:cNvSpPr>
            <p:nvPr/>
          </p:nvSpPr>
          <p:spPr bwMode="auto">
            <a:xfrm>
              <a:off x="6650325" y="5404350"/>
              <a:ext cx="75150" cy="61325"/>
            </a:xfrm>
            <a:custGeom>
              <a:avLst/>
              <a:gdLst>
                <a:gd name="T0" fmla="*/ 2551 w 3006"/>
                <a:gd name="T1" fmla="*/ 1 h 2453"/>
                <a:gd name="T2" fmla="*/ 2373 w 3006"/>
                <a:gd name="T3" fmla="*/ 8 h 2453"/>
                <a:gd name="T4" fmla="*/ 956 w 3006"/>
                <a:gd name="T5" fmla="*/ 565 h 2453"/>
                <a:gd name="T6" fmla="*/ 101 w 3006"/>
                <a:gd name="T7" fmla="*/ 1825 h 2453"/>
                <a:gd name="T8" fmla="*/ 10 w 3006"/>
                <a:gd name="T9" fmla="*/ 2281 h 2453"/>
                <a:gd name="T10" fmla="*/ 10 w 3006"/>
                <a:gd name="T11" fmla="*/ 2453 h 2453"/>
                <a:gd name="T12" fmla="*/ 10 w 3006"/>
                <a:gd name="T13" fmla="*/ 2453 h 2453"/>
                <a:gd name="T14" fmla="*/ 169 w 3006"/>
                <a:gd name="T15" fmla="*/ 1849 h 2453"/>
                <a:gd name="T16" fmla="*/ 1019 w 3006"/>
                <a:gd name="T17" fmla="*/ 645 h 2453"/>
                <a:gd name="T18" fmla="*/ 2380 w 3006"/>
                <a:gd name="T19" fmla="*/ 81 h 2453"/>
                <a:gd name="T20" fmla="*/ 2753 w 3006"/>
                <a:gd name="T21" fmla="*/ 60 h 2453"/>
                <a:gd name="T22" fmla="*/ 2971 w 3006"/>
                <a:gd name="T23" fmla="*/ 64 h 2453"/>
                <a:gd name="T24" fmla="*/ 3004 w 3006"/>
                <a:gd name="T25" fmla="*/ 59 h 2453"/>
                <a:gd name="T26" fmla="*/ 2838 w 3006"/>
                <a:gd name="T27" fmla="*/ 19 h 2453"/>
                <a:gd name="T28" fmla="*/ 2551 w 3006"/>
                <a:gd name="T29" fmla="*/ 1 h 24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6"/>
                <a:gd name="T46" fmla="*/ 0 h 2453"/>
                <a:gd name="T47" fmla="*/ 3006 w 3006"/>
                <a:gd name="T48" fmla="*/ 2453 h 24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6" h="2453" extrusionOk="0">
                  <a:moveTo>
                    <a:pt x="2551" y="1"/>
                  </a:moveTo>
                  <a:cubicBezTo>
                    <a:pt x="2492" y="1"/>
                    <a:pt x="2433" y="3"/>
                    <a:pt x="2373" y="8"/>
                  </a:cubicBezTo>
                  <a:cubicBezTo>
                    <a:pt x="1984" y="33"/>
                    <a:pt x="1432" y="182"/>
                    <a:pt x="956" y="565"/>
                  </a:cubicBezTo>
                  <a:cubicBezTo>
                    <a:pt x="479" y="945"/>
                    <a:pt x="211" y="1450"/>
                    <a:pt x="101" y="1825"/>
                  </a:cubicBezTo>
                  <a:cubicBezTo>
                    <a:pt x="55" y="1974"/>
                    <a:pt x="24" y="2127"/>
                    <a:pt x="10" y="2281"/>
                  </a:cubicBezTo>
                  <a:cubicBezTo>
                    <a:pt x="0" y="2391"/>
                    <a:pt x="3" y="2453"/>
                    <a:pt x="10" y="2453"/>
                  </a:cubicBezTo>
                  <a:cubicBezTo>
                    <a:pt x="10" y="2453"/>
                    <a:pt x="10" y="2453"/>
                    <a:pt x="10" y="2453"/>
                  </a:cubicBezTo>
                  <a:cubicBezTo>
                    <a:pt x="28" y="2453"/>
                    <a:pt x="41" y="2210"/>
                    <a:pt x="169" y="1849"/>
                  </a:cubicBezTo>
                  <a:cubicBezTo>
                    <a:pt x="294" y="1489"/>
                    <a:pt x="562" y="1010"/>
                    <a:pt x="1019" y="645"/>
                  </a:cubicBezTo>
                  <a:cubicBezTo>
                    <a:pt x="1477" y="279"/>
                    <a:pt x="2002" y="125"/>
                    <a:pt x="2380" y="81"/>
                  </a:cubicBezTo>
                  <a:cubicBezTo>
                    <a:pt x="2527" y="64"/>
                    <a:pt x="2653" y="60"/>
                    <a:pt x="2753" y="60"/>
                  </a:cubicBezTo>
                  <a:cubicBezTo>
                    <a:pt x="2856" y="60"/>
                    <a:pt x="2931" y="64"/>
                    <a:pt x="2971" y="64"/>
                  </a:cubicBezTo>
                  <a:cubicBezTo>
                    <a:pt x="2992" y="64"/>
                    <a:pt x="3004" y="63"/>
                    <a:pt x="3004" y="59"/>
                  </a:cubicBezTo>
                  <a:cubicBezTo>
                    <a:pt x="3005" y="53"/>
                    <a:pt x="2948" y="36"/>
                    <a:pt x="2838" y="19"/>
                  </a:cubicBezTo>
                  <a:cubicBezTo>
                    <a:pt x="2744" y="7"/>
                    <a:pt x="2648" y="1"/>
                    <a:pt x="255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99" name="Google Shape;2622;p47"/>
            <p:cNvSpPr>
              <a:spLocks/>
            </p:cNvSpPr>
            <p:nvPr/>
          </p:nvSpPr>
          <p:spPr bwMode="auto">
            <a:xfrm>
              <a:off x="6561800" y="5439400"/>
              <a:ext cx="61950" cy="3400"/>
            </a:xfrm>
            <a:custGeom>
              <a:avLst/>
              <a:gdLst>
                <a:gd name="T0" fmla="*/ 2373 w 2478"/>
                <a:gd name="T1" fmla="*/ 1 h 136"/>
                <a:gd name="T2" fmla="*/ 1238 w 2478"/>
                <a:gd name="T3" fmla="*/ 32 h 136"/>
                <a:gd name="T4" fmla="*/ 1005 w 2478"/>
                <a:gd name="T5" fmla="*/ 34 h 136"/>
                <a:gd name="T6" fmla="*/ 169 w 2478"/>
                <a:gd name="T7" fmla="*/ 24 h 136"/>
                <a:gd name="T8" fmla="*/ 3 w 2478"/>
                <a:gd name="T9" fmla="*/ 38 h 136"/>
                <a:gd name="T10" fmla="*/ 1167 w 2478"/>
                <a:gd name="T11" fmla="*/ 135 h 136"/>
                <a:gd name="T12" fmla="*/ 1240 w 2478"/>
                <a:gd name="T13" fmla="*/ 135 h 136"/>
                <a:gd name="T14" fmla="*/ 2473 w 2478"/>
                <a:gd name="T15" fmla="*/ 11 h 136"/>
                <a:gd name="T16" fmla="*/ 2373 w 2478"/>
                <a:gd name="T17" fmla="*/ 1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8"/>
                <a:gd name="T28" fmla="*/ 0 h 136"/>
                <a:gd name="T29" fmla="*/ 2478 w 247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8" h="136" extrusionOk="0">
                  <a:moveTo>
                    <a:pt x="2373" y="1"/>
                  </a:moveTo>
                  <a:cubicBezTo>
                    <a:pt x="2184" y="1"/>
                    <a:pt x="1748" y="26"/>
                    <a:pt x="1238" y="32"/>
                  </a:cubicBezTo>
                  <a:cubicBezTo>
                    <a:pt x="1159" y="33"/>
                    <a:pt x="1080" y="34"/>
                    <a:pt x="1005" y="34"/>
                  </a:cubicBezTo>
                  <a:cubicBezTo>
                    <a:pt x="648" y="34"/>
                    <a:pt x="345" y="24"/>
                    <a:pt x="169" y="24"/>
                  </a:cubicBezTo>
                  <a:cubicBezTo>
                    <a:pt x="64" y="24"/>
                    <a:pt x="4" y="28"/>
                    <a:pt x="3" y="38"/>
                  </a:cubicBezTo>
                  <a:cubicBezTo>
                    <a:pt x="1" y="64"/>
                    <a:pt x="516" y="135"/>
                    <a:pt x="1167" y="135"/>
                  </a:cubicBezTo>
                  <a:cubicBezTo>
                    <a:pt x="1191" y="135"/>
                    <a:pt x="1216" y="135"/>
                    <a:pt x="1240" y="135"/>
                  </a:cubicBezTo>
                  <a:cubicBezTo>
                    <a:pt x="1927" y="128"/>
                    <a:pt x="2478" y="36"/>
                    <a:pt x="2473" y="11"/>
                  </a:cubicBezTo>
                  <a:cubicBezTo>
                    <a:pt x="2473" y="4"/>
                    <a:pt x="2437" y="1"/>
                    <a:pt x="237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0" name="Google Shape;2623;p47"/>
            <p:cNvSpPr>
              <a:spLocks/>
            </p:cNvSpPr>
            <p:nvPr/>
          </p:nvSpPr>
          <p:spPr bwMode="auto">
            <a:xfrm>
              <a:off x="6658500" y="5439450"/>
              <a:ext cx="7075" cy="12150"/>
            </a:xfrm>
            <a:custGeom>
              <a:avLst/>
              <a:gdLst>
                <a:gd name="T0" fmla="*/ 253 w 283"/>
                <a:gd name="T1" fmla="*/ 0 h 486"/>
                <a:gd name="T2" fmla="*/ 67 w 283"/>
                <a:gd name="T3" fmla="*/ 206 h 486"/>
                <a:gd name="T4" fmla="*/ 44 w 283"/>
                <a:gd name="T5" fmla="*/ 485 h 486"/>
                <a:gd name="T6" fmla="*/ 45 w 283"/>
                <a:gd name="T7" fmla="*/ 485 h 486"/>
                <a:gd name="T8" fmla="*/ 161 w 283"/>
                <a:gd name="T9" fmla="*/ 248 h 486"/>
                <a:gd name="T10" fmla="*/ 262 w 283"/>
                <a:gd name="T11" fmla="*/ 4 h 486"/>
                <a:gd name="T12" fmla="*/ 253 w 283"/>
                <a:gd name="T13" fmla="*/ 0 h 4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"/>
                <a:gd name="T22" fmla="*/ 0 h 486"/>
                <a:gd name="T23" fmla="*/ 283 w 283"/>
                <a:gd name="T24" fmla="*/ 486 h 4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" h="486" extrusionOk="0">
                  <a:moveTo>
                    <a:pt x="253" y="0"/>
                  </a:moveTo>
                  <a:cubicBezTo>
                    <a:pt x="221" y="0"/>
                    <a:pt x="127" y="75"/>
                    <a:pt x="67" y="206"/>
                  </a:cubicBezTo>
                  <a:cubicBezTo>
                    <a:pt x="1" y="352"/>
                    <a:pt x="16" y="483"/>
                    <a:pt x="44" y="485"/>
                  </a:cubicBezTo>
                  <a:cubicBezTo>
                    <a:pt x="44" y="485"/>
                    <a:pt x="44" y="485"/>
                    <a:pt x="45" y="485"/>
                  </a:cubicBezTo>
                  <a:cubicBezTo>
                    <a:pt x="73" y="485"/>
                    <a:pt x="105" y="374"/>
                    <a:pt x="161" y="248"/>
                  </a:cubicBezTo>
                  <a:cubicBezTo>
                    <a:pt x="217" y="122"/>
                    <a:pt x="283" y="25"/>
                    <a:pt x="262" y="4"/>
                  </a:cubicBezTo>
                  <a:cubicBezTo>
                    <a:pt x="260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1" name="Google Shape;2624;p47"/>
            <p:cNvSpPr>
              <a:spLocks/>
            </p:cNvSpPr>
            <p:nvPr/>
          </p:nvSpPr>
          <p:spPr bwMode="auto">
            <a:xfrm>
              <a:off x="6672200" y="5420000"/>
              <a:ext cx="8950" cy="8275"/>
            </a:xfrm>
            <a:custGeom>
              <a:avLst/>
              <a:gdLst>
                <a:gd name="T0" fmla="*/ 325 w 358"/>
                <a:gd name="T1" fmla="*/ 1 h 331"/>
                <a:gd name="T2" fmla="*/ 142 w 358"/>
                <a:gd name="T3" fmla="*/ 130 h 331"/>
                <a:gd name="T4" fmla="*/ 20 w 358"/>
                <a:gd name="T5" fmla="*/ 326 h 331"/>
                <a:gd name="T6" fmla="*/ 32 w 358"/>
                <a:gd name="T7" fmla="*/ 330 h 331"/>
                <a:gd name="T8" fmla="*/ 215 w 358"/>
                <a:gd name="T9" fmla="*/ 201 h 331"/>
                <a:gd name="T10" fmla="*/ 336 w 358"/>
                <a:gd name="T11" fmla="*/ 5 h 331"/>
                <a:gd name="T12" fmla="*/ 325 w 358"/>
                <a:gd name="T13" fmla="*/ 1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"/>
                <a:gd name="T22" fmla="*/ 0 h 331"/>
                <a:gd name="T23" fmla="*/ 358 w 358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" h="331" extrusionOk="0">
                  <a:moveTo>
                    <a:pt x="325" y="1"/>
                  </a:moveTo>
                  <a:cubicBezTo>
                    <a:pt x="293" y="1"/>
                    <a:pt x="218" y="52"/>
                    <a:pt x="142" y="130"/>
                  </a:cubicBezTo>
                  <a:cubicBezTo>
                    <a:pt x="55" y="218"/>
                    <a:pt x="1" y="307"/>
                    <a:pt x="20" y="326"/>
                  </a:cubicBezTo>
                  <a:cubicBezTo>
                    <a:pt x="23" y="329"/>
                    <a:pt x="27" y="330"/>
                    <a:pt x="32" y="330"/>
                  </a:cubicBezTo>
                  <a:cubicBezTo>
                    <a:pt x="65" y="330"/>
                    <a:pt x="140" y="278"/>
                    <a:pt x="215" y="201"/>
                  </a:cubicBezTo>
                  <a:cubicBezTo>
                    <a:pt x="301" y="113"/>
                    <a:pt x="357" y="24"/>
                    <a:pt x="336" y="5"/>
                  </a:cubicBezTo>
                  <a:cubicBezTo>
                    <a:pt x="334" y="2"/>
                    <a:pt x="330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2" name="Google Shape;2625;p47"/>
            <p:cNvSpPr>
              <a:spLocks/>
            </p:cNvSpPr>
            <p:nvPr/>
          </p:nvSpPr>
          <p:spPr bwMode="auto">
            <a:xfrm>
              <a:off x="6690400" y="5410025"/>
              <a:ext cx="12700" cy="5350"/>
            </a:xfrm>
            <a:custGeom>
              <a:avLst/>
              <a:gdLst>
                <a:gd name="T0" fmla="*/ 362 w 508"/>
                <a:gd name="T1" fmla="*/ 0 h 214"/>
                <a:gd name="T2" fmla="*/ 227 w 508"/>
                <a:gd name="T3" fmla="*/ 23 h 214"/>
                <a:gd name="T4" fmla="*/ 23 w 508"/>
                <a:gd name="T5" fmla="*/ 210 h 214"/>
                <a:gd name="T6" fmla="*/ 34 w 508"/>
                <a:gd name="T7" fmla="*/ 213 h 214"/>
                <a:gd name="T8" fmla="*/ 259 w 508"/>
                <a:gd name="T9" fmla="*/ 118 h 214"/>
                <a:gd name="T10" fmla="*/ 502 w 508"/>
                <a:gd name="T11" fmla="*/ 47 h 214"/>
                <a:gd name="T12" fmla="*/ 362 w 508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"/>
                <a:gd name="T22" fmla="*/ 0 h 214"/>
                <a:gd name="T23" fmla="*/ 508 w 508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" h="214" extrusionOk="0">
                  <a:moveTo>
                    <a:pt x="362" y="0"/>
                  </a:moveTo>
                  <a:cubicBezTo>
                    <a:pt x="322" y="0"/>
                    <a:pt x="275" y="6"/>
                    <a:pt x="227" y="23"/>
                  </a:cubicBezTo>
                  <a:cubicBezTo>
                    <a:pt x="72" y="73"/>
                    <a:pt x="0" y="194"/>
                    <a:pt x="23" y="210"/>
                  </a:cubicBezTo>
                  <a:cubicBezTo>
                    <a:pt x="26" y="212"/>
                    <a:pt x="29" y="213"/>
                    <a:pt x="34" y="213"/>
                  </a:cubicBezTo>
                  <a:cubicBezTo>
                    <a:pt x="67" y="213"/>
                    <a:pt x="149" y="155"/>
                    <a:pt x="259" y="118"/>
                  </a:cubicBezTo>
                  <a:cubicBezTo>
                    <a:pt x="382" y="75"/>
                    <a:pt x="495" y="76"/>
                    <a:pt x="502" y="47"/>
                  </a:cubicBezTo>
                  <a:cubicBezTo>
                    <a:pt x="508" y="29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3" name="Google Shape;2626;p47"/>
            <p:cNvSpPr>
              <a:spLocks/>
            </p:cNvSpPr>
            <p:nvPr/>
          </p:nvSpPr>
          <p:spPr bwMode="auto">
            <a:xfrm>
              <a:off x="6712200" y="5406525"/>
              <a:ext cx="6925" cy="3450"/>
            </a:xfrm>
            <a:custGeom>
              <a:avLst/>
              <a:gdLst>
                <a:gd name="T0" fmla="*/ 217 w 277"/>
                <a:gd name="T1" fmla="*/ 0 h 138"/>
                <a:gd name="T2" fmla="*/ 120 w 277"/>
                <a:gd name="T3" fmla="*/ 21 h 138"/>
                <a:gd name="T4" fmla="*/ 11 w 277"/>
                <a:gd name="T5" fmla="*/ 118 h 138"/>
                <a:gd name="T6" fmla="*/ 60 w 277"/>
                <a:gd name="T7" fmla="*/ 137 h 138"/>
                <a:gd name="T8" fmla="*/ 157 w 277"/>
                <a:gd name="T9" fmla="*/ 116 h 138"/>
                <a:gd name="T10" fmla="*/ 265 w 277"/>
                <a:gd name="T11" fmla="*/ 19 h 138"/>
                <a:gd name="T12" fmla="*/ 217 w 277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38"/>
                <a:gd name="T23" fmla="*/ 277 w 277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38" extrusionOk="0">
                  <a:moveTo>
                    <a:pt x="217" y="0"/>
                  </a:moveTo>
                  <a:cubicBezTo>
                    <a:pt x="190" y="0"/>
                    <a:pt x="156" y="7"/>
                    <a:pt x="120" y="21"/>
                  </a:cubicBezTo>
                  <a:cubicBezTo>
                    <a:pt x="50" y="48"/>
                    <a:pt x="1" y="91"/>
                    <a:pt x="11" y="118"/>
                  </a:cubicBezTo>
                  <a:cubicBezTo>
                    <a:pt x="16" y="131"/>
                    <a:pt x="34" y="137"/>
                    <a:pt x="60" y="137"/>
                  </a:cubicBezTo>
                  <a:cubicBezTo>
                    <a:pt x="86" y="137"/>
                    <a:pt x="121" y="130"/>
                    <a:pt x="157" y="116"/>
                  </a:cubicBezTo>
                  <a:cubicBezTo>
                    <a:pt x="227" y="90"/>
                    <a:pt x="276" y="45"/>
                    <a:pt x="265" y="19"/>
                  </a:cubicBezTo>
                  <a:cubicBezTo>
                    <a:pt x="260" y="6"/>
                    <a:pt x="242" y="0"/>
                    <a:pt x="21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4" name="Google Shape;2627;p47"/>
            <p:cNvSpPr>
              <a:spLocks/>
            </p:cNvSpPr>
            <p:nvPr/>
          </p:nvSpPr>
          <p:spPr bwMode="auto">
            <a:xfrm>
              <a:off x="6148450" y="2168175"/>
              <a:ext cx="980850" cy="991675"/>
            </a:xfrm>
            <a:custGeom>
              <a:avLst/>
              <a:gdLst>
                <a:gd name="T0" fmla="*/ 27056 w 39234"/>
                <a:gd name="T1" fmla="*/ 0 h 39667"/>
                <a:gd name="T2" fmla="*/ 26254 w 39234"/>
                <a:gd name="T3" fmla="*/ 27 h 39667"/>
                <a:gd name="T4" fmla="*/ 16903 w 39234"/>
                <a:gd name="T5" fmla="*/ 663 h 39667"/>
                <a:gd name="T6" fmla="*/ 15573 w 39234"/>
                <a:gd name="T7" fmla="*/ 560 h 39667"/>
                <a:gd name="T8" fmla="*/ 4387 w 39234"/>
                <a:gd name="T9" fmla="*/ 7876 h 39667"/>
                <a:gd name="T10" fmla="*/ 1 w 39234"/>
                <a:gd name="T11" fmla="*/ 16078 h 39667"/>
                <a:gd name="T12" fmla="*/ 9461 w 39234"/>
                <a:gd name="T13" fmla="*/ 21400 h 39667"/>
                <a:gd name="T14" fmla="*/ 10119 w 39234"/>
                <a:gd name="T15" fmla="*/ 20731 h 39667"/>
                <a:gd name="T16" fmla="*/ 10814 w 39234"/>
                <a:gd name="T17" fmla="*/ 22044 h 39667"/>
                <a:gd name="T18" fmla="*/ 10170 w 39234"/>
                <a:gd name="T19" fmla="*/ 39666 h 39667"/>
                <a:gd name="T20" fmla="*/ 35832 w 39234"/>
                <a:gd name="T21" fmla="*/ 34815 h 39667"/>
                <a:gd name="T22" fmla="*/ 33737 w 39234"/>
                <a:gd name="T23" fmla="*/ 31799 h 39667"/>
                <a:gd name="T24" fmla="*/ 33001 w 39234"/>
                <a:gd name="T25" fmla="*/ 21774 h 39667"/>
                <a:gd name="T26" fmla="*/ 33282 w 39234"/>
                <a:gd name="T27" fmla="*/ 20636 h 39667"/>
                <a:gd name="T28" fmla="*/ 38698 w 39234"/>
                <a:gd name="T29" fmla="*/ 20724 h 39667"/>
                <a:gd name="T30" fmla="*/ 38696 w 39234"/>
                <a:gd name="T31" fmla="*/ 10880 h 39667"/>
                <a:gd name="T32" fmla="*/ 38670 w 39234"/>
                <a:gd name="T33" fmla="*/ 10582 h 39667"/>
                <a:gd name="T34" fmla="*/ 27056 w 39234"/>
                <a:gd name="T35" fmla="*/ 0 h 396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234"/>
                <a:gd name="T55" fmla="*/ 0 h 39667"/>
                <a:gd name="T56" fmla="*/ 39234 w 39234"/>
                <a:gd name="T57" fmla="*/ 39667 h 396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234" h="39667" extrusionOk="0">
                  <a:moveTo>
                    <a:pt x="27056" y="0"/>
                  </a:moveTo>
                  <a:cubicBezTo>
                    <a:pt x="26791" y="0"/>
                    <a:pt x="26523" y="9"/>
                    <a:pt x="26254" y="27"/>
                  </a:cubicBezTo>
                  <a:lnTo>
                    <a:pt x="16903" y="663"/>
                  </a:lnTo>
                  <a:cubicBezTo>
                    <a:pt x="16903" y="663"/>
                    <a:pt x="16403" y="560"/>
                    <a:pt x="15573" y="560"/>
                  </a:cubicBezTo>
                  <a:cubicBezTo>
                    <a:pt x="13203" y="560"/>
                    <a:pt x="8145" y="1399"/>
                    <a:pt x="4387" y="7876"/>
                  </a:cubicBezTo>
                  <a:lnTo>
                    <a:pt x="1" y="16078"/>
                  </a:lnTo>
                  <a:lnTo>
                    <a:pt x="9461" y="21400"/>
                  </a:lnTo>
                  <a:lnTo>
                    <a:pt x="10119" y="20731"/>
                  </a:lnTo>
                  <a:lnTo>
                    <a:pt x="10814" y="22044"/>
                  </a:lnTo>
                  <a:lnTo>
                    <a:pt x="10170" y="39666"/>
                  </a:lnTo>
                  <a:lnTo>
                    <a:pt x="35832" y="34815"/>
                  </a:lnTo>
                  <a:lnTo>
                    <a:pt x="33737" y="31799"/>
                  </a:lnTo>
                  <a:cubicBezTo>
                    <a:pt x="31721" y="29015"/>
                    <a:pt x="32175" y="25108"/>
                    <a:pt x="33001" y="21774"/>
                  </a:cubicBezTo>
                  <a:lnTo>
                    <a:pt x="33282" y="20636"/>
                  </a:lnTo>
                  <a:lnTo>
                    <a:pt x="38698" y="20724"/>
                  </a:lnTo>
                  <a:cubicBezTo>
                    <a:pt x="38698" y="20724"/>
                    <a:pt x="39234" y="17673"/>
                    <a:pt x="38696" y="10880"/>
                  </a:cubicBezTo>
                  <a:cubicBezTo>
                    <a:pt x="38687" y="10780"/>
                    <a:pt x="38679" y="10680"/>
                    <a:pt x="38670" y="10582"/>
                  </a:cubicBezTo>
                  <a:cubicBezTo>
                    <a:pt x="38121" y="4546"/>
                    <a:pt x="33033" y="0"/>
                    <a:pt x="2705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5" name="Google Shape;2628;p47"/>
            <p:cNvSpPr>
              <a:spLocks/>
            </p:cNvSpPr>
            <p:nvPr/>
          </p:nvSpPr>
          <p:spPr bwMode="auto">
            <a:xfrm>
              <a:off x="6387050" y="2498725"/>
              <a:ext cx="47450" cy="220575"/>
            </a:xfrm>
            <a:custGeom>
              <a:avLst/>
              <a:gdLst>
                <a:gd name="T0" fmla="*/ 1860 w 1898"/>
                <a:gd name="T1" fmla="*/ 1 h 8823"/>
                <a:gd name="T2" fmla="*/ 1337 w 1898"/>
                <a:gd name="T3" fmla="*/ 1263 h 8823"/>
                <a:gd name="T4" fmla="*/ 275 w 1898"/>
                <a:gd name="T5" fmla="*/ 4385 h 8823"/>
                <a:gd name="T6" fmla="*/ 78 w 1898"/>
                <a:gd name="T7" fmla="*/ 6224 h 8823"/>
                <a:gd name="T8" fmla="*/ 535 w 1898"/>
                <a:gd name="T9" fmla="*/ 7663 h 8823"/>
                <a:gd name="T10" fmla="*/ 1268 w 1898"/>
                <a:gd name="T11" fmla="*/ 8822 h 8823"/>
                <a:gd name="T12" fmla="*/ 1270 w 1898"/>
                <a:gd name="T13" fmla="*/ 8822 h 8823"/>
                <a:gd name="T14" fmla="*/ 715 w 1898"/>
                <a:gd name="T15" fmla="*/ 7580 h 8823"/>
                <a:gd name="T16" fmla="*/ 334 w 1898"/>
                <a:gd name="T17" fmla="*/ 6196 h 8823"/>
                <a:gd name="T18" fmla="*/ 545 w 1898"/>
                <a:gd name="T19" fmla="*/ 4459 h 8823"/>
                <a:gd name="T20" fmla="*/ 1525 w 1898"/>
                <a:gd name="T21" fmla="*/ 1326 h 8823"/>
                <a:gd name="T22" fmla="*/ 1861 w 1898"/>
                <a:gd name="T23" fmla="*/ 1 h 8823"/>
                <a:gd name="T24" fmla="*/ 1860 w 1898"/>
                <a:gd name="T25" fmla="*/ 1 h 8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8"/>
                <a:gd name="T40" fmla="*/ 0 h 8823"/>
                <a:gd name="T41" fmla="*/ 1898 w 1898"/>
                <a:gd name="T42" fmla="*/ 8823 h 8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8" h="8823" extrusionOk="0">
                  <a:moveTo>
                    <a:pt x="1860" y="1"/>
                  </a:moveTo>
                  <a:cubicBezTo>
                    <a:pt x="1819" y="1"/>
                    <a:pt x="1623" y="483"/>
                    <a:pt x="1337" y="1263"/>
                  </a:cubicBezTo>
                  <a:cubicBezTo>
                    <a:pt x="1053" y="2059"/>
                    <a:pt x="654" y="3143"/>
                    <a:pt x="275" y="4385"/>
                  </a:cubicBezTo>
                  <a:cubicBezTo>
                    <a:pt x="98" y="5009"/>
                    <a:pt x="1" y="5646"/>
                    <a:pt x="78" y="6224"/>
                  </a:cubicBezTo>
                  <a:cubicBezTo>
                    <a:pt x="148" y="6800"/>
                    <a:pt x="348" y="7282"/>
                    <a:pt x="535" y="7663"/>
                  </a:cubicBezTo>
                  <a:cubicBezTo>
                    <a:pt x="919" y="8409"/>
                    <a:pt x="1232" y="8822"/>
                    <a:pt x="1268" y="8822"/>
                  </a:cubicBezTo>
                  <a:cubicBezTo>
                    <a:pt x="1269" y="8822"/>
                    <a:pt x="1269" y="8822"/>
                    <a:pt x="1270" y="8822"/>
                  </a:cubicBezTo>
                  <a:cubicBezTo>
                    <a:pt x="1310" y="8799"/>
                    <a:pt x="1049" y="8343"/>
                    <a:pt x="715" y="7580"/>
                  </a:cubicBezTo>
                  <a:cubicBezTo>
                    <a:pt x="554" y="7199"/>
                    <a:pt x="384" y="6731"/>
                    <a:pt x="334" y="6196"/>
                  </a:cubicBezTo>
                  <a:cubicBezTo>
                    <a:pt x="278" y="5663"/>
                    <a:pt x="373" y="5068"/>
                    <a:pt x="545" y="4459"/>
                  </a:cubicBezTo>
                  <a:cubicBezTo>
                    <a:pt x="911" y="3286"/>
                    <a:pt x="1244" y="2222"/>
                    <a:pt x="1525" y="1326"/>
                  </a:cubicBezTo>
                  <a:cubicBezTo>
                    <a:pt x="1767" y="518"/>
                    <a:pt x="1898" y="14"/>
                    <a:pt x="1861" y="1"/>
                  </a:cubicBezTo>
                  <a:cubicBezTo>
                    <a:pt x="1861" y="1"/>
                    <a:pt x="1860" y="1"/>
                    <a:pt x="186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6" name="Google Shape;2629;p47"/>
            <p:cNvSpPr>
              <a:spLocks/>
            </p:cNvSpPr>
            <p:nvPr/>
          </p:nvSpPr>
          <p:spPr bwMode="auto">
            <a:xfrm>
              <a:off x="6849850" y="2456650"/>
              <a:ext cx="266150" cy="224900"/>
            </a:xfrm>
            <a:custGeom>
              <a:avLst/>
              <a:gdLst>
                <a:gd name="T0" fmla="*/ 477 w 10646"/>
                <a:gd name="T1" fmla="*/ 1 h 8996"/>
                <a:gd name="T2" fmla="*/ 375 w 10646"/>
                <a:gd name="T3" fmla="*/ 615 h 8996"/>
                <a:gd name="T4" fmla="*/ 237 w 10646"/>
                <a:gd name="T5" fmla="*/ 2321 h 8996"/>
                <a:gd name="T6" fmla="*/ 9 w 10646"/>
                <a:gd name="T7" fmla="*/ 8066 h 8996"/>
                <a:gd name="T8" fmla="*/ 1 w 10646"/>
                <a:gd name="T9" fmla="*/ 8200 h 8996"/>
                <a:gd name="T10" fmla="*/ 136 w 10646"/>
                <a:gd name="T11" fmla="*/ 8213 h 8996"/>
                <a:gd name="T12" fmla="*/ 1358 w 10646"/>
                <a:gd name="T13" fmla="*/ 8320 h 8996"/>
                <a:gd name="T14" fmla="*/ 7918 w 10646"/>
                <a:gd name="T15" fmla="*/ 8847 h 8996"/>
                <a:gd name="T16" fmla="*/ 9909 w 10646"/>
                <a:gd name="T17" fmla="*/ 8975 h 8996"/>
                <a:gd name="T18" fmla="*/ 10502 w 10646"/>
                <a:gd name="T19" fmla="*/ 8996 h 8996"/>
                <a:gd name="T20" fmla="*/ 10642 w 10646"/>
                <a:gd name="T21" fmla="*/ 8983 h 8996"/>
                <a:gd name="T22" fmla="*/ 9919 w 10646"/>
                <a:gd name="T23" fmla="*/ 8865 h 8996"/>
                <a:gd name="T24" fmla="*/ 7935 w 10646"/>
                <a:gd name="T25" fmla="*/ 8649 h 8996"/>
                <a:gd name="T26" fmla="*/ 1382 w 10646"/>
                <a:gd name="T27" fmla="*/ 8042 h 8996"/>
                <a:gd name="T28" fmla="*/ 294 w 10646"/>
                <a:gd name="T29" fmla="*/ 7948 h 8996"/>
                <a:gd name="T30" fmla="*/ 294 w 10646"/>
                <a:gd name="T31" fmla="*/ 7948 h 8996"/>
                <a:gd name="T32" fmla="*/ 422 w 10646"/>
                <a:gd name="T33" fmla="*/ 2326 h 8996"/>
                <a:gd name="T34" fmla="*/ 474 w 10646"/>
                <a:gd name="T35" fmla="*/ 622 h 8996"/>
                <a:gd name="T36" fmla="*/ 477 w 10646"/>
                <a:gd name="T37" fmla="*/ 1 h 8996"/>
                <a:gd name="T38" fmla="*/ 477 w 10646"/>
                <a:gd name="T39" fmla="*/ 1 h 89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46"/>
                <a:gd name="T61" fmla="*/ 0 h 8996"/>
                <a:gd name="T62" fmla="*/ 10646 w 10646"/>
                <a:gd name="T63" fmla="*/ 8996 h 89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46" h="8996" extrusionOk="0">
                  <a:moveTo>
                    <a:pt x="477" y="1"/>
                  </a:moveTo>
                  <a:cubicBezTo>
                    <a:pt x="460" y="1"/>
                    <a:pt x="421" y="217"/>
                    <a:pt x="375" y="615"/>
                  </a:cubicBezTo>
                  <a:cubicBezTo>
                    <a:pt x="328" y="1014"/>
                    <a:pt x="278" y="1596"/>
                    <a:pt x="237" y="2321"/>
                  </a:cubicBezTo>
                  <a:cubicBezTo>
                    <a:pt x="146" y="3769"/>
                    <a:pt x="151" y="5794"/>
                    <a:pt x="9" y="8066"/>
                  </a:cubicBezTo>
                  <a:lnTo>
                    <a:pt x="1" y="8200"/>
                  </a:lnTo>
                  <a:lnTo>
                    <a:pt x="136" y="8213"/>
                  </a:lnTo>
                  <a:lnTo>
                    <a:pt x="1358" y="8320"/>
                  </a:lnTo>
                  <a:cubicBezTo>
                    <a:pt x="3918" y="8542"/>
                    <a:pt x="6238" y="8726"/>
                    <a:pt x="7918" y="8847"/>
                  </a:cubicBezTo>
                  <a:lnTo>
                    <a:pt x="9909" y="8975"/>
                  </a:lnTo>
                  <a:cubicBezTo>
                    <a:pt x="10178" y="8988"/>
                    <a:pt x="10379" y="8996"/>
                    <a:pt x="10502" y="8996"/>
                  </a:cubicBezTo>
                  <a:cubicBezTo>
                    <a:pt x="10594" y="8996"/>
                    <a:pt x="10642" y="8991"/>
                    <a:pt x="10642" y="8983"/>
                  </a:cubicBezTo>
                  <a:cubicBezTo>
                    <a:pt x="10645" y="8963"/>
                    <a:pt x="10387" y="8924"/>
                    <a:pt x="9919" y="8865"/>
                  </a:cubicBezTo>
                  <a:lnTo>
                    <a:pt x="7935" y="8649"/>
                  </a:lnTo>
                  <a:cubicBezTo>
                    <a:pt x="6259" y="8479"/>
                    <a:pt x="3942" y="8262"/>
                    <a:pt x="1382" y="8042"/>
                  </a:cubicBezTo>
                  <a:lnTo>
                    <a:pt x="294" y="7948"/>
                  </a:lnTo>
                  <a:cubicBezTo>
                    <a:pt x="418" y="5714"/>
                    <a:pt x="381" y="3745"/>
                    <a:pt x="422" y="2326"/>
                  </a:cubicBezTo>
                  <a:cubicBezTo>
                    <a:pt x="444" y="1645"/>
                    <a:pt x="460" y="1074"/>
                    <a:pt x="474" y="622"/>
                  </a:cubicBezTo>
                  <a:cubicBezTo>
                    <a:pt x="491" y="222"/>
                    <a:pt x="494" y="2"/>
                    <a:pt x="477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7" name="Google Shape;2630;p47"/>
            <p:cNvSpPr>
              <a:spLocks/>
            </p:cNvSpPr>
            <p:nvPr/>
          </p:nvSpPr>
          <p:spPr bwMode="auto">
            <a:xfrm>
              <a:off x="6245825" y="2372850"/>
              <a:ext cx="866750" cy="113300"/>
            </a:xfrm>
            <a:custGeom>
              <a:avLst/>
              <a:gdLst>
                <a:gd name="T0" fmla="*/ 2530 w 34670"/>
                <a:gd name="T1" fmla="*/ 1 h 4532"/>
                <a:gd name="T2" fmla="*/ 1324 w 34670"/>
                <a:gd name="T3" fmla="*/ 131 h 4532"/>
                <a:gd name="T4" fmla="*/ 0 w 34670"/>
                <a:gd name="T5" fmla="*/ 669 h 4532"/>
                <a:gd name="T6" fmla="*/ 7 w 34670"/>
                <a:gd name="T7" fmla="*/ 673 h 4532"/>
                <a:gd name="T8" fmla="*/ 1346 w 34670"/>
                <a:gd name="T9" fmla="*/ 238 h 4532"/>
                <a:gd name="T10" fmla="*/ 2366 w 34670"/>
                <a:gd name="T11" fmla="*/ 144 h 4532"/>
                <a:gd name="T12" fmla="*/ 5127 w 34670"/>
                <a:gd name="T13" fmla="*/ 654 h 4532"/>
                <a:gd name="T14" fmla="*/ 10246 w 34670"/>
                <a:gd name="T15" fmla="*/ 3262 h 4532"/>
                <a:gd name="T16" fmla="*/ 13476 w 34670"/>
                <a:gd name="T17" fmla="*/ 4421 h 4532"/>
                <a:gd name="T18" fmla="*/ 14914 w 34670"/>
                <a:gd name="T19" fmla="*/ 4531 h 4532"/>
                <a:gd name="T20" fmla="*/ 15302 w 34670"/>
                <a:gd name="T21" fmla="*/ 4525 h 4532"/>
                <a:gd name="T22" fmla="*/ 17158 w 34670"/>
                <a:gd name="T23" fmla="*/ 4244 h 4532"/>
                <a:gd name="T24" fmla="*/ 23818 w 34670"/>
                <a:gd name="T25" fmla="*/ 1882 h 4532"/>
                <a:gd name="T26" fmla="*/ 26798 w 34670"/>
                <a:gd name="T27" fmla="*/ 1243 h 4532"/>
                <a:gd name="T28" fmla="*/ 27938 w 34670"/>
                <a:gd name="T29" fmla="*/ 1193 h 4532"/>
                <a:gd name="T30" fmla="*/ 29457 w 34670"/>
                <a:gd name="T31" fmla="*/ 1272 h 4532"/>
                <a:gd name="T32" fmla="*/ 33273 w 34670"/>
                <a:gd name="T33" fmla="*/ 1942 h 4532"/>
                <a:gd name="T34" fmla="*/ 34305 w 34670"/>
                <a:gd name="T35" fmla="*/ 2174 h 4532"/>
                <a:gd name="T36" fmla="*/ 34659 w 34670"/>
                <a:gd name="T37" fmla="*/ 2240 h 4532"/>
                <a:gd name="T38" fmla="*/ 34668 w 34670"/>
                <a:gd name="T39" fmla="*/ 2237 h 4532"/>
                <a:gd name="T40" fmla="*/ 34317 w 34670"/>
                <a:gd name="T41" fmla="*/ 2118 h 4532"/>
                <a:gd name="T42" fmla="*/ 33299 w 34670"/>
                <a:gd name="T43" fmla="*/ 1834 h 4532"/>
                <a:gd name="T44" fmla="*/ 29477 w 34670"/>
                <a:gd name="T45" fmla="*/ 1074 h 4532"/>
                <a:gd name="T46" fmla="*/ 27772 w 34670"/>
                <a:gd name="T47" fmla="*/ 972 h 4532"/>
                <a:gd name="T48" fmla="*/ 26777 w 34670"/>
                <a:gd name="T49" fmla="*/ 1009 h 4532"/>
                <a:gd name="T50" fmla="*/ 23739 w 34670"/>
                <a:gd name="T51" fmla="*/ 1633 h 4532"/>
                <a:gd name="T52" fmla="*/ 17093 w 34670"/>
                <a:gd name="T53" fmla="*/ 3970 h 4532"/>
                <a:gd name="T54" fmla="*/ 14812 w 34670"/>
                <a:gd name="T55" fmla="*/ 4256 h 4532"/>
                <a:gd name="T56" fmla="*/ 13522 w 34670"/>
                <a:gd name="T57" fmla="*/ 4151 h 4532"/>
                <a:gd name="T58" fmla="*/ 10362 w 34670"/>
                <a:gd name="T59" fmla="*/ 3033 h 4532"/>
                <a:gd name="T60" fmla="*/ 5190 w 34670"/>
                <a:gd name="T61" fmla="*/ 467 h 4532"/>
                <a:gd name="T62" fmla="*/ 2530 w 34670"/>
                <a:gd name="T63" fmla="*/ 1 h 45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670"/>
                <a:gd name="T97" fmla="*/ 0 h 4532"/>
                <a:gd name="T98" fmla="*/ 34670 w 34670"/>
                <a:gd name="T99" fmla="*/ 4532 h 45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670" h="4532" extrusionOk="0">
                  <a:moveTo>
                    <a:pt x="2530" y="1"/>
                  </a:moveTo>
                  <a:cubicBezTo>
                    <a:pt x="2070" y="1"/>
                    <a:pt x="1662" y="49"/>
                    <a:pt x="1324" y="131"/>
                  </a:cubicBezTo>
                  <a:cubicBezTo>
                    <a:pt x="416" y="345"/>
                    <a:pt x="0" y="669"/>
                    <a:pt x="0" y="669"/>
                  </a:cubicBezTo>
                  <a:cubicBezTo>
                    <a:pt x="1" y="672"/>
                    <a:pt x="4" y="673"/>
                    <a:pt x="7" y="673"/>
                  </a:cubicBezTo>
                  <a:cubicBezTo>
                    <a:pt x="68" y="673"/>
                    <a:pt x="503" y="404"/>
                    <a:pt x="1346" y="238"/>
                  </a:cubicBezTo>
                  <a:cubicBezTo>
                    <a:pt x="1639" y="178"/>
                    <a:pt x="1982" y="144"/>
                    <a:pt x="2366" y="144"/>
                  </a:cubicBezTo>
                  <a:cubicBezTo>
                    <a:pt x="3147" y="144"/>
                    <a:pt x="4096" y="287"/>
                    <a:pt x="5127" y="654"/>
                  </a:cubicBezTo>
                  <a:cubicBezTo>
                    <a:pt x="6684" y="1158"/>
                    <a:pt x="8314" y="2251"/>
                    <a:pt x="10246" y="3262"/>
                  </a:cubicBezTo>
                  <a:cubicBezTo>
                    <a:pt x="11215" y="3756"/>
                    <a:pt x="12288" y="4218"/>
                    <a:pt x="13476" y="4421"/>
                  </a:cubicBezTo>
                  <a:cubicBezTo>
                    <a:pt x="13945" y="4500"/>
                    <a:pt x="14427" y="4531"/>
                    <a:pt x="14914" y="4531"/>
                  </a:cubicBezTo>
                  <a:cubicBezTo>
                    <a:pt x="15043" y="4531"/>
                    <a:pt x="15172" y="4529"/>
                    <a:pt x="15302" y="4525"/>
                  </a:cubicBezTo>
                  <a:cubicBezTo>
                    <a:pt x="15919" y="4477"/>
                    <a:pt x="16543" y="4395"/>
                    <a:pt x="17158" y="4244"/>
                  </a:cubicBezTo>
                  <a:cubicBezTo>
                    <a:pt x="19624" y="3645"/>
                    <a:pt x="21759" y="2527"/>
                    <a:pt x="23818" y="1882"/>
                  </a:cubicBezTo>
                  <a:cubicBezTo>
                    <a:pt x="24843" y="1550"/>
                    <a:pt x="25844" y="1316"/>
                    <a:pt x="26798" y="1243"/>
                  </a:cubicBezTo>
                  <a:cubicBezTo>
                    <a:pt x="27188" y="1208"/>
                    <a:pt x="27569" y="1193"/>
                    <a:pt x="27938" y="1193"/>
                  </a:cubicBezTo>
                  <a:cubicBezTo>
                    <a:pt x="28470" y="1193"/>
                    <a:pt x="28978" y="1224"/>
                    <a:pt x="29457" y="1272"/>
                  </a:cubicBezTo>
                  <a:cubicBezTo>
                    <a:pt x="31083" y="1439"/>
                    <a:pt x="32377" y="1746"/>
                    <a:pt x="33273" y="1942"/>
                  </a:cubicBezTo>
                  <a:lnTo>
                    <a:pt x="34305" y="2174"/>
                  </a:lnTo>
                  <a:cubicBezTo>
                    <a:pt x="34504" y="2217"/>
                    <a:pt x="34625" y="2240"/>
                    <a:pt x="34659" y="2240"/>
                  </a:cubicBezTo>
                  <a:cubicBezTo>
                    <a:pt x="34665" y="2240"/>
                    <a:pt x="34668" y="2239"/>
                    <a:pt x="34668" y="2237"/>
                  </a:cubicBezTo>
                  <a:cubicBezTo>
                    <a:pt x="34670" y="2229"/>
                    <a:pt x="34550" y="2188"/>
                    <a:pt x="34317" y="2118"/>
                  </a:cubicBezTo>
                  <a:lnTo>
                    <a:pt x="33299" y="1834"/>
                  </a:lnTo>
                  <a:cubicBezTo>
                    <a:pt x="32411" y="1605"/>
                    <a:pt x="31117" y="1268"/>
                    <a:pt x="29477" y="1074"/>
                  </a:cubicBezTo>
                  <a:cubicBezTo>
                    <a:pt x="28944" y="1012"/>
                    <a:pt x="28374" y="972"/>
                    <a:pt x="27772" y="972"/>
                  </a:cubicBezTo>
                  <a:cubicBezTo>
                    <a:pt x="27449" y="972"/>
                    <a:pt x="27117" y="983"/>
                    <a:pt x="26777" y="1009"/>
                  </a:cubicBezTo>
                  <a:cubicBezTo>
                    <a:pt x="25803" y="1074"/>
                    <a:pt x="24779" y="1306"/>
                    <a:pt x="23739" y="1633"/>
                  </a:cubicBezTo>
                  <a:cubicBezTo>
                    <a:pt x="21651" y="2275"/>
                    <a:pt x="19509" y="3387"/>
                    <a:pt x="17093" y="3970"/>
                  </a:cubicBezTo>
                  <a:cubicBezTo>
                    <a:pt x="16332" y="4155"/>
                    <a:pt x="15564" y="4256"/>
                    <a:pt x="14812" y="4256"/>
                  </a:cubicBezTo>
                  <a:cubicBezTo>
                    <a:pt x="14375" y="4256"/>
                    <a:pt x="13944" y="4222"/>
                    <a:pt x="13522" y="4151"/>
                  </a:cubicBezTo>
                  <a:cubicBezTo>
                    <a:pt x="12374" y="3959"/>
                    <a:pt x="11323" y="3515"/>
                    <a:pt x="10362" y="3033"/>
                  </a:cubicBezTo>
                  <a:cubicBezTo>
                    <a:pt x="8447" y="2046"/>
                    <a:pt x="6785" y="957"/>
                    <a:pt x="5190" y="467"/>
                  </a:cubicBezTo>
                  <a:cubicBezTo>
                    <a:pt x="4208" y="134"/>
                    <a:pt x="3296" y="1"/>
                    <a:pt x="2530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8" name="Google Shape;2631;p47"/>
            <p:cNvSpPr>
              <a:spLocks/>
            </p:cNvSpPr>
            <p:nvPr/>
          </p:nvSpPr>
          <p:spPr bwMode="auto">
            <a:xfrm>
              <a:off x="6425275" y="2779825"/>
              <a:ext cx="414050" cy="76575"/>
            </a:xfrm>
            <a:custGeom>
              <a:avLst/>
              <a:gdLst>
                <a:gd name="T0" fmla="*/ 11 w 16562"/>
                <a:gd name="T1" fmla="*/ 1 h 3063"/>
                <a:gd name="T2" fmla="*/ 9 w 16562"/>
                <a:gd name="T3" fmla="*/ 1 h 3063"/>
                <a:gd name="T4" fmla="*/ 62 w 16562"/>
                <a:gd name="T5" fmla="*/ 177 h 3063"/>
                <a:gd name="T6" fmla="*/ 297 w 16562"/>
                <a:gd name="T7" fmla="*/ 652 h 3063"/>
                <a:gd name="T8" fmla="*/ 1661 w 16562"/>
                <a:gd name="T9" fmla="*/ 2039 h 3063"/>
                <a:gd name="T10" fmla="*/ 4378 w 16562"/>
                <a:gd name="T11" fmla="*/ 3011 h 3063"/>
                <a:gd name="T12" fmla="*/ 5252 w 16562"/>
                <a:gd name="T13" fmla="*/ 3062 h 3063"/>
                <a:gd name="T14" fmla="*/ 7895 w 16562"/>
                <a:gd name="T15" fmla="*/ 2706 h 3063"/>
                <a:gd name="T16" fmla="*/ 11239 w 16562"/>
                <a:gd name="T17" fmla="*/ 1641 h 3063"/>
                <a:gd name="T18" fmla="*/ 13963 w 16562"/>
                <a:gd name="T19" fmla="*/ 825 h 3063"/>
                <a:gd name="T20" fmla="*/ 15856 w 16562"/>
                <a:gd name="T21" fmla="*/ 548 h 3063"/>
                <a:gd name="T22" fmla="*/ 16561 w 16562"/>
                <a:gd name="T23" fmla="*/ 504 h 3063"/>
                <a:gd name="T24" fmla="*/ 15853 w 16562"/>
                <a:gd name="T25" fmla="*/ 438 h 3063"/>
                <a:gd name="T26" fmla="*/ 15763 w 16562"/>
                <a:gd name="T27" fmla="*/ 438 h 3063"/>
                <a:gd name="T28" fmla="*/ 13924 w 16562"/>
                <a:gd name="T29" fmla="*/ 632 h 3063"/>
                <a:gd name="T30" fmla="*/ 11157 w 16562"/>
                <a:gd name="T31" fmla="*/ 1396 h 3063"/>
                <a:gd name="T32" fmla="*/ 7828 w 16562"/>
                <a:gd name="T33" fmla="*/ 2435 h 3063"/>
                <a:gd name="T34" fmla="*/ 5169 w 16562"/>
                <a:gd name="T35" fmla="*/ 2795 h 3063"/>
                <a:gd name="T36" fmla="*/ 4406 w 16562"/>
                <a:gd name="T37" fmla="*/ 2755 h 3063"/>
                <a:gd name="T38" fmla="*/ 1768 w 16562"/>
                <a:gd name="T39" fmla="*/ 1873 h 3063"/>
                <a:gd name="T40" fmla="*/ 388 w 16562"/>
                <a:gd name="T41" fmla="*/ 593 h 3063"/>
                <a:gd name="T42" fmla="*/ 11 w 16562"/>
                <a:gd name="T43" fmla="*/ 1 h 3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562"/>
                <a:gd name="T67" fmla="*/ 0 h 3063"/>
                <a:gd name="T68" fmla="*/ 16562 w 16562"/>
                <a:gd name="T69" fmla="*/ 3063 h 30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562" h="3063" extrusionOk="0">
                  <a:moveTo>
                    <a:pt x="11" y="1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0" y="4"/>
                    <a:pt x="19" y="64"/>
                    <a:pt x="62" y="177"/>
                  </a:cubicBezTo>
                  <a:cubicBezTo>
                    <a:pt x="102" y="292"/>
                    <a:pt x="182" y="451"/>
                    <a:pt x="297" y="652"/>
                  </a:cubicBezTo>
                  <a:cubicBezTo>
                    <a:pt x="530" y="1049"/>
                    <a:pt x="970" y="1576"/>
                    <a:pt x="1661" y="2039"/>
                  </a:cubicBezTo>
                  <a:cubicBezTo>
                    <a:pt x="2350" y="2499"/>
                    <a:pt x="3285" y="2876"/>
                    <a:pt x="4378" y="3011"/>
                  </a:cubicBezTo>
                  <a:cubicBezTo>
                    <a:pt x="4662" y="3046"/>
                    <a:pt x="4954" y="3062"/>
                    <a:pt x="5252" y="3062"/>
                  </a:cubicBezTo>
                  <a:cubicBezTo>
                    <a:pt x="6100" y="3062"/>
                    <a:pt x="6996" y="2928"/>
                    <a:pt x="7895" y="2706"/>
                  </a:cubicBezTo>
                  <a:cubicBezTo>
                    <a:pt x="9110" y="2402"/>
                    <a:pt x="10225" y="1991"/>
                    <a:pt x="11239" y="1641"/>
                  </a:cubicBezTo>
                  <a:cubicBezTo>
                    <a:pt x="12253" y="1287"/>
                    <a:pt x="13175" y="1002"/>
                    <a:pt x="13963" y="825"/>
                  </a:cubicBezTo>
                  <a:cubicBezTo>
                    <a:pt x="14753" y="649"/>
                    <a:pt x="15403" y="575"/>
                    <a:pt x="15856" y="548"/>
                  </a:cubicBezTo>
                  <a:cubicBezTo>
                    <a:pt x="16307" y="521"/>
                    <a:pt x="16560" y="528"/>
                    <a:pt x="16561" y="504"/>
                  </a:cubicBezTo>
                  <a:cubicBezTo>
                    <a:pt x="16561" y="490"/>
                    <a:pt x="16311" y="445"/>
                    <a:pt x="15853" y="438"/>
                  </a:cubicBezTo>
                  <a:cubicBezTo>
                    <a:pt x="15824" y="438"/>
                    <a:pt x="15794" y="438"/>
                    <a:pt x="15763" y="438"/>
                  </a:cubicBezTo>
                  <a:cubicBezTo>
                    <a:pt x="15310" y="438"/>
                    <a:pt x="14678" y="487"/>
                    <a:pt x="13924" y="632"/>
                  </a:cubicBezTo>
                  <a:cubicBezTo>
                    <a:pt x="13117" y="787"/>
                    <a:pt x="12179" y="1055"/>
                    <a:pt x="11157" y="1396"/>
                  </a:cubicBezTo>
                  <a:cubicBezTo>
                    <a:pt x="10133" y="1735"/>
                    <a:pt x="9023" y="2137"/>
                    <a:pt x="7828" y="2435"/>
                  </a:cubicBezTo>
                  <a:cubicBezTo>
                    <a:pt x="6916" y="2660"/>
                    <a:pt x="6013" y="2795"/>
                    <a:pt x="5169" y="2795"/>
                  </a:cubicBezTo>
                  <a:cubicBezTo>
                    <a:pt x="4909" y="2795"/>
                    <a:pt x="4654" y="2782"/>
                    <a:pt x="4406" y="2755"/>
                  </a:cubicBezTo>
                  <a:cubicBezTo>
                    <a:pt x="3356" y="2641"/>
                    <a:pt x="2445" y="2294"/>
                    <a:pt x="1768" y="1873"/>
                  </a:cubicBezTo>
                  <a:cubicBezTo>
                    <a:pt x="1089" y="1448"/>
                    <a:pt x="645" y="962"/>
                    <a:pt x="388" y="593"/>
                  </a:cubicBezTo>
                  <a:cubicBezTo>
                    <a:pt x="138" y="233"/>
                    <a:pt x="41" y="1"/>
                    <a:pt x="1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09" name="Google Shape;2632;p47"/>
            <p:cNvSpPr>
              <a:spLocks/>
            </p:cNvSpPr>
            <p:nvPr/>
          </p:nvSpPr>
          <p:spPr bwMode="auto">
            <a:xfrm>
              <a:off x="6525125" y="2465875"/>
              <a:ext cx="334150" cy="544125"/>
            </a:xfrm>
            <a:custGeom>
              <a:avLst/>
              <a:gdLst>
                <a:gd name="T0" fmla="*/ 13351 w 13366"/>
                <a:gd name="T1" fmla="*/ 0 h 21765"/>
                <a:gd name="T2" fmla="*/ 11659 w 13366"/>
                <a:gd name="T3" fmla="*/ 9059 h 21765"/>
                <a:gd name="T4" fmla="*/ 8414 w 13366"/>
                <a:gd name="T5" fmla="*/ 17558 h 21765"/>
                <a:gd name="T6" fmla="*/ 1 w 13366"/>
                <a:gd name="T7" fmla="*/ 21765 h 21765"/>
                <a:gd name="T8" fmla="*/ 13365 w 13366"/>
                <a:gd name="T9" fmla="*/ 20597 h 21765"/>
                <a:gd name="T10" fmla="*/ 13351 w 13366"/>
                <a:gd name="T11" fmla="*/ 0 h 21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66"/>
                <a:gd name="T19" fmla="*/ 0 h 21765"/>
                <a:gd name="T20" fmla="*/ 13366 w 13366"/>
                <a:gd name="T21" fmla="*/ 21765 h 21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66" h="21765" extrusionOk="0">
                  <a:moveTo>
                    <a:pt x="13351" y="0"/>
                  </a:moveTo>
                  <a:cubicBezTo>
                    <a:pt x="12195" y="2856"/>
                    <a:pt x="12058" y="6004"/>
                    <a:pt x="11659" y="9059"/>
                  </a:cubicBezTo>
                  <a:cubicBezTo>
                    <a:pt x="11260" y="12117"/>
                    <a:pt x="10506" y="15295"/>
                    <a:pt x="8414" y="17558"/>
                  </a:cubicBezTo>
                  <a:cubicBezTo>
                    <a:pt x="6259" y="19892"/>
                    <a:pt x="3051" y="20877"/>
                    <a:pt x="1" y="21765"/>
                  </a:cubicBezTo>
                  <a:lnTo>
                    <a:pt x="13365" y="20597"/>
                  </a:lnTo>
                  <a:lnTo>
                    <a:pt x="13351" y="0"/>
                  </a:ln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0" name="Google Shape;2633;p47"/>
            <p:cNvSpPr>
              <a:spLocks/>
            </p:cNvSpPr>
            <p:nvPr/>
          </p:nvSpPr>
          <p:spPr bwMode="auto">
            <a:xfrm>
              <a:off x="6204350" y="3029400"/>
              <a:ext cx="971450" cy="1352650"/>
            </a:xfrm>
            <a:custGeom>
              <a:avLst/>
              <a:gdLst>
                <a:gd name="T0" fmla="*/ 32669 w 38858"/>
                <a:gd name="T1" fmla="*/ 1 h 54106"/>
                <a:gd name="T2" fmla="*/ 8388 w 38858"/>
                <a:gd name="T3" fmla="*/ 2839 h 54106"/>
                <a:gd name="T4" fmla="*/ 3716 w 38858"/>
                <a:gd name="T5" fmla="*/ 20792 h 54106"/>
                <a:gd name="T6" fmla="*/ 1489 w 38858"/>
                <a:gd name="T7" fmla="*/ 54105 h 54106"/>
                <a:gd name="T8" fmla="*/ 25458 w 38858"/>
                <a:gd name="T9" fmla="*/ 53361 h 54106"/>
                <a:gd name="T10" fmla="*/ 34540 w 38858"/>
                <a:gd name="T11" fmla="*/ 20516 h 54106"/>
                <a:gd name="T12" fmla="*/ 32669 w 38858"/>
                <a:gd name="T13" fmla="*/ 1 h 54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58"/>
                <a:gd name="T22" fmla="*/ 0 h 54106"/>
                <a:gd name="T23" fmla="*/ 38858 w 38858"/>
                <a:gd name="T24" fmla="*/ 54106 h 54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58" h="54106" extrusionOk="0">
                  <a:moveTo>
                    <a:pt x="32669" y="1"/>
                  </a:moveTo>
                  <a:lnTo>
                    <a:pt x="8388" y="2839"/>
                  </a:lnTo>
                  <a:lnTo>
                    <a:pt x="3716" y="20792"/>
                  </a:lnTo>
                  <a:cubicBezTo>
                    <a:pt x="3716" y="20792"/>
                    <a:pt x="0" y="39963"/>
                    <a:pt x="1489" y="54105"/>
                  </a:cubicBezTo>
                  <a:lnTo>
                    <a:pt x="25458" y="53361"/>
                  </a:lnTo>
                  <a:cubicBezTo>
                    <a:pt x="25458" y="53361"/>
                    <a:pt x="30257" y="32962"/>
                    <a:pt x="34540" y="20516"/>
                  </a:cubicBezTo>
                  <a:cubicBezTo>
                    <a:pt x="38858" y="7970"/>
                    <a:pt x="32669" y="1"/>
                    <a:pt x="32669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1" name="Google Shape;2634;p47"/>
            <p:cNvSpPr>
              <a:spLocks/>
            </p:cNvSpPr>
            <p:nvPr/>
          </p:nvSpPr>
          <p:spPr bwMode="auto">
            <a:xfrm>
              <a:off x="6314150" y="3509375"/>
              <a:ext cx="701800" cy="150050"/>
            </a:xfrm>
            <a:custGeom>
              <a:avLst/>
              <a:gdLst>
                <a:gd name="T0" fmla="*/ 17 w 28072"/>
                <a:gd name="T1" fmla="*/ 0 h 6002"/>
                <a:gd name="T2" fmla="*/ 8 w 28072"/>
                <a:gd name="T3" fmla="*/ 2 h 6002"/>
                <a:gd name="T4" fmla="*/ 1114 w 28072"/>
                <a:gd name="T5" fmla="*/ 449 h 6002"/>
                <a:gd name="T6" fmla="*/ 3978 w 28072"/>
                <a:gd name="T7" fmla="*/ 1995 h 6002"/>
                <a:gd name="T8" fmla="*/ 8476 w 28072"/>
                <a:gd name="T9" fmla="*/ 3818 h 6002"/>
                <a:gd name="T10" fmla="*/ 10147 w 28072"/>
                <a:gd name="T11" fmla="*/ 3943 h 6002"/>
                <a:gd name="T12" fmla="*/ 14405 w 28072"/>
                <a:gd name="T13" fmla="*/ 3412 h 6002"/>
                <a:gd name="T14" fmla="*/ 20212 w 28072"/>
                <a:gd name="T15" fmla="*/ 2347 h 6002"/>
                <a:gd name="T16" fmla="*/ 21131 w 28072"/>
                <a:gd name="T17" fmla="*/ 2311 h 6002"/>
                <a:gd name="T18" fmla="*/ 24892 w 28072"/>
                <a:gd name="T19" fmla="*/ 3060 h 6002"/>
                <a:gd name="T20" fmla="*/ 27427 w 28072"/>
                <a:gd name="T21" fmla="*/ 4997 h 6002"/>
                <a:gd name="T22" fmla="*/ 28060 w 28072"/>
                <a:gd name="T23" fmla="*/ 6002 h 6002"/>
                <a:gd name="T24" fmla="*/ 28062 w 28072"/>
                <a:gd name="T25" fmla="*/ 6002 h 6002"/>
                <a:gd name="T26" fmla="*/ 27957 w 28072"/>
                <a:gd name="T27" fmla="*/ 5709 h 6002"/>
                <a:gd name="T28" fmla="*/ 27788 w 28072"/>
                <a:gd name="T29" fmla="*/ 5371 h 6002"/>
                <a:gd name="T30" fmla="*/ 27515 w 28072"/>
                <a:gd name="T31" fmla="*/ 4931 h 6002"/>
                <a:gd name="T32" fmla="*/ 24975 w 28072"/>
                <a:gd name="T33" fmla="*/ 2878 h 6002"/>
                <a:gd name="T34" fmla="*/ 21030 w 28072"/>
                <a:gd name="T35" fmla="*/ 2060 h 6002"/>
                <a:gd name="T36" fmla="*/ 20195 w 28072"/>
                <a:gd name="T37" fmla="*/ 2090 h 6002"/>
                <a:gd name="T38" fmla="*/ 14349 w 28072"/>
                <a:gd name="T39" fmla="*/ 3137 h 6002"/>
                <a:gd name="T40" fmla="*/ 10079 w 28072"/>
                <a:gd name="T41" fmla="*/ 3674 h 6002"/>
                <a:gd name="T42" fmla="*/ 8516 w 28072"/>
                <a:gd name="T43" fmla="*/ 3563 h 6002"/>
                <a:gd name="T44" fmla="*/ 4076 w 28072"/>
                <a:gd name="T45" fmla="*/ 1822 h 6002"/>
                <a:gd name="T46" fmla="*/ 1158 w 28072"/>
                <a:gd name="T47" fmla="*/ 349 h 6002"/>
                <a:gd name="T48" fmla="*/ 312 w 28072"/>
                <a:gd name="T49" fmla="*/ 67 h 6002"/>
                <a:gd name="T50" fmla="*/ 17 w 28072"/>
                <a:gd name="T51" fmla="*/ 0 h 60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72"/>
                <a:gd name="T79" fmla="*/ 0 h 6002"/>
                <a:gd name="T80" fmla="*/ 28072 w 28072"/>
                <a:gd name="T81" fmla="*/ 6002 h 60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72" h="6002" extrusionOk="0">
                  <a:moveTo>
                    <a:pt x="17" y="0"/>
                  </a:moveTo>
                  <a:cubicBezTo>
                    <a:pt x="12" y="0"/>
                    <a:pt x="9" y="1"/>
                    <a:pt x="8" y="2"/>
                  </a:cubicBezTo>
                  <a:cubicBezTo>
                    <a:pt x="0" y="28"/>
                    <a:pt x="412" y="141"/>
                    <a:pt x="1114" y="449"/>
                  </a:cubicBezTo>
                  <a:cubicBezTo>
                    <a:pt x="1821" y="753"/>
                    <a:pt x="2790" y="1295"/>
                    <a:pt x="3978" y="1995"/>
                  </a:cubicBezTo>
                  <a:cubicBezTo>
                    <a:pt x="5163" y="2673"/>
                    <a:pt x="6630" y="3540"/>
                    <a:pt x="8476" y="3818"/>
                  </a:cubicBezTo>
                  <a:cubicBezTo>
                    <a:pt x="9017" y="3904"/>
                    <a:pt x="9575" y="3943"/>
                    <a:pt x="10147" y="3943"/>
                  </a:cubicBezTo>
                  <a:cubicBezTo>
                    <a:pt x="11514" y="3943"/>
                    <a:pt x="12956" y="3723"/>
                    <a:pt x="14405" y="3412"/>
                  </a:cubicBezTo>
                  <a:cubicBezTo>
                    <a:pt x="16464" y="2968"/>
                    <a:pt x="18405" y="2468"/>
                    <a:pt x="20212" y="2347"/>
                  </a:cubicBezTo>
                  <a:cubicBezTo>
                    <a:pt x="20524" y="2323"/>
                    <a:pt x="20830" y="2311"/>
                    <a:pt x="21131" y="2311"/>
                  </a:cubicBezTo>
                  <a:cubicBezTo>
                    <a:pt x="22570" y="2311"/>
                    <a:pt x="23868" y="2584"/>
                    <a:pt x="24892" y="3060"/>
                  </a:cubicBezTo>
                  <a:cubicBezTo>
                    <a:pt x="26138" y="3616"/>
                    <a:pt x="26977" y="4384"/>
                    <a:pt x="27427" y="4997"/>
                  </a:cubicBezTo>
                  <a:cubicBezTo>
                    <a:pt x="27877" y="5598"/>
                    <a:pt x="28027" y="6002"/>
                    <a:pt x="28060" y="6002"/>
                  </a:cubicBezTo>
                  <a:cubicBezTo>
                    <a:pt x="28061" y="6002"/>
                    <a:pt x="28061" y="6002"/>
                    <a:pt x="28062" y="6002"/>
                  </a:cubicBezTo>
                  <a:cubicBezTo>
                    <a:pt x="28072" y="5997"/>
                    <a:pt x="28034" y="5898"/>
                    <a:pt x="27957" y="5709"/>
                  </a:cubicBezTo>
                  <a:cubicBezTo>
                    <a:pt x="27909" y="5591"/>
                    <a:pt x="27853" y="5479"/>
                    <a:pt x="27788" y="5371"/>
                  </a:cubicBezTo>
                  <a:cubicBezTo>
                    <a:pt x="27708" y="5218"/>
                    <a:pt x="27617" y="5070"/>
                    <a:pt x="27515" y="4931"/>
                  </a:cubicBezTo>
                  <a:cubicBezTo>
                    <a:pt x="27084" y="4288"/>
                    <a:pt x="26242" y="3473"/>
                    <a:pt x="24975" y="2878"/>
                  </a:cubicBezTo>
                  <a:cubicBezTo>
                    <a:pt x="23912" y="2360"/>
                    <a:pt x="22538" y="2060"/>
                    <a:pt x="21030" y="2060"/>
                  </a:cubicBezTo>
                  <a:cubicBezTo>
                    <a:pt x="20756" y="2060"/>
                    <a:pt x="20477" y="2070"/>
                    <a:pt x="20195" y="2090"/>
                  </a:cubicBezTo>
                  <a:cubicBezTo>
                    <a:pt x="18356" y="2198"/>
                    <a:pt x="16396" y="2697"/>
                    <a:pt x="14349" y="3137"/>
                  </a:cubicBezTo>
                  <a:cubicBezTo>
                    <a:pt x="12882" y="3452"/>
                    <a:pt x="11437" y="3674"/>
                    <a:pt x="10079" y="3674"/>
                  </a:cubicBezTo>
                  <a:cubicBezTo>
                    <a:pt x="9543" y="3674"/>
                    <a:pt x="9021" y="3639"/>
                    <a:pt x="8516" y="3563"/>
                  </a:cubicBezTo>
                  <a:cubicBezTo>
                    <a:pt x="6724" y="3308"/>
                    <a:pt x="5276" y="2481"/>
                    <a:pt x="4076" y="1822"/>
                  </a:cubicBezTo>
                  <a:cubicBezTo>
                    <a:pt x="2879" y="1145"/>
                    <a:pt x="1883" y="623"/>
                    <a:pt x="1158" y="349"/>
                  </a:cubicBezTo>
                  <a:cubicBezTo>
                    <a:pt x="797" y="209"/>
                    <a:pt x="510" y="115"/>
                    <a:pt x="312" y="67"/>
                  </a:cubicBezTo>
                  <a:cubicBezTo>
                    <a:pt x="145" y="23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2" name="Google Shape;2635;p47"/>
            <p:cNvSpPr>
              <a:spLocks/>
            </p:cNvSpPr>
            <p:nvPr/>
          </p:nvSpPr>
          <p:spPr bwMode="auto">
            <a:xfrm>
              <a:off x="6235225" y="4099575"/>
              <a:ext cx="637500" cy="105225"/>
            </a:xfrm>
            <a:custGeom>
              <a:avLst/>
              <a:gdLst>
                <a:gd name="T0" fmla="*/ 10 w 25500"/>
                <a:gd name="T1" fmla="*/ 0 h 4209"/>
                <a:gd name="T2" fmla="*/ 7 w 25500"/>
                <a:gd name="T3" fmla="*/ 1 h 4209"/>
                <a:gd name="T4" fmla="*/ 173 w 25500"/>
                <a:gd name="T5" fmla="*/ 233 h 4209"/>
                <a:gd name="T6" fmla="*/ 710 w 25500"/>
                <a:gd name="T7" fmla="*/ 850 h 4209"/>
                <a:gd name="T8" fmla="*/ 3085 w 25500"/>
                <a:gd name="T9" fmla="*/ 2693 h 4209"/>
                <a:gd name="T10" fmla="*/ 7312 w 25500"/>
                <a:gd name="T11" fmla="*/ 4116 h 4209"/>
                <a:gd name="T12" fmla="*/ 8694 w 25500"/>
                <a:gd name="T13" fmla="*/ 4208 h 4209"/>
                <a:gd name="T14" fmla="*/ 12724 w 25500"/>
                <a:gd name="T15" fmla="*/ 3461 h 4209"/>
                <a:gd name="T16" fmla="*/ 17758 w 25500"/>
                <a:gd name="T17" fmla="*/ 1406 h 4209"/>
                <a:gd name="T18" fmla="*/ 21001 w 25500"/>
                <a:gd name="T19" fmla="*/ 807 h 4209"/>
                <a:gd name="T20" fmla="*/ 22071 w 25500"/>
                <a:gd name="T21" fmla="*/ 897 h 4209"/>
                <a:gd name="T22" fmla="*/ 24736 w 25500"/>
                <a:gd name="T23" fmla="*/ 2085 h 4209"/>
                <a:gd name="T24" fmla="*/ 25488 w 25500"/>
                <a:gd name="T25" fmla="*/ 2872 h 4209"/>
                <a:gd name="T26" fmla="*/ 25491 w 25500"/>
                <a:gd name="T27" fmla="*/ 2871 h 4209"/>
                <a:gd name="T28" fmla="*/ 25349 w 25500"/>
                <a:gd name="T29" fmla="*/ 2623 h 4209"/>
                <a:gd name="T30" fmla="*/ 24808 w 25500"/>
                <a:gd name="T31" fmla="*/ 2004 h 4209"/>
                <a:gd name="T32" fmla="*/ 22106 w 25500"/>
                <a:gd name="T33" fmla="*/ 703 h 4209"/>
                <a:gd name="T34" fmla="*/ 20883 w 25500"/>
                <a:gd name="T35" fmla="*/ 589 h 4209"/>
                <a:gd name="T36" fmla="*/ 17676 w 25500"/>
                <a:gd name="T37" fmla="*/ 1161 h 4209"/>
                <a:gd name="T38" fmla="*/ 12630 w 25500"/>
                <a:gd name="T39" fmla="*/ 3199 h 4209"/>
                <a:gd name="T40" fmla="*/ 8634 w 25500"/>
                <a:gd name="T41" fmla="*/ 3942 h 4209"/>
                <a:gd name="T42" fmla="*/ 7344 w 25500"/>
                <a:gd name="T43" fmla="*/ 3862 h 4209"/>
                <a:gd name="T44" fmla="*/ 3182 w 25500"/>
                <a:gd name="T45" fmla="*/ 2522 h 4209"/>
                <a:gd name="T46" fmla="*/ 787 w 25500"/>
                <a:gd name="T47" fmla="*/ 774 h 4209"/>
                <a:gd name="T48" fmla="*/ 10 w 25500"/>
                <a:gd name="T49" fmla="*/ 0 h 4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00"/>
                <a:gd name="T76" fmla="*/ 0 h 4209"/>
                <a:gd name="T77" fmla="*/ 25500 w 25500"/>
                <a:gd name="T78" fmla="*/ 4209 h 4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00" h="4209" extrusionOk="0">
                  <a:moveTo>
                    <a:pt x="10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7"/>
                    <a:pt x="55" y="88"/>
                    <a:pt x="173" y="233"/>
                  </a:cubicBezTo>
                  <a:cubicBezTo>
                    <a:pt x="291" y="377"/>
                    <a:pt x="455" y="601"/>
                    <a:pt x="710" y="850"/>
                  </a:cubicBezTo>
                  <a:cubicBezTo>
                    <a:pt x="1197" y="1365"/>
                    <a:pt x="1974" y="2061"/>
                    <a:pt x="3085" y="2693"/>
                  </a:cubicBezTo>
                  <a:cubicBezTo>
                    <a:pt x="4188" y="3331"/>
                    <a:pt x="5631" y="3896"/>
                    <a:pt x="7312" y="4116"/>
                  </a:cubicBezTo>
                  <a:cubicBezTo>
                    <a:pt x="7757" y="4177"/>
                    <a:pt x="8221" y="4208"/>
                    <a:pt x="8694" y="4208"/>
                  </a:cubicBezTo>
                  <a:cubicBezTo>
                    <a:pt x="10000" y="4208"/>
                    <a:pt x="11388" y="3971"/>
                    <a:pt x="12724" y="3461"/>
                  </a:cubicBezTo>
                  <a:cubicBezTo>
                    <a:pt x="14552" y="2794"/>
                    <a:pt x="16180" y="1926"/>
                    <a:pt x="17758" y="1406"/>
                  </a:cubicBezTo>
                  <a:cubicBezTo>
                    <a:pt x="18896" y="1015"/>
                    <a:pt x="20007" y="807"/>
                    <a:pt x="21001" y="807"/>
                  </a:cubicBezTo>
                  <a:cubicBezTo>
                    <a:pt x="21376" y="807"/>
                    <a:pt x="21734" y="837"/>
                    <a:pt x="22071" y="897"/>
                  </a:cubicBezTo>
                  <a:cubicBezTo>
                    <a:pt x="23306" y="1101"/>
                    <a:pt x="24211" y="1631"/>
                    <a:pt x="24736" y="2085"/>
                  </a:cubicBezTo>
                  <a:cubicBezTo>
                    <a:pt x="25256" y="2528"/>
                    <a:pt x="25453" y="2872"/>
                    <a:pt x="25488" y="2872"/>
                  </a:cubicBezTo>
                  <a:cubicBezTo>
                    <a:pt x="25489" y="2872"/>
                    <a:pt x="25490" y="2872"/>
                    <a:pt x="25491" y="2871"/>
                  </a:cubicBezTo>
                  <a:cubicBezTo>
                    <a:pt x="25499" y="2866"/>
                    <a:pt x="25450" y="2781"/>
                    <a:pt x="25349" y="2623"/>
                  </a:cubicBezTo>
                  <a:cubicBezTo>
                    <a:pt x="25192" y="2398"/>
                    <a:pt x="25010" y="2190"/>
                    <a:pt x="24808" y="2004"/>
                  </a:cubicBezTo>
                  <a:cubicBezTo>
                    <a:pt x="24294" y="1514"/>
                    <a:pt x="23375" y="938"/>
                    <a:pt x="22106" y="703"/>
                  </a:cubicBezTo>
                  <a:cubicBezTo>
                    <a:pt x="21723" y="626"/>
                    <a:pt x="21313" y="589"/>
                    <a:pt x="20883" y="589"/>
                  </a:cubicBezTo>
                  <a:cubicBezTo>
                    <a:pt x="19890" y="589"/>
                    <a:pt x="18791" y="789"/>
                    <a:pt x="17676" y="1161"/>
                  </a:cubicBezTo>
                  <a:cubicBezTo>
                    <a:pt x="16069" y="1677"/>
                    <a:pt x="14429" y="2543"/>
                    <a:pt x="12630" y="3199"/>
                  </a:cubicBezTo>
                  <a:cubicBezTo>
                    <a:pt x="11292" y="3708"/>
                    <a:pt x="9924" y="3942"/>
                    <a:pt x="8634" y="3942"/>
                  </a:cubicBezTo>
                  <a:cubicBezTo>
                    <a:pt x="8193" y="3942"/>
                    <a:pt x="7762" y="3915"/>
                    <a:pt x="7344" y="3862"/>
                  </a:cubicBezTo>
                  <a:cubicBezTo>
                    <a:pt x="5699" y="3660"/>
                    <a:pt x="4278" y="3127"/>
                    <a:pt x="3182" y="2522"/>
                  </a:cubicBezTo>
                  <a:cubicBezTo>
                    <a:pt x="2308" y="2049"/>
                    <a:pt x="1503" y="1461"/>
                    <a:pt x="787" y="774"/>
                  </a:cubicBezTo>
                  <a:cubicBezTo>
                    <a:pt x="292" y="302"/>
                    <a:pt x="46" y="0"/>
                    <a:pt x="10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3" name="Google Shape;2636;p47"/>
            <p:cNvSpPr>
              <a:spLocks/>
            </p:cNvSpPr>
            <p:nvPr/>
          </p:nvSpPr>
          <p:spPr bwMode="auto">
            <a:xfrm>
              <a:off x="6329875" y="3180950"/>
              <a:ext cx="765050" cy="888625"/>
            </a:xfrm>
            <a:custGeom>
              <a:avLst/>
              <a:gdLst>
                <a:gd name="T0" fmla="*/ 27402 w 30602"/>
                <a:gd name="T1" fmla="*/ 1 h 35545"/>
                <a:gd name="T2" fmla="*/ 21470 w 30602"/>
                <a:gd name="T3" fmla="*/ 676 h 35545"/>
                <a:gd name="T4" fmla="*/ 11498 w 30602"/>
                <a:gd name="T5" fmla="*/ 2859 h 35545"/>
                <a:gd name="T6" fmla="*/ 9189 w 30602"/>
                <a:gd name="T7" fmla="*/ 3924 h 35545"/>
                <a:gd name="T8" fmla="*/ 8113 w 30602"/>
                <a:gd name="T9" fmla="*/ 6304 h 35545"/>
                <a:gd name="T10" fmla="*/ 1 w 30602"/>
                <a:gd name="T11" fmla="*/ 26079 h 35545"/>
                <a:gd name="T12" fmla="*/ 440 w 30602"/>
                <a:gd name="T13" fmla="*/ 25491 h 35545"/>
                <a:gd name="T14" fmla="*/ 440 w 30602"/>
                <a:gd name="T15" fmla="*/ 25491 h 35545"/>
                <a:gd name="T16" fmla="*/ 259 w 30602"/>
                <a:gd name="T17" fmla="*/ 28444 h 35545"/>
                <a:gd name="T18" fmla="*/ 2273 w 30602"/>
                <a:gd name="T19" fmla="*/ 30281 h 35545"/>
                <a:gd name="T20" fmla="*/ 2319 w 30602"/>
                <a:gd name="T21" fmla="*/ 30280 h 35545"/>
                <a:gd name="T22" fmla="*/ 3358 w 30602"/>
                <a:gd name="T23" fmla="*/ 30158 h 35545"/>
                <a:gd name="T24" fmla="*/ 3859 w 30602"/>
                <a:gd name="T25" fmla="*/ 30283 h 35545"/>
                <a:gd name="T26" fmla="*/ 4443 w 30602"/>
                <a:gd name="T27" fmla="*/ 31397 h 35545"/>
                <a:gd name="T28" fmla="*/ 8776 w 30602"/>
                <a:gd name="T29" fmla="*/ 35437 h 35545"/>
                <a:gd name="T30" fmla="*/ 9856 w 30602"/>
                <a:gd name="T31" fmla="*/ 35544 h 35545"/>
                <a:gd name="T32" fmla="*/ 14347 w 30602"/>
                <a:gd name="T33" fmla="*/ 33420 h 35545"/>
                <a:gd name="T34" fmla="*/ 15676 w 30602"/>
                <a:gd name="T35" fmla="*/ 27387 h 35545"/>
                <a:gd name="T36" fmla="*/ 13880 w 30602"/>
                <a:gd name="T37" fmla="*/ 21308 h 35545"/>
                <a:gd name="T38" fmla="*/ 10764 w 30602"/>
                <a:gd name="T39" fmla="*/ 8650 h 35545"/>
                <a:gd name="T40" fmla="*/ 10860 w 30602"/>
                <a:gd name="T41" fmla="*/ 6085 h 35545"/>
                <a:gd name="T42" fmla="*/ 14538 w 30602"/>
                <a:gd name="T43" fmla="*/ 4143 h 35545"/>
                <a:gd name="T44" fmla="*/ 30601 w 30602"/>
                <a:gd name="T45" fmla="*/ 326 h 35545"/>
                <a:gd name="T46" fmla="*/ 27402 w 30602"/>
                <a:gd name="T47" fmla="*/ 1 h 355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602"/>
                <a:gd name="T73" fmla="*/ 0 h 35545"/>
                <a:gd name="T74" fmla="*/ 30602 w 30602"/>
                <a:gd name="T75" fmla="*/ 35545 h 355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602" h="35545" extrusionOk="0">
                  <a:moveTo>
                    <a:pt x="27402" y="1"/>
                  </a:moveTo>
                  <a:cubicBezTo>
                    <a:pt x="25423" y="1"/>
                    <a:pt x="23425" y="318"/>
                    <a:pt x="21470" y="676"/>
                  </a:cubicBezTo>
                  <a:cubicBezTo>
                    <a:pt x="18122" y="1288"/>
                    <a:pt x="14798" y="2016"/>
                    <a:pt x="11498" y="2859"/>
                  </a:cubicBezTo>
                  <a:cubicBezTo>
                    <a:pt x="10667" y="3071"/>
                    <a:pt x="9795" y="3316"/>
                    <a:pt x="9189" y="3924"/>
                  </a:cubicBezTo>
                  <a:cubicBezTo>
                    <a:pt x="8568" y="4549"/>
                    <a:pt x="8335" y="5451"/>
                    <a:pt x="8113" y="6304"/>
                  </a:cubicBezTo>
                  <a:cubicBezTo>
                    <a:pt x="6307" y="13231"/>
                    <a:pt x="3579" y="19882"/>
                    <a:pt x="1" y="26079"/>
                  </a:cubicBezTo>
                  <a:lnTo>
                    <a:pt x="440" y="25491"/>
                  </a:lnTo>
                  <a:cubicBezTo>
                    <a:pt x="231" y="26463"/>
                    <a:pt x="22" y="27477"/>
                    <a:pt x="259" y="28444"/>
                  </a:cubicBezTo>
                  <a:cubicBezTo>
                    <a:pt x="494" y="29394"/>
                    <a:pt x="1299" y="30281"/>
                    <a:pt x="2273" y="30281"/>
                  </a:cubicBezTo>
                  <a:cubicBezTo>
                    <a:pt x="2288" y="30281"/>
                    <a:pt x="2304" y="30281"/>
                    <a:pt x="2319" y="30280"/>
                  </a:cubicBezTo>
                  <a:cubicBezTo>
                    <a:pt x="2662" y="30270"/>
                    <a:pt x="3024" y="30158"/>
                    <a:pt x="3358" y="30158"/>
                  </a:cubicBezTo>
                  <a:cubicBezTo>
                    <a:pt x="3535" y="30158"/>
                    <a:pt x="3704" y="30189"/>
                    <a:pt x="3859" y="30283"/>
                  </a:cubicBezTo>
                  <a:cubicBezTo>
                    <a:pt x="4227" y="30506"/>
                    <a:pt x="4328" y="30983"/>
                    <a:pt x="4443" y="31397"/>
                  </a:cubicBezTo>
                  <a:cubicBezTo>
                    <a:pt x="5001" y="33399"/>
                    <a:pt x="6742" y="35022"/>
                    <a:pt x="8776" y="35437"/>
                  </a:cubicBezTo>
                  <a:cubicBezTo>
                    <a:pt x="9132" y="35509"/>
                    <a:pt x="9494" y="35544"/>
                    <a:pt x="9856" y="35544"/>
                  </a:cubicBezTo>
                  <a:cubicBezTo>
                    <a:pt x="11566" y="35544"/>
                    <a:pt x="13277" y="34759"/>
                    <a:pt x="14347" y="33420"/>
                  </a:cubicBezTo>
                  <a:cubicBezTo>
                    <a:pt x="15669" y="31767"/>
                    <a:pt x="15965" y="29486"/>
                    <a:pt x="15676" y="27387"/>
                  </a:cubicBezTo>
                  <a:cubicBezTo>
                    <a:pt x="15387" y="25290"/>
                    <a:pt x="14576" y="23309"/>
                    <a:pt x="13880" y="21308"/>
                  </a:cubicBezTo>
                  <a:cubicBezTo>
                    <a:pt x="12452" y="17198"/>
                    <a:pt x="11486" y="12940"/>
                    <a:pt x="10764" y="8650"/>
                  </a:cubicBezTo>
                  <a:cubicBezTo>
                    <a:pt x="10621" y="7792"/>
                    <a:pt x="10493" y="6873"/>
                    <a:pt x="10860" y="6085"/>
                  </a:cubicBezTo>
                  <a:cubicBezTo>
                    <a:pt x="11467" y="4773"/>
                    <a:pt x="13113" y="4390"/>
                    <a:pt x="14538" y="4143"/>
                  </a:cubicBezTo>
                  <a:cubicBezTo>
                    <a:pt x="19965" y="3199"/>
                    <a:pt x="25330" y="1925"/>
                    <a:pt x="30601" y="326"/>
                  </a:cubicBezTo>
                  <a:cubicBezTo>
                    <a:pt x="29547" y="94"/>
                    <a:pt x="28477" y="1"/>
                    <a:pt x="27402" y="1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4" name="Google Shape;2637;p47"/>
            <p:cNvSpPr>
              <a:spLocks/>
            </p:cNvSpPr>
            <p:nvPr/>
          </p:nvSpPr>
          <p:spPr bwMode="auto">
            <a:xfrm>
              <a:off x="6501875" y="3025575"/>
              <a:ext cx="604250" cy="247350"/>
            </a:xfrm>
            <a:custGeom>
              <a:avLst/>
              <a:gdLst>
                <a:gd name="T0" fmla="*/ 20163 w 24170"/>
                <a:gd name="T1" fmla="*/ 0 h 9894"/>
                <a:gd name="T2" fmla="*/ 1 w 24170"/>
                <a:gd name="T3" fmla="*/ 7312 h 9894"/>
                <a:gd name="T4" fmla="*/ 917 w 24170"/>
                <a:gd name="T5" fmla="*/ 9893 h 9894"/>
                <a:gd name="T6" fmla="*/ 24169 w 24170"/>
                <a:gd name="T7" fmla="*/ 6132 h 9894"/>
                <a:gd name="T8" fmla="*/ 23120 w 24170"/>
                <a:gd name="T9" fmla="*/ 2830 h 9894"/>
                <a:gd name="T10" fmla="*/ 20766 w 24170"/>
                <a:gd name="T11" fmla="*/ 154 h 9894"/>
                <a:gd name="T12" fmla="*/ 20163 w 24170"/>
                <a:gd name="T13" fmla="*/ 0 h 98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70"/>
                <a:gd name="T22" fmla="*/ 0 h 9894"/>
                <a:gd name="T23" fmla="*/ 24170 w 24170"/>
                <a:gd name="T24" fmla="*/ 9894 h 98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70" h="9894" extrusionOk="0">
                  <a:moveTo>
                    <a:pt x="20163" y="0"/>
                  </a:moveTo>
                  <a:cubicBezTo>
                    <a:pt x="16572" y="0"/>
                    <a:pt x="1" y="7312"/>
                    <a:pt x="1" y="7312"/>
                  </a:cubicBezTo>
                  <a:lnTo>
                    <a:pt x="917" y="9893"/>
                  </a:lnTo>
                  <a:lnTo>
                    <a:pt x="24169" y="6132"/>
                  </a:lnTo>
                  <a:cubicBezTo>
                    <a:pt x="24169" y="6132"/>
                    <a:pt x="23752" y="4416"/>
                    <a:pt x="23120" y="2830"/>
                  </a:cubicBezTo>
                  <a:cubicBezTo>
                    <a:pt x="22653" y="1658"/>
                    <a:pt x="21357" y="747"/>
                    <a:pt x="20766" y="154"/>
                  </a:cubicBezTo>
                  <a:cubicBezTo>
                    <a:pt x="20662" y="49"/>
                    <a:pt x="20456" y="0"/>
                    <a:pt x="2016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5" name="Google Shape;2638;p47"/>
            <p:cNvSpPr>
              <a:spLocks/>
            </p:cNvSpPr>
            <p:nvPr/>
          </p:nvSpPr>
          <p:spPr bwMode="auto">
            <a:xfrm>
              <a:off x="6364450" y="3086975"/>
              <a:ext cx="181050" cy="185900"/>
            </a:xfrm>
            <a:custGeom>
              <a:avLst/>
              <a:gdLst>
                <a:gd name="T0" fmla="*/ 955 w 7242"/>
                <a:gd name="T1" fmla="*/ 1 h 7436"/>
                <a:gd name="T2" fmla="*/ 0 w 7242"/>
                <a:gd name="T3" fmla="*/ 5303 h 7436"/>
                <a:gd name="T4" fmla="*/ 6414 w 7242"/>
                <a:gd name="T5" fmla="*/ 7436 h 7436"/>
                <a:gd name="T6" fmla="*/ 7241 w 7242"/>
                <a:gd name="T7" fmla="*/ 4901 h 7436"/>
                <a:gd name="T8" fmla="*/ 955 w 7242"/>
                <a:gd name="T9" fmla="*/ 1 h 7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42"/>
                <a:gd name="T16" fmla="*/ 0 h 7436"/>
                <a:gd name="T17" fmla="*/ 7242 w 7242"/>
                <a:gd name="T18" fmla="*/ 7436 h 7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42" h="7436" extrusionOk="0">
                  <a:moveTo>
                    <a:pt x="955" y="1"/>
                  </a:moveTo>
                  <a:lnTo>
                    <a:pt x="0" y="5303"/>
                  </a:lnTo>
                  <a:lnTo>
                    <a:pt x="6414" y="7436"/>
                  </a:lnTo>
                  <a:lnTo>
                    <a:pt x="7241" y="4901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6" name="Google Shape;2639;p47"/>
            <p:cNvSpPr>
              <a:spLocks/>
            </p:cNvSpPr>
            <p:nvPr/>
          </p:nvSpPr>
          <p:spPr bwMode="auto">
            <a:xfrm>
              <a:off x="6482450" y="3252725"/>
              <a:ext cx="236500" cy="720125"/>
            </a:xfrm>
            <a:custGeom>
              <a:avLst/>
              <a:gdLst>
                <a:gd name="T0" fmla="*/ 3825 w 9460"/>
                <a:gd name="T1" fmla="*/ 1 h 28805"/>
                <a:gd name="T2" fmla="*/ 1779 w 9460"/>
                <a:gd name="T3" fmla="*/ 801 h 28805"/>
                <a:gd name="T4" fmla="*/ 58 w 9460"/>
                <a:gd name="T5" fmla="*/ 11425 h 28805"/>
                <a:gd name="T6" fmla="*/ 865 w 9460"/>
                <a:gd name="T7" fmla="*/ 27596 h 28805"/>
                <a:gd name="T8" fmla="*/ 2760 w 9460"/>
                <a:gd name="T9" fmla="*/ 28805 h 28805"/>
                <a:gd name="T10" fmla="*/ 8276 w 9460"/>
                <a:gd name="T11" fmla="*/ 24258 h 28805"/>
                <a:gd name="T12" fmla="*/ 3678 w 9460"/>
                <a:gd name="T13" fmla="*/ 8532 h 28805"/>
                <a:gd name="T14" fmla="*/ 3825 w 9460"/>
                <a:gd name="T15" fmla="*/ 1 h 288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60"/>
                <a:gd name="T25" fmla="*/ 0 h 28805"/>
                <a:gd name="T26" fmla="*/ 9460 w 9460"/>
                <a:gd name="T27" fmla="*/ 28805 h 288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60" h="28805" extrusionOk="0">
                  <a:moveTo>
                    <a:pt x="3825" y="1"/>
                  </a:moveTo>
                  <a:lnTo>
                    <a:pt x="1779" y="801"/>
                  </a:lnTo>
                  <a:cubicBezTo>
                    <a:pt x="1779" y="801"/>
                    <a:pt x="1" y="7197"/>
                    <a:pt x="58" y="11425"/>
                  </a:cubicBezTo>
                  <a:cubicBezTo>
                    <a:pt x="117" y="15654"/>
                    <a:pt x="276" y="24481"/>
                    <a:pt x="865" y="27596"/>
                  </a:cubicBezTo>
                  <a:cubicBezTo>
                    <a:pt x="1026" y="28453"/>
                    <a:pt x="1782" y="28805"/>
                    <a:pt x="2760" y="28805"/>
                  </a:cubicBezTo>
                  <a:cubicBezTo>
                    <a:pt x="5339" y="28805"/>
                    <a:pt x="9460" y="26355"/>
                    <a:pt x="8276" y="24258"/>
                  </a:cubicBezTo>
                  <a:cubicBezTo>
                    <a:pt x="6645" y="21365"/>
                    <a:pt x="3752" y="10981"/>
                    <a:pt x="3678" y="8532"/>
                  </a:cubicBezTo>
                  <a:cubicBezTo>
                    <a:pt x="3603" y="6084"/>
                    <a:pt x="3825" y="1"/>
                    <a:pt x="382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7" name="Google Shape;2640;p47"/>
            <p:cNvSpPr>
              <a:spLocks/>
            </p:cNvSpPr>
            <p:nvPr/>
          </p:nvSpPr>
          <p:spPr bwMode="auto">
            <a:xfrm>
              <a:off x="6506250" y="3836975"/>
              <a:ext cx="170850" cy="93525"/>
            </a:xfrm>
            <a:custGeom>
              <a:avLst/>
              <a:gdLst>
                <a:gd name="T0" fmla="*/ 6803 w 6834"/>
                <a:gd name="T1" fmla="*/ 0 h 3741"/>
                <a:gd name="T2" fmla="*/ 6029 w 6834"/>
                <a:gd name="T3" fmla="*/ 888 h 3741"/>
                <a:gd name="T4" fmla="*/ 3819 w 6834"/>
                <a:gd name="T5" fmla="*/ 2608 h 3741"/>
                <a:gd name="T6" fmla="*/ 1170 w 6834"/>
                <a:gd name="T7" fmla="*/ 3515 h 3741"/>
                <a:gd name="T8" fmla="*/ 1 w 6834"/>
                <a:gd name="T9" fmla="*/ 3680 h 3741"/>
                <a:gd name="T10" fmla="*/ 595 w 6834"/>
                <a:gd name="T11" fmla="*/ 3740 h 3741"/>
                <a:gd name="T12" fmla="*/ 1196 w 6834"/>
                <a:gd name="T13" fmla="*/ 3710 h 3741"/>
                <a:gd name="T14" fmla="*/ 3952 w 6834"/>
                <a:gd name="T15" fmla="*/ 2853 h 3741"/>
                <a:gd name="T16" fmla="*/ 6179 w 6834"/>
                <a:gd name="T17" fmla="*/ 1017 h 3741"/>
                <a:gd name="T18" fmla="*/ 6807 w 6834"/>
                <a:gd name="T19" fmla="*/ 1 h 3741"/>
                <a:gd name="T20" fmla="*/ 6803 w 6834"/>
                <a:gd name="T21" fmla="*/ 0 h 3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34"/>
                <a:gd name="T34" fmla="*/ 0 h 3741"/>
                <a:gd name="T35" fmla="*/ 6834 w 6834"/>
                <a:gd name="T36" fmla="*/ 3741 h 37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34" h="3741" extrusionOk="0">
                  <a:moveTo>
                    <a:pt x="6803" y="0"/>
                  </a:moveTo>
                  <a:cubicBezTo>
                    <a:pt x="6752" y="0"/>
                    <a:pt x="6501" y="372"/>
                    <a:pt x="6029" y="888"/>
                  </a:cubicBezTo>
                  <a:cubicBezTo>
                    <a:pt x="5543" y="1420"/>
                    <a:pt x="4785" y="2082"/>
                    <a:pt x="3819" y="2608"/>
                  </a:cubicBezTo>
                  <a:cubicBezTo>
                    <a:pt x="2851" y="3129"/>
                    <a:pt x="1883" y="3397"/>
                    <a:pt x="1170" y="3515"/>
                  </a:cubicBezTo>
                  <a:cubicBezTo>
                    <a:pt x="457" y="3633"/>
                    <a:pt x="1" y="3633"/>
                    <a:pt x="1" y="3680"/>
                  </a:cubicBezTo>
                  <a:cubicBezTo>
                    <a:pt x="0" y="3700"/>
                    <a:pt x="218" y="3740"/>
                    <a:pt x="595" y="3740"/>
                  </a:cubicBezTo>
                  <a:cubicBezTo>
                    <a:pt x="765" y="3740"/>
                    <a:pt x="967" y="3732"/>
                    <a:pt x="1196" y="3710"/>
                  </a:cubicBezTo>
                  <a:cubicBezTo>
                    <a:pt x="1933" y="3643"/>
                    <a:pt x="2949" y="3393"/>
                    <a:pt x="3952" y="2853"/>
                  </a:cubicBezTo>
                  <a:cubicBezTo>
                    <a:pt x="4954" y="2310"/>
                    <a:pt x="5718" y="1597"/>
                    <a:pt x="6179" y="1017"/>
                  </a:cubicBezTo>
                  <a:cubicBezTo>
                    <a:pt x="6643" y="437"/>
                    <a:pt x="6834" y="15"/>
                    <a:pt x="6807" y="1"/>
                  </a:cubicBezTo>
                  <a:cubicBezTo>
                    <a:pt x="6806" y="0"/>
                    <a:pt x="6804" y="0"/>
                    <a:pt x="680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8" name="Google Shape;2641;p47"/>
            <p:cNvSpPr>
              <a:spLocks/>
            </p:cNvSpPr>
            <p:nvPr/>
          </p:nvSpPr>
          <p:spPr bwMode="auto">
            <a:xfrm>
              <a:off x="6544450" y="3926850"/>
              <a:ext cx="21175" cy="46300"/>
            </a:xfrm>
            <a:custGeom>
              <a:avLst/>
              <a:gdLst>
                <a:gd name="T0" fmla="*/ 80 w 847"/>
                <a:gd name="T1" fmla="*/ 0 h 1852"/>
                <a:gd name="T2" fmla="*/ 72 w 847"/>
                <a:gd name="T3" fmla="*/ 2 h 1852"/>
                <a:gd name="T4" fmla="*/ 293 w 847"/>
                <a:gd name="T5" fmla="*/ 975 h 1852"/>
                <a:gd name="T6" fmla="*/ 766 w 847"/>
                <a:gd name="T7" fmla="*/ 1852 h 1852"/>
                <a:gd name="T8" fmla="*/ 773 w 847"/>
                <a:gd name="T9" fmla="*/ 1851 h 1852"/>
                <a:gd name="T10" fmla="*/ 554 w 847"/>
                <a:gd name="T11" fmla="*/ 876 h 1852"/>
                <a:gd name="T12" fmla="*/ 80 w 847"/>
                <a:gd name="T13" fmla="*/ 0 h 1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7"/>
                <a:gd name="T22" fmla="*/ 0 h 1852"/>
                <a:gd name="T23" fmla="*/ 847 w 847"/>
                <a:gd name="T24" fmla="*/ 1852 h 18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7" h="1852" extrusionOk="0">
                  <a:moveTo>
                    <a:pt x="80" y="0"/>
                  </a:moveTo>
                  <a:cubicBezTo>
                    <a:pt x="77" y="0"/>
                    <a:pt x="75" y="1"/>
                    <a:pt x="72" y="2"/>
                  </a:cubicBezTo>
                  <a:cubicBezTo>
                    <a:pt x="1" y="28"/>
                    <a:pt x="99" y="465"/>
                    <a:pt x="293" y="975"/>
                  </a:cubicBezTo>
                  <a:cubicBezTo>
                    <a:pt x="479" y="1469"/>
                    <a:pt x="688" y="1852"/>
                    <a:pt x="766" y="1852"/>
                  </a:cubicBezTo>
                  <a:cubicBezTo>
                    <a:pt x="769" y="1852"/>
                    <a:pt x="771" y="1851"/>
                    <a:pt x="773" y="1851"/>
                  </a:cubicBezTo>
                  <a:cubicBezTo>
                    <a:pt x="846" y="1822"/>
                    <a:pt x="747" y="1387"/>
                    <a:pt x="554" y="876"/>
                  </a:cubicBezTo>
                  <a:cubicBezTo>
                    <a:pt x="367" y="383"/>
                    <a:pt x="16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19" name="Google Shape;2642;p47"/>
            <p:cNvSpPr>
              <a:spLocks/>
            </p:cNvSpPr>
            <p:nvPr/>
          </p:nvSpPr>
          <p:spPr bwMode="auto">
            <a:xfrm>
              <a:off x="6605600" y="3903775"/>
              <a:ext cx="25800" cy="44575"/>
            </a:xfrm>
            <a:custGeom>
              <a:avLst/>
              <a:gdLst>
                <a:gd name="T0" fmla="*/ 80 w 1032"/>
                <a:gd name="T1" fmla="*/ 1 h 1783"/>
                <a:gd name="T2" fmla="*/ 70 w 1032"/>
                <a:gd name="T3" fmla="*/ 3 h 1783"/>
                <a:gd name="T4" fmla="*/ 391 w 1032"/>
                <a:gd name="T5" fmla="*/ 954 h 1783"/>
                <a:gd name="T6" fmla="*/ 953 w 1032"/>
                <a:gd name="T7" fmla="*/ 1783 h 1783"/>
                <a:gd name="T8" fmla="*/ 963 w 1032"/>
                <a:gd name="T9" fmla="*/ 1780 h 1783"/>
                <a:gd name="T10" fmla="*/ 641 w 1032"/>
                <a:gd name="T11" fmla="*/ 829 h 1783"/>
                <a:gd name="T12" fmla="*/ 80 w 1032"/>
                <a:gd name="T13" fmla="*/ 1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1783"/>
                <a:gd name="T23" fmla="*/ 1032 w 1032"/>
                <a:gd name="T24" fmla="*/ 1783 h 17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1783" extrusionOk="0">
                  <a:moveTo>
                    <a:pt x="80" y="1"/>
                  </a:moveTo>
                  <a:cubicBezTo>
                    <a:pt x="76" y="1"/>
                    <a:pt x="73" y="1"/>
                    <a:pt x="70" y="3"/>
                  </a:cubicBezTo>
                  <a:cubicBezTo>
                    <a:pt x="1" y="38"/>
                    <a:pt x="145" y="464"/>
                    <a:pt x="391" y="954"/>
                  </a:cubicBezTo>
                  <a:cubicBezTo>
                    <a:pt x="628" y="1423"/>
                    <a:pt x="872" y="1783"/>
                    <a:pt x="953" y="1783"/>
                  </a:cubicBezTo>
                  <a:cubicBezTo>
                    <a:pt x="957" y="1783"/>
                    <a:pt x="960" y="1782"/>
                    <a:pt x="963" y="1780"/>
                  </a:cubicBezTo>
                  <a:cubicBezTo>
                    <a:pt x="1032" y="1745"/>
                    <a:pt x="889" y="1319"/>
                    <a:pt x="641" y="829"/>
                  </a:cubicBezTo>
                  <a:cubicBezTo>
                    <a:pt x="405" y="359"/>
                    <a:pt x="161" y="1"/>
                    <a:pt x="8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0" name="Google Shape;2643;p47"/>
            <p:cNvSpPr>
              <a:spLocks/>
            </p:cNvSpPr>
            <p:nvPr/>
          </p:nvSpPr>
          <p:spPr bwMode="auto">
            <a:xfrm>
              <a:off x="6657875" y="3862600"/>
              <a:ext cx="28600" cy="44450"/>
            </a:xfrm>
            <a:custGeom>
              <a:avLst/>
              <a:gdLst>
                <a:gd name="T0" fmla="*/ 79 w 1144"/>
                <a:gd name="T1" fmla="*/ 1 h 1778"/>
                <a:gd name="T2" fmla="*/ 68 w 1144"/>
                <a:gd name="T3" fmla="*/ 3 h 1778"/>
                <a:gd name="T4" fmla="*/ 451 w 1144"/>
                <a:gd name="T5" fmla="*/ 959 h 1778"/>
                <a:gd name="T6" fmla="*/ 1065 w 1144"/>
                <a:gd name="T7" fmla="*/ 1778 h 1778"/>
                <a:gd name="T8" fmla="*/ 1077 w 1144"/>
                <a:gd name="T9" fmla="*/ 1775 h 1778"/>
                <a:gd name="T10" fmla="*/ 694 w 1144"/>
                <a:gd name="T11" fmla="*/ 821 h 1778"/>
                <a:gd name="T12" fmla="*/ 79 w 1144"/>
                <a:gd name="T13" fmla="*/ 1 h 17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4"/>
                <a:gd name="T22" fmla="*/ 0 h 1778"/>
                <a:gd name="T23" fmla="*/ 1144 w 1144"/>
                <a:gd name="T24" fmla="*/ 1778 h 17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4" h="1778" extrusionOk="0">
                  <a:moveTo>
                    <a:pt x="79" y="1"/>
                  </a:moveTo>
                  <a:cubicBezTo>
                    <a:pt x="75" y="1"/>
                    <a:pt x="71" y="1"/>
                    <a:pt x="68" y="3"/>
                  </a:cubicBezTo>
                  <a:cubicBezTo>
                    <a:pt x="0" y="43"/>
                    <a:pt x="172" y="470"/>
                    <a:pt x="451" y="959"/>
                  </a:cubicBezTo>
                  <a:cubicBezTo>
                    <a:pt x="716" y="1424"/>
                    <a:pt x="982" y="1778"/>
                    <a:pt x="1065" y="1778"/>
                  </a:cubicBezTo>
                  <a:cubicBezTo>
                    <a:pt x="1069" y="1778"/>
                    <a:pt x="1073" y="1777"/>
                    <a:pt x="1077" y="1775"/>
                  </a:cubicBezTo>
                  <a:cubicBezTo>
                    <a:pt x="1144" y="1737"/>
                    <a:pt x="973" y="1310"/>
                    <a:pt x="694" y="821"/>
                  </a:cubicBezTo>
                  <a:cubicBezTo>
                    <a:pt x="428" y="354"/>
                    <a:pt x="162" y="1"/>
                    <a:pt x="7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1" name="Google Shape;2644;p47"/>
            <p:cNvSpPr>
              <a:spLocks/>
            </p:cNvSpPr>
            <p:nvPr/>
          </p:nvSpPr>
          <p:spPr bwMode="auto">
            <a:xfrm>
              <a:off x="6298400" y="3224150"/>
              <a:ext cx="276850" cy="599075"/>
            </a:xfrm>
            <a:custGeom>
              <a:avLst/>
              <a:gdLst>
                <a:gd name="T0" fmla="*/ 9101 w 11074"/>
                <a:gd name="T1" fmla="*/ 1 h 23963"/>
                <a:gd name="T2" fmla="*/ 8189 w 11074"/>
                <a:gd name="T3" fmla="*/ 441 h 23963"/>
                <a:gd name="T4" fmla="*/ 7600 w 11074"/>
                <a:gd name="T5" fmla="*/ 767 h 23963"/>
                <a:gd name="T6" fmla="*/ 3707 w 11074"/>
                <a:gd name="T7" fmla="*/ 14056 h 23963"/>
                <a:gd name="T8" fmla="*/ 483 w 11074"/>
                <a:gd name="T9" fmla="*/ 18557 h 23963"/>
                <a:gd name="T10" fmla="*/ 1224 w 11074"/>
                <a:gd name="T11" fmla="*/ 22716 h 23963"/>
                <a:gd name="T12" fmla="*/ 3996 w 11074"/>
                <a:gd name="T13" fmla="*/ 23963 h 23963"/>
                <a:gd name="T14" fmla="*/ 5247 w 11074"/>
                <a:gd name="T15" fmla="*/ 23718 h 23963"/>
                <a:gd name="T16" fmla="*/ 7457 w 11074"/>
                <a:gd name="T17" fmla="*/ 21368 h 23963"/>
                <a:gd name="T18" fmla="*/ 8283 w 11074"/>
                <a:gd name="T19" fmla="*/ 18179 h 23963"/>
                <a:gd name="T20" fmla="*/ 10757 w 11074"/>
                <a:gd name="T21" fmla="*/ 3734 h 23963"/>
                <a:gd name="T22" fmla="*/ 10601 w 11074"/>
                <a:gd name="T23" fmla="*/ 870 h 23963"/>
                <a:gd name="T24" fmla="*/ 9101 w 11074"/>
                <a:gd name="T25" fmla="*/ 1 h 239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74"/>
                <a:gd name="T40" fmla="*/ 0 h 23963"/>
                <a:gd name="T41" fmla="*/ 11074 w 11074"/>
                <a:gd name="T42" fmla="*/ 23963 h 239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74" h="23963" extrusionOk="0">
                  <a:moveTo>
                    <a:pt x="9101" y="1"/>
                  </a:moveTo>
                  <a:cubicBezTo>
                    <a:pt x="8742" y="1"/>
                    <a:pt x="8405" y="134"/>
                    <a:pt x="8189" y="441"/>
                  </a:cubicBezTo>
                  <a:lnTo>
                    <a:pt x="7600" y="767"/>
                  </a:lnTo>
                  <a:cubicBezTo>
                    <a:pt x="5368" y="4846"/>
                    <a:pt x="6324" y="10211"/>
                    <a:pt x="3707" y="14056"/>
                  </a:cubicBezTo>
                  <a:cubicBezTo>
                    <a:pt x="2663" y="15590"/>
                    <a:pt x="1089" y="16804"/>
                    <a:pt x="483" y="18557"/>
                  </a:cubicBezTo>
                  <a:cubicBezTo>
                    <a:pt x="1" y="19952"/>
                    <a:pt x="252" y="21607"/>
                    <a:pt x="1224" y="22716"/>
                  </a:cubicBezTo>
                  <a:cubicBezTo>
                    <a:pt x="1913" y="23502"/>
                    <a:pt x="2960" y="23963"/>
                    <a:pt x="3996" y="23963"/>
                  </a:cubicBezTo>
                  <a:cubicBezTo>
                    <a:pt x="4424" y="23963"/>
                    <a:pt x="4849" y="23884"/>
                    <a:pt x="5247" y="23718"/>
                  </a:cubicBezTo>
                  <a:cubicBezTo>
                    <a:pt x="6263" y="23292"/>
                    <a:pt x="7007" y="22374"/>
                    <a:pt x="7457" y="21368"/>
                  </a:cubicBezTo>
                  <a:cubicBezTo>
                    <a:pt x="7908" y="20364"/>
                    <a:pt x="8098" y="19265"/>
                    <a:pt x="8283" y="18179"/>
                  </a:cubicBezTo>
                  <a:cubicBezTo>
                    <a:pt x="9108" y="13364"/>
                    <a:pt x="9932" y="8549"/>
                    <a:pt x="10757" y="3734"/>
                  </a:cubicBezTo>
                  <a:cubicBezTo>
                    <a:pt x="10922" y="2772"/>
                    <a:pt x="11073" y="1724"/>
                    <a:pt x="10601" y="870"/>
                  </a:cubicBezTo>
                  <a:cubicBezTo>
                    <a:pt x="10312" y="344"/>
                    <a:pt x="9677" y="1"/>
                    <a:pt x="9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2" name="Google Shape;2645;p47"/>
            <p:cNvSpPr>
              <a:spLocks/>
            </p:cNvSpPr>
            <p:nvPr/>
          </p:nvSpPr>
          <p:spPr bwMode="auto">
            <a:xfrm>
              <a:off x="6477250" y="3260700"/>
              <a:ext cx="25000" cy="550225"/>
            </a:xfrm>
            <a:custGeom>
              <a:avLst/>
              <a:gdLst>
                <a:gd name="T0" fmla="*/ 980 w 1000"/>
                <a:gd name="T1" fmla="*/ 1 h 22009"/>
                <a:gd name="T2" fmla="*/ 830 w 1000"/>
                <a:gd name="T3" fmla="*/ 855 h 22009"/>
                <a:gd name="T4" fmla="*/ 550 w 1000"/>
                <a:gd name="T5" fmla="*/ 3203 h 22009"/>
                <a:gd name="T6" fmla="*/ 70 w 1000"/>
                <a:gd name="T7" fmla="*/ 10990 h 22009"/>
                <a:gd name="T8" fmla="*/ 193 w 1000"/>
                <a:gd name="T9" fmla="*/ 18790 h 22009"/>
                <a:gd name="T10" fmla="*/ 365 w 1000"/>
                <a:gd name="T11" fmla="*/ 21148 h 22009"/>
                <a:gd name="T12" fmla="*/ 476 w 1000"/>
                <a:gd name="T13" fmla="*/ 22008 h 22009"/>
                <a:gd name="T14" fmla="*/ 476 w 1000"/>
                <a:gd name="T15" fmla="*/ 22008 h 22009"/>
                <a:gd name="T16" fmla="*/ 473 w 1000"/>
                <a:gd name="T17" fmla="*/ 21141 h 22009"/>
                <a:gd name="T18" fmla="*/ 391 w 1000"/>
                <a:gd name="T19" fmla="*/ 18781 h 22009"/>
                <a:gd name="T20" fmla="*/ 349 w 1000"/>
                <a:gd name="T21" fmla="*/ 10996 h 22009"/>
                <a:gd name="T22" fmla="*/ 748 w 1000"/>
                <a:gd name="T23" fmla="*/ 3221 h 22009"/>
                <a:gd name="T24" fmla="*/ 938 w 1000"/>
                <a:gd name="T25" fmla="*/ 867 h 22009"/>
                <a:gd name="T26" fmla="*/ 980 w 1000"/>
                <a:gd name="T27" fmla="*/ 1 h 22009"/>
                <a:gd name="T28" fmla="*/ 980 w 1000"/>
                <a:gd name="T29" fmla="*/ 1 h 220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0"/>
                <a:gd name="T46" fmla="*/ 0 h 22009"/>
                <a:gd name="T47" fmla="*/ 1000 w 1000"/>
                <a:gd name="T48" fmla="*/ 22009 h 220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0" h="22009" extrusionOk="0">
                  <a:moveTo>
                    <a:pt x="980" y="1"/>
                  </a:moveTo>
                  <a:cubicBezTo>
                    <a:pt x="960" y="1"/>
                    <a:pt x="909" y="305"/>
                    <a:pt x="830" y="855"/>
                  </a:cubicBezTo>
                  <a:cubicBezTo>
                    <a:pt x="750" y="1408"/>
                    <a:pt x="653" y="2211"/>
                    <a:pt x="550" y="3203"/>
                  </a:cubicBezTo>
                  <a:cubicBezTo>
                    <a:pt x="345" y="5189"/>
                    <a:pt x="140" y="7943"/>
                    <a:pt x="70" y="10990"/>
                  </a:cubicBezTo>
                  <a:cubicBezTo>
                    <a:pt x="1" y="14036"/>
                    <a:pt x="78" y="16797"/>
                    <a:pt x="193" y="18790"/>
                  </a:cubicBezTo>
                  <a:cubicBezTo>
                    <a:pt x="250" y="19786"/>
                    <a:pt x="311" y="20592"/>
                    <a:pt x="365" y="21148"/>
                  </a:cubicBezTo>
                  <a:cubicBezTo>
                    <a:pt x="417" y="21702"/>
                    <a:pt x="456" y="22008"/>
                    <a:pt x="476" y="22008"/>
                  </a:cubicBezTo>
                  <a:cubicBezTo>
                    <a:pt x="476" y="22008"/>
                    <a:pt x="476" y="22008"/>
                    <a:pt x="476" y="22008"/>
                  </a:cubicBezTo>
                  <a:cubicBezTo>
                    <a:pt x="494" y="22007"/>
                    <a:pt x="493" y="21698"/>
                    <a:pt x="473" y="21141"/>
                  </a:cubicBezTo>
                  <a:cubicBezTo>
                    <a:pt x="452" y="20535"/>
                    <a:pt x="424" y="19741"/>
                    <a:pt x="391" y="18781"/>
                  </a:cubicBezTo>
                  <a:cubicBezTo>
                    <a:pt x="327" y="16789"/>
                    <a:pt x="279" y="14036"/>
                    <a:pt x="349" y="10996"/>
                  </a:cubicBezTo>
                  <a:cubicBezTo>
                    <a:pt x="421" y="7956"/>
                    <a:pt x="592" y="5207"/>
                    <a:pt x="748" y="3221"/>
                  </a:cubicBezTo>
                  <a:cubicBezTo>
                    <a:pt x="826" y="2264"/>
                    <a:pt x="889" y="1472"/>
                    <a:pt x="938" y="867"/>
                  </a:cubicBezTo>
                  <a:cubicBezTo>
                    <a:pt x="983" y="311"/>
                    <a:pt x="1000" y="3"/>
                    <a:pt x="980" y="1"/>
                  </a:cubicBezTo>
                  <a:cubicBezTo>
                    <a:pt x="980" y="1"/>
                    <a:pt x="980" y="1"/>
                    <a:pt x="98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3" name="Google Shape;2646;p47"/>
            <p:cNvSpPr>
              <a:spLocks/>
            </p:cNvSpPr>
            <p:nvPr/>
          </p:nvSpPr>
          <p:spPr bwMode="auto">
            <a:xfrm>
              <a:off x="6310375" y="3698700"/>
              <a:ext cx="141825" cy="101475"/>
            </a:xfrm>
            <a:custGeom>
              <a:avLst/>
              <a:gdLst>
                <a:gd name="T0" fmla="*/ 33 w 5673"/>
                <a:gd name="T1" fmla="*/ 1 h 4059"/>
                <a:gd name="T2" fmla="*/ 29 w 5673"/>
                <a:gd name="T3" fmla="*/ 2 h 4059"/>
                <a:gd name="T4" fmla="*/ 481 w 5673"/>
                <a:gd name="T5" fmla="*/ 967 h 4059"/>
                <a:gd name="T6" fmla="*/ 2256 w 5673"/>
                <a:gd name="T7" fmla="*/ 2832 h 4059"/>
                <a:gd name="T8" fmla="*/ 4589 w 5673"/>
                <a:gd name="T9" fmla="*/ 3919 h 4059"/>
                <a:gd name="T10" fmla="*/ 5527 w 5673"/>
                <a:gd name="T11" fmla="*/ 4058 h 4059"/>
                <a:gd name="T12" fmla="*/ 5647 w 5673"/>
                <a:gd name="T13" fmla="*/ 4042 h 4059"/>
                <a:gd name="T14" fmla="*/ 2419 w 5673"/>
                <a:gd name="T15" fmla="*/ 2606 h 4059"/>
                <a:gd name="T16" fmla="*/ 33 w 5673"/>
                <a:gd name="T17" fmla="*/ 1 h 40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3"/>
                <a:gd name="T28" fmla="*/ 0 h 4059"/>
                <a:gd name="T29" fmla="*/ 5673 w 5673"/>
                <a:gd name="T30" fmla="*/ 4059 h 40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3" h="4059" extrusionOk="0">
                  <a:moveTo>
                    <a:pt x="33" y="1"/>
                  </a:moveTo>
                  <a:cubicBezTo>
                    <a:pt x="32" y="1"/>
                    <a:pt x="30" y="1"/>
                    <a:pt x="29" y="2"/>
                  </a:cubicBezTo>
                  <a:cubicBezTo>
                    <a:pt x="1" y="15"/>
                    <a:pt x="130" y="405"/>
                    <a:pt x="481" y="967"/>
                  </a:cubicBezTo>
                  <a:cubicBezTo>
                    <a:pt x="830" y="1527"/>
                    <a:pt x="1432" y="2238"/>
                    <a:pt x="2256" y="2832"/>
                  </a:cubicBezTo>
                  <a:cubicBezTo>
                    <a:pt x="3082" y="3423"/>
                    <a:pt x="3945" y="3765"/>
                    <a:pt x="4589" y="3919"/>
                  </a:cubicBezTo>
                  <a:cubicBezTo>
                    <a:pt x="5029" y="4026"/>
                    <a:pt x="5361" y="4058"/>
                    <a:pt x="5527" y="4058"/>
                  </a:cubicBezTo>
                  <a:cubicBezTo>
                    <a:pt x="5605" y="4058"/>
                    <a:pt x="5646" y="4051"/>
                    <a:pt x="5647" y="4042"/>
                  </a:cubicBezTo>
                  <a:cubicBezTo>
                    <a:pt x="5673" y="3952"/>
                    <a:pt x="4016" y="3773"/>
                    <a:pt x="2419" y="2606"/>
                  </a:cubicBezTo>
                  <a:cubicBezTo>
                    <a:pt x="829" y="1481"/>
                    <a:pt x="128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4" name="Google Shape;2647;p47"/>
            <p:cNvSpPr>
              <a:spLocks/>
            </p:cNvSpPr>
            <p:nvPr/>
          </p:nvSpPr>
          <p:spPr bwMode="auto">
            <a:xfrm>
              <a:off x="6344625" y="3775775"/>
              <a:ext cx="39800" cy="29400"/>
            </a:xfrm>
            <a:custGeom>
              <a:avLst/>
              <a:gdLst>
                <a:gd name="T0" fmla="*/ 1514 w 1592"/>
                <a:gd name="T1" fmla="*/ 1 h 1176"/>
                <a:gd name="T2" fmla="*/ 710 w 1592"/>
                <a:gd name="T3" fmla="*/ 478 h 1176"/>
                <a:gd name="T4" fmla="*/ 48 w 1592"/>
                <a:gd name="T5" fmla="*/ 1165 h 1176"/>
                <a:gd name="T6" fmla="*/ 77 w 1592"/>
                <a:gd name="T7" fmla="*/ 1176 h 1176"/>
                <a:gd name="T8" fmla="*/ 882 w 1592"/>
                <a:gd name="T9" fmla="*/ 699 h 1176"/>
                <a:gd name="T10" fmla="*/ 1543 w 1592"/>
                <a:gd name="T11" fmla="*/ 12 h 1176"/>
                <a:gd name="T12" fmla="*/ 1514 w 1592"/>
                <a:gd name="T13" fmla="*/ 1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2"/>
                <a:gd name="T22" fmla="*/ 0 h 1176"/>
                <a:gd name="T23" fmla="*/ 1592 w 159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2" h="1176" extrusionOk="0">
                  <a:moveTo>
                    <a:pt x="1514" y="1"/>
                  </a:moveTo>
                  <a:cubicBezTo>
                    <a:pt x="1408" y="1"/>
                    <a:pt x="1074" y="197"/>
                    <a:pt x="710" y="478"/>
                  </a:cubicBezTo>
                  <a:cubicBezTo>
                    <a:pt x="297" y="796"/>
                    <a:pt x="1" y="1105"/>
                    <a:pt x="48" y="1165"/>
                  </a:cubicBezTo>
                  <a:cubicBezTo>
                    <a:pt x="54" y="1172"/>
                    <a:pt x="64" y="1176"/>
                    <a:pt x="77" y="1176"/>
                  </a:cubicBezTo>
                  <a:cubicBezTo>
                    <a:pt x="182" y="1176"/>
                    <a:pt x="517" y="980"/>
                    <a:pt x="882" y="699"/>
                  </a:cubicBezTo>
                  <a:cubicBezTo>
                    <a:pt x="1295" y="381"/>
                    <a:pt x="1591" y="73"/>
                    <a:pt x="1543" y="12"/>
                  </a:cubicBezTo>
                  <a:cubicBezTo>
                    <a:pt x="1538" y="4"/>
                    <a:pt x="1528" y="1"/>
                    <a:pt x="151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5" name="Google Shape;2648;p47"/>
            <p:cNvSpPr>
              <a:spLocks/>
            </p:cNvSpPr>
            <p:nvPr/>
          </p:nvSpPr>
          <p:spPr bwMode="auto">
            <a:xfrm>
              <a:off x="6308800" y="3734075"/>
              <a:ext cx="22775" cy="23100"/>
            </a:xfrm>
            <a:custGeom>
              <a:avLst/>
              <a:gdLst>
                <a:gd name="T0" fmla="*/ 820 w 911"/>
                <a:gd name="T1" fmla="*/ 0 h 924"/>
                <a:gd name="T2" fmla="*/ 303 w 911"/>
                <a:gd name="T3" fmla="*/ 321 h 924"/>
                <a:gd name="T4" fmla="*/ 71 w 911"/>
                <a:gd name="T5" fmla="*/ 921 h 924"/>
                <a:gd name="T6" fmla="*/ 86 w 911"/>
                <a:gd name="T7" fmla="*/ 924 h 924"/>
                <a:gd name="T8" fmla="*/ 512 w 911"/>
                <a:gd name="T9" fmla="*/ 508 h 924"/>
                <a:gd name="T10" fmla="*/ 870 w 911"/>
                <a:gd name="T11" fmla="*/ 20 h 924"/>
                <a:gd name="T12" fmla="*/ 820 w 911"/>
                <a:gd name="T13" fmla="*/ 0 h 9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1"/>
                <a:gd name="T22" fmla="*/ 0 h 924"/>
                <a:gd name="T23" fmla="*/ 911 w 911"/>
                <a:gd name="T24" fmla="*/ 924 h 9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1" h="924" extrusionOk="0">
                  <a:moveTo>
                    <a:pt x="820" y="0"/>
                  </a:moveTo>
                  <a:cubicBezTo>
                    <a:pt x="720" y="0"/>
                    <a:pt x="496" y="105"/>
                    <a:pt x="303" y="321"/>
                  </a:cubicBezTo>
                  <a:cubicBezTo>
                    <a:pt x="61" y="594"/>
                    <a:pt x="1" y="893"/>
                    <a:pt x="71" y="921"/>
                  </a:cubicBezTo>
                  <a:cubicBezTo>
                    <a:pt x="76" y="923"/>
                    <a:pt x="81" y="924"/>
                    <a:pt x="86" y="924"/>
                  </a:cubicBezTo>
                  <a:cubicBezTo>
                    <a:pt x="165" y="924"/>
                    <a:pt x="316" y="724"/>
                    <a:pt x="512" y="508"/>
                  </a:cubicBezTo>
                  <a:cubicBezTo>
                    <a:pt x="718" y="272"/>
                    <a:pt x="911" y="89"/>
                    <a:pt x="870" y="20"/>
                  </a:cubicBezTo>
                  <a:cubicBezTo>
                    <a:pt x="863" y="7"/>
                    <a:pt x="846" y="0"/>
                    <a:pt x="82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6" name="Google Shape;2649;p47"/>
            <p:cNvSpPr>
              <a:spLocks/>
            </p:cNvSpPr>
            <p:nvPr/>
          </p:nvSpPr>
          <p:spPr bwMode="auto">
            <a:xfrm>
              <a:off x="6467350" y="3194275"/>
              <a:ext cx="123025" cy="86650"/>
            </a:xfrm>
            <a:custGeom>
              <a:avLst/>
              <a:gdLst>
                <a:gd name="T0" fmla="*/ 321 w 4921"/>
                <a:gd name="T1" fmla="*/ 1 h 3466"/>
                <a:gd name="T2" fmla="*/ 147 w 4921"/>
                <a:gd name="T3" fmla="*/ 332 h 3466"/>
                <a:gd name="T4" fmla="*/ 53 w 4921"/>
                <a:gd name="T5" fmla="*/ 1358 h 3466"/>
                <a:gd name="T6" fmla="*/ 709 w 4921"/>
                <a:gd name="T7" fmla="*/ 2745 h 3466"/>
                <a:gd name="T8" fmla="*/ 2444 w 4921"/>
                <a:gd name="T9" fmla="*/ 3465 h 3466"/>
                <a:gd name="T10" fmla="*/ 2455 w 4921"/>
                <a:gd name="T11" fmla="*/ 3465 h 3466"/>
                <a:gd name="T12" fmla="*/ 4188 w 4921"/>
                <a:gd name="T13" fmla="*/ 2769 h 3466"/>
                <a:gd name="T14" fmla="*/ 4862 w 4921"/>
                <a:gd name="T15" fmla="*/ 1390 h 3466"/>
                <a:gd name="T16" fmla="*/ 4783 w 4921"/>
                <a:gd name="T17" fmla="*/ 365 h 3466"/>
                <a:gd name="T18" fmla="*/ 4613 w 4921"/>
                <a:gd name="T19" fmla="*/ 31 h 3466"/>
                <a:gd name="T20" fmla="*/ 4612 w 4921"/>
                <a:gd name="T21" fmla="*/ 32 h 3466"/>
                <a:gd name="T22" fmla="*/ 4667 w 4921"/>
                <a:gd name="T23" fmla="*/ 1357 h 3466"/>
                <a:gd name="T24" fmla="*/ 4006 w 4921"/>
                <a:gd name="T25" fmla="*/ 2586 h 3466"/>
                <a:gd name="T26" fmla="*/ 2456 w 4921"/>
                <a:gd name="T27" fmla="*/ 3186 h 3466"/>
                <a:gd name="T28" fmla="*/ 2445 w 4921"/>
                <a:gd name="T29" fmla="*/ 3186 h 3466"/>
                <a:gd name="T30" fmla="*/ 891 w 4921"/>
                <a:gd name="T31" fmla="*/ 2565 h 3466"/>
                <a:gd name="T32" fmla="*/ 248 w 4921"/>
                <a:gd name="T33" fmla="*/ 1327 h 3466"/>
                <a:gd name="T34" fmla="*/ 322 w 4921"/>
                <a:gd name="T35" fmla="*/ 1 h 3466"/>
                <a:gd name="T36" fmla="*/ 321 w 4921"/>
                <a:gd name="T37" fmla="*/ 1 h 34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21"/>
                <a:gd name="T58" fmla="*/ 0 h 3466"/>
                <a:gd name="T59" fmla="*/ 4921 w 4921"/>
                <a:gd name="T60" fmla="*/ 3466 h 34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21" h="3466" extrusionOk="0">
                  <a:moveTo>
                    <a:pt x="321" y="1"/>
                  </a:moveTo>
                  <a:cubicBezTo>
                    <a:pt x="307" y="1"/>
                    <a:pt x="225" y="110"/>
                    <a:pt x="147" y="332"/>
                  </a:cubicBezTo>
                  <a:cubicBezTo>
                    <a:pt x="65" y="561"/>
                    <a:pt x="1" y="918"/>
                    <a:pt x="53" y="1358"/>
                  </a:cubicBezTo>
                  <a:cubicBezTo>
                    <a:pt x="112" y="1791"/>
                    <a:pt x="296" y="2312"/>
                    <a:pt x="709" y="2745"/>
                  </a:cubicBezTo>
                  <a:cubicBezTo>
                    <a:pt x="1115" y="3183"/>
                    <a:pt x="1761" y="3461"/>
                    <a:pt x="2444" y="3465"/>
                  </a:cubicBezTo>
                  <a:cubicBezTo>
                    <a:pt x="2447" y="3465"/>
                    <a:pt x="2451" y="3465"/>
                    <a:pt x="2455" y="3465"/>
                  </a:cubicBezTo>
                  <a:cubicBezTo>
                    <a:pt x="3132" y="3465"/>
                    <a:pt x="3778" y="3199"/>
                    <a:pt x="4188" y="2769"/>
                  </a:cubicBezTo>
                  <a:cubicBezTo>
                    <a:pt x="4606" y="2341"/>
                    <a:pt x="4799" y="1823"/>
                    <a:pt x="4862" y="1390"/>
                  </a:cubicBezTo>
                  <a:cubicBezTo>
                    <a:pt x="4921" y="952"/>
                    <a:pt x="4860" y="595"/>
                    <a:pt x="4783" y="365"/>
                  </a:cubicBezTo>
                  <a:cubicBezTo>
                    <a:pt x="4708" y="141"/>
                    <a:pt x="4629" y="31"/>
                    <a:pt x="4613" y="31"/>
                  </a:cubicBezTo>
                  <a:cubicBezTo>
                    <a:pt x="4613" y="31"/>
                    <a:pt x="4612" y="31"/>
                    <a:pt x="4612" y="32"/>
                  </a:cubicBezTo>
                  <a:cubicBezTo>
                    <a:pt x="4556" y="43"/>
                    <a:pt x="4825" y="543"/>
                    <a:pt x="4667" y="1357"/>
                  </a:cubicBezTo>
                  <a:cubicBezTo>
                    <a:pt x="4584" y="1753"/>
                    <a:pt x="4387" y="2218"/>
                    <a:pt x="4006" y="2586"/>
                  </a:cubicBezTo>
                  <a:cubicBezTo>
                    <a:pt x="3635" y="2956"/>
                    <a:pt x="3063" y="3186"/>
                    <a:pt x="2456" y="3186"/>
                  </a:cubicBezTo>
                  <a:cubicBezTo>
                    <a:pt x="2453" y="3186"/>
                    <a:pt x="2449" y="3186"/>
                    <a:pt x="2445" y="3186"/>
                  </a:cubicBezTo>
                  <a:cubicBezTo>
                    <a:pt x="1833" y="3179"/>
                    <a:pt x="1259" y="2941"/>
                    <a:pt x="891" y="2565"/>
                  </a:cubicBezTo>
                  <a:cubicBezTo>
                    <a:pt x="516" y="2190"/>
                    <a:pt x="325" y="1723"/>
                    <a:pt x="248" y="1327"/>
                  </a:cubicBezTo>
                  <a:cubicBezTo>
                    <a:pt x="100" y="511"/>
                    <a:pt x="377" y="13"/>
                    <a:pt x="322" y="1"/>
                  </a:cubicBezTo>
                  <a:cubicBezTo>
                    <a:pt x="322" y="1"/>
                    <a:pt x="322" y="1"/>
                    <a:pt x="32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27" name="Google Shape;2650;p47"/>
            <p:cNvSpPr>
              <a:spLocks/>
            </p:cNvSpPr>
            <p:nvPr/>
          </p:nvSpPr>
          <p:spPr bwMode="auto">
            <a:xfrm>
              <a:off x="6511750" y="3197100"/>
              <a:ext cx="43975" cy="74025"/>
            </a:xfrm>
            <a:custGeom>
              <a:avLst/>
              <a:gdLst>
                <a:gd name="T0" fmla="*/ 69 w 1759"/>
                <a:gd name="T1" fmla="*/ 0 h 2961"/>
                <a:gd name="T2" fmla="*/ 53 w 1759"/>
                <a:gd name="T3" fmla="*/ 7 h 2961"/>
                <a:gd name="T4" fmla="*/ 1042 w 1759"/>
                <a:gd name="T5" fmla="*/ 1371 h 2961"/>
                <a:gd name="T6" fmla="*/ 1600 w 1759"/>
                <a:gd name="T7" fmla="*/ 2960 h 2961"/>
                <a:gd name="T8" fmla="*/ 1601 w 1759"/>
                <a:gd name="T9" fmla="*/ 2960 h 2961"/>
                <a:gd name="T10" fmla="*/ 1603 w 1759"/>
                <a:gd name="T11" fmla="*/ 2961 h 2961"/>
                <a:gd name="T12" fmla="*/ 1289 w 1759"/>
                <a:gd name="T13" fmla="*/ 1241 h 2961"/>
                <a:gd name="T14" fmla="*/ 69 w 1759"/>
                <a:gd name="T15" fmla="*/ 0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9"/>
                <a:gd name="T25" fmla="*/ 0 h 2961"/>
                <a:gd name="T26" fmla="*/ 1759 w 1759"/>
                <a:gd name="T27" fmla="*/ 2961 h 29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9" h="2961" extrusionOk="0">
                  <a:moveTo>
                    <a:pt x="69" y="0"/>
                  </a:moveTo>
                  <a:cubicBezTo>
                    <a:pt x="60" y="0"/>
                    <a:pt x="54" y="3"/>
                    <a:pt x="53" y="7"/>
                  </a:cubicBezTo>
                  <a:cubicBezTo>
                    <a:pt x="1" y="75"/>
                    <a:pt x="617" y="545"/>
                    <a:pt x="1042" y="1371"/>
                  </a:cubicBezTo>
                  <a:cubicBezTo>
                    <a:pt x="1477" y="2186"/>
                    <a:pt x="1516" y="2960"/>
                    <a:pt x="1600" y="2960"/>
                  </a:cubicBezTo>
                  <a:cubicBezTo>
                    <a:pt x="1600" y="2960"/>
                    <a:pt x="1601" y="2960"/>
                    <a:pt x="1601" y="2960"/>
                  </a:cubicBezTo>
                  <a:cubicBezTo>
                    <a:pt x="1601" y="2961"/>
                    <a:pt x="1602" y="2961"/>
                    <a:pt x="1603" y="2961"/>
                  </a:cubicBezTo>
                  <a:cubicBezTo>
                    <a:pt x="1673" y="2961"/>
                    <a:pt x="1758" y="2123"/>
                    <a:pt x="1289" y="1241"/>
                  </a:cubicBezTo>
                  <a:cubicBezTo>
                    <a:pt x="858" y="408"/>
                    <a:pt x="184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" name="Google Shape;2651;p47"/>
            <p:cNvSpPr/>
            <p:nvPr/>
          </p:nvSpPr>
          <p:spPr>
            <a:xfrm>
              <a:off x="6059192" y="2660055"/>
              <a:ext cx="1056797" cy="548217"/>
            </a:xfrm>
            <a:custGeom>
              <a:avLst/>
              <a:gdLst/>
              <a:ahLst/>
              <a:cxnLst/>
              <a:rect l="l" t="t" r="r" b="b"/>
              <a:pathLst>
                <a:path w="42256" h="21920" extrusionOk="0">
                  <a:moveTo>
                    <a:pt x="31779" y="1"/>
                  </a:moveTo>
                  <a:cubicBezTo>
                    <a:pt x="31779" y="1"/>
                    <a:pt x="31691" y="9369"/>
                    <a:pt x="30460" y="9955"/>
                  </a:cubicBezTo>
                  <a:cubicBezTo>
                    <a:pt x="23643" y="13202"/>
                    <a:pt x="15231" y="13648"/>
                    <a:pt x="12244" y="13700"/>
                  </a:cubicBezTo>
                  <a:cubicBezTo>
                    <a:pt x="11863" y="13497"/>
                    <a:pt x="11422" y="13249"/>
                    <a:pt x="10918" y="12931"/>
                  </a:cubicBezTo>
                  <a:cubicBezTo>
                    <a:pt x="10485" y="12657"/>
                    <a:pt x="10101" y="12311"/>
                    <a:pt x="9787" y="11908"/>
                  </a:cubicBezTo>
                  <a:cubicBezTo>
                    <a:pt x="9402" y="11422"/>
                    <a:pt x="8917" y="10753"/>
                    <a:pt x="8765" y="10305"/>
                  </a:cubicBezTo>
                  <a:cubicBezTo>
                    <a:pt x="8666" y="10012"/>
                    <a:pt x="8406" y="9863"/>
                    <a:pt x="8159" y="9863"/>
                  </a:cubicBezTo>
                  <a:cubicBezTo>
                    <a:pt x="7939" y="9863"/>
                    <a:pt x="7729" y="9982"/>
                    <a:pt x="7653" y="10221"/>
                  </a:cubicBezTo>
                  <a:cubicBezTo>
                    <a:pt x="7492" y="10727"/>
                    <a:pt x="7971" y="12268"/>
                    <a:pt x="9268" y="13638"/>
                  </a:cubicBezTo>
                  <a:cubicBezTo>
                    <a:pt x="10036" y="14448"/>
                    <a:pt x="9318" y="14644"/>
                    <a:pt x="8381" y="14644"/>
                  </a:cubicBezTo>
                  <a:cubicBezTo>
                    <a:pt x="7736" y="14644"/>
                    <a:pt x="6987" y="14551"/>
                    <a:pt x="6548" y="14502"/>
                  </a:cubicBezTo>
                  <a:cubicBezTo>
                    <a:pt x="5873" y="14426"/>
                    <a:pt x="4305" y="14312"/>
                    <a:pt x="3157" y="14312"/>
                  </a:cubicBezTo>
                  <a:cubicBezTo>
                    <a:pt x="2476" y="14312"/>
                    <a:pt x="1943" y="14352"/>
                    <a:pt x="1832" y="14464"/>
                  </a:cubicBezTo>
                  <a:cubicBezTo>
                    <a:pt x="1395" y="14906"/>
                    <a:pt x="1785" y="15457"/>
                    <a:pt x="2862" y="15553"/>
                  </a:cubicBezTo>
                  <a:cubicBezTo>
                    <a:pt x="3952" y="15650"/>
                    <a:pt x="7145" y="16163"/>
                    <a:pt x="7054" y="16726"/>
                  </a:cubicBezTo>
                  <a:cubicBezTo>
                    <a:pt x="7028" y="16886"/>
                    <a:pt x="6559" y="16943"/>
                    <a:pt x="5903" y="16943"/>
                  </a:cubicBezTo>
                  <a:cubicBezTo>
                    <a:pt x="4276" y="16943"/>
                    <a:pt x="1502" y="16592"/>
                    <a:pt x="1502" y="16592"/>
                  </a:cubicBezTo>
                  <a:cubicBezTo>
                    <a:pt x="1502" y="16592"/>
                    <a:pt x="1206" y="16506"/>
                    <a:pt x="898" y="16506"/>
                  </a:cubicBezTo>
                  <a:cubicBezTo>
                    <a:pt x="601" y="16506"/>
                    <a:pt x="294" y="16587"/>
                    <a:pt x="231" y="16906"/>
                  </a:cubicBezTo>
                  <a:cubicBezTo>
                    <a:pt x="1" y="18076"/>
                    <a:pt x="5863" y="18381"/>
                    <a:pt x="6420" y="18396"/>
                  </a:cubicBezTo>
                  <a:cubicBezTo>
                    <a:pt x="6800" y="18406"/>
                    <a:pt x="6736" y="18992"/>
                    <a:pt x="6346" y="18992"/>
                  </a:cubicBezTo>
                  <a:cubicBezTo>
                    <a:pt x="6336" y="18992"/>
                    <a:pt x="6326" y="18992"/>
                    <a:pt x="6315" y="18991"/>
                  </a:cubicBezTo>
                  <a:cubicBezTo>
                    <a:pt x="6071" y="18971"/>
                    <a:pt x="4331" y="18707"/>
                    <a:pt x="2840" y="18707"/>
                  </a:cubicBezTo>
                  <a:cubicBezTo>
                    <a:pt x="1722" y="18707"/>
                    <a:pt x="744" y="18855"/>
                    <a:pt x="639" y="19364"/>
                  </a:cubicBezTo>
                  <a:cubicBezTo>
                    <a:pt x="451" y="20278"/>
                    <a:pt x="5458" y="19661"/>
                    <a:pt x="6406" y="20400"/>
                  </a:cubicBezTo>
                  <a:cubicBezTo>
                    <a:pt x="7355" y="21138"/>
                    <a:pt x="2562" y="20481"/>
                    <a:pt x="2419" y="21360"/>
                  </a:cubicBezTo>
                  <a:cubicBezTo>
                    <a:pt x="2368" y="21675"/>
                    <a:pt x="2371" y="21920"/>
                    <a:pt x="4879" y="21920"/>
                  </a:cubicBezTo>
                  <a:cubicBezTo>
                    <a:pt x="4974" y="21920"/>
                    <a:pt x="5074" y="21919"/>
                    <a:pt x="5177" y="21919"/>
                  </a:cubicBezTo>
                  <a:cubicBezTo>
                    <a:pt x="6540" y="21909"/>
                    <a:pt x="9003" y="21607"/>
                    <a:pt x="11218" y="21291"/>
                  </a:cubicBezTo>
                  <a:lnTo>
                    <a:pt x="11218" y="21320"/>
                  </a:lnTo>
                  <a:cubicBezTo>
                    <a:pt x="11218" y="21320"/>
                    <a:pt x="12790" y="21425"/>
                    <a:pt x="15217" y="21425"/>
                  </a:cubicBezTo>
                  <a:cubicBezTo>
                    <a:pt x="23173" y="21425"/>
                    <a:pt x="40322" y="20295"/>
                    <a:pt x="41444" y="10618"/>
                  </a:cubicBezTo>
                  <a:cubicBezTo>
                    <a:pt x="42256" y="3610"/>
                    <a:pt x="42238" y="932"/>
                    <a:pt x="42238" y="932"/>
                  </a:cubicBezTo>
                  <a:lnTo>
                    <a:pt x="317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9" name="Google Shape;2652;p47"/>
            <p:cNvSpPr>
              <a:spLocks/>
            </p:cNvSpPr>
            <p:nvPr/>
          </p:nvSpPr>
          <p:spPr bwMode="auto">
            <a:xfrm>
              <a:off x="6313750" y="2500875"/>
              <a:ext cx="118400" cy="202950"/>
            </a:xfrm>
            <a:custGeom>
              <a:avLst/>
              <a:gdLst>
                <a:gd name="T0" fmla="*/ 4735 w 4736"/>
                <a:gd name="T1" fmla="*/ 1 h 8118"/>
                <a:gd name="T2" fmla="*/ 4735 w 4736"/>
                <a:gd name="T3" fmla="*/ 1 h 8118"/>
                <a:gd name="T4" fmla="*/ 1 w 4736"/>
                <a:gd name="T5" fmla="*/ 6665 h 8118"/>
                <a:gd name="T6" fmla="*/ 51 w 4736"/>
                <a:gd name="T7" fmla="*/ 6682 h 8118"/>
                <a:gd name="T8" fmla="*/ 2857 w 4736"/>
                <a:gd name="T9" fmla="*/ 8117 h 8118"/>
                <a:gd name="T10" fmla="*/ 3256 w 4736"/>
                <a:gd name="T11" fmla="*/ 6299 h 8118"/>
                <a:gd name="T12" fmla="*/ 4735 w 4736"/>
                <a:gd name="T13" fmla="*/ 1 h 8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36"/>
                <a:gd name="T22" fmla="*/ 0 h 8118"/>
                <a:gd name="T23" fmla="*/ 4736 w 4736"/>
                <a:gd name="T24" fmla="*/ 8118 h 8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36" h="8118" extrusionOk="0">
                  <a:moveTo>
                    <a:pt x="4735" y="1"/>
                  </a:moveTo>
                  <a:lnTo>
                    <a:pt x="4735" y="1"/>
                  </a:lnTo>
                  <a:cubicBezTo>
                    <a:pt x="3566" y="2486"/>
                    <a:pt x="1963" y="4743"/>
                    <a:pt x="1" y="6665"/>
                  </a:cubicBezTo>
                  <a:lnTo>
                    <a:pt x="51" y="6682"/>
                  </a:lnTo>
                  <a:cubicBezTo>
                    <a:pt x="1053" y="7016"/>
                    <a:pt x="1999" y="7501"/>
                    <a:pt x="2857" y="8117"/>
                  </a:cubicBezTo>
                  <a:cubicBezTo>
                    <a:pt x="3326" y="7681"/>
                    <a:pt x="3273" y="6940"/>
                    <a:pt x="3256" y="6299"/>
                  </a:cubicBezTo>
                  <a:cubicBezTo>
                    <a:pt x="3201" y="4130"/>
                    <a:pt x="3974" y="2034"/>
                    <a:pt x="4735" y="1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8" name="Google Shape;2653;p47"/>
            <p:cNvSpPr/>
            <p:nvPr/>
          </p:nvSpPr>
          <p:spPr>
            <a:xfrm>
              <a:off x="6483983" y="1666574"/>
              <a:ext cx="344496" cy="666611"/>
            </a:xfrm>
            <a:custGeom>
              <a:avLst/>
              <a:gdLst/>
              <a:ahLst/>
              <a:cxnLst/>
              <a:rect l="l" t="t" r="r" b="b"/>
              <a:pathLst>
                <a:path w="13769" h="26668" extrusionOk="0">
                  <a:moveTo>
                    <a:pt x="4689" y="0"/>
                  </a:moveTo>
                  <a:cubicBezTo>
                    <a:pt x="2384" y="0"/>
                    <a:pt x="429" y="1795"/>
                    <a:pt x="281" y="4149"/>
                  </a:cubicBezTo>
                  <a:cubicBezTo>
                    <a:pt x="105" y="6940"/>
                    <a:pt x="0" y="10354"/>
                    <a:pt x="332" y="12438"/>
                  </a:cubicBezTo>
                  <a:cubicBezTo>
                    <a:pt x="996" y="16625"/>
                    <a:pt x="4205" y="17159"/>
                    <a:pt x="4205" y="17159"/>
                  </a:cubicBezTo>
                  <a:cubicBezTo>
                    <a:pt x="4205" y="17159"/>
                    <a:pt x="4260" y="19780"/>
                    <a:pt x="4267" y="22273"/>
                  </a:cubicBezTo>
                  <a:cubicBezTo>
                    <a:pt x="4274" y="24647"/>
                    <a:pt x="6338" y="26614"/>
                    <a:pt x="8878" y="26666"/>
                  </a:cubicBezTo>
                  <a:cubicBezTo>
                    <a:pt x="8914" y="26667"/>
                    <a:pt x="8949" y="26667"/>
                    <a:pt x="8985" y="26667"/>
                  </a:cubicBezTo>
                  <a:cubicBezTo>
                    <a:pt x="11451" y="26667"/>
                    <a:pt x="13439" y="24842"/>
                    <a:pt x="13470" y="22526"/>
                  </a:cubicBezTo>
                  <a:lnTo>
                    <a:pt x="13742" y="2288"/>
                  </a:lnTo>
                  <a:lnTo>
                    <a:pt x="13769" y="937"/>
                  </a:lnTo>
                  <a:lnTo>
                    <a:pt x="5159" y="25"/>
                  </a:lnTo>
                  <a:cubicBezTo>
                    <a:pt x="5001" y="8"/>
                    <a:pt x="4844" y="0"/>
                    <a:pt x="4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1" name="Google Shape;2654;p47"/>
            <p:cNvSpPr>
              <a:spLocks/>
            </p:cNvSpPr>
            <p:nvPr/>
          </p:nvSpPr>
          <p:spPr bwMode="auto">
            <a:xfrm>
              <a:off x="6515150" y="1821350"/>
              <a:ext cx="27300" cy="25725"/>
            </a:xfrm>
            <a:custGeom>
              <a:avLst/>
              <a:gdLst>
                <a:gd name="T0" fmla="*/ 535 w 1092"/>
                <a:gd name="T1" fmla="*/ 0 h 1029"/>
                <a:gd name="T2" fmla="*/ 11 w 1092"/>
                <a:gd name="T3" fmla="*/ 486 h 1029"/>
                <a:gd name="T4" fmla="*/ 529 w 1092"/>
                <a:gd name="T5" fmla="*/ 1028 h 1029"/>
                <a:gd name="T6" fmla="*/ 559 w 1092"/>
                <a:gd name="T7" fmla="*/ 1029 h 1029"/>
                <a:gd name="T8" fmla="*/ 1083 w 1092"/>
                <a:gd name="T9" fmla="*/ 543 h 1029"/>
                <a:gd name="T10" fmla="*/ 564 w 1092"/>
                <a:gd name="T11" fmla="*/ 1 h 1029"/>
                <a:gd name="T12" fmla="*/ 535 w 1092"/>
                <a:gd name="T13" fmla="*/ 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2"/>
                <a:gd name="T22" fmla="*/ 0 h 1029"/>
                <a:gd name="T23" fmla="*/ 1092 w 1092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2" h="1029" extrusionOk="0">
                  <a:moveTo>
                    <a:pt x="535" y="0"/>
                  </a:moveTo>
                  <a:cubicBezTo>
                    <a:pt x="253" y="0"/>
                    <a:pt x="20" y="211"/>
                    <a:pt x="11" y="486"/>
                  </a:cubicBezTo>
                  <a:cubicBezTo>
                    <a:pt x="1" y="769"/>
                    <a:pt x="233" y="1011"/>
                    <a:pt x="529" y="1028"/>
                  </a:cubicBezTo>
                  <a:cubicBezTo>
                    <a:pt x="539" y="1028"/>
                    <a:pt x="549" y="1029"/>
                    <a:pt x="559" y="1029"/>
                  </a:cubicBezTo>
                  <a:cubicBezTo>
                    <a:pt x="841" y="1029"/>
                    <a:pt x="1073" y="817"/>
                    <a:pt x="1083" y="543"/>
                  </a:cubicBezTo>
                  <a:cubicBezTo>
                    <a:pt x="1091" y="259"/>
                    <a:pt x="861" y="16"/>
                    <a:pt x="564" y="1"/>
                  </a:cubicBezTo>
                  <a:cubicBezTo>
                    <a:pt x="554" y="0"/>
                    <a:pt x="544" y="0"/>
                    <a:pt x="53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32" name="Google Shape;2655;p47"/>
            <p:cNvSpPr>
              <a:spLocks/>
            </p:cNvSpPr>
            <p:nvPr/>
          </p:nvSpPr>
          <p:spPr bwMode="auto">
            <a:xfrm>
              <a:off x="6509650" y="1799650"/>
              <a:ext cx="54500" cy="14425"/>
            </a:xfrm>
            <a:custGeom>
              <a:avLst/>
              <a:gdLst>
                <a:gd name="T0" fmla="*/ 1075 w 2180"/>
                <a:gd name="T1" fmla="*/ 1 h 577"/>
                <a:gd name="T2" fmla="*/ 238 w 2180"/>
                <a:gd name="T3" fmla="*/ 272 h 577"/>
                <a:gd name="T4" fmla="*/ 33 w 2180"/>
                <a:gd name="T5" fmla="*/ 565 h 577"/>
                <a:gd name="T6" fmla="*/ 64 w 2180"/>
                <a:gd name="T7" fmla="*/ 576 h 577"/>
                <a:gd name="T8" fmla="*/ 1079 w 2180"/>
                <a:gd name="T9" fmla="*/ 336 h 577"/>
                <a:gd name="T10" fmla="*/ 1083 w 2180"/>
                <a:gd name="T11" fmla="*/ 336 h 577"/>
                <a:gd name="T12" fmla="*/ 1104 w 2180"/>
                <a:gd name="T13" fmla="*/ 336 h 577"/>
                <a:gd name="T14" fmla="*/ 2116 w 2180"/>
                <a:gd name="T15" fmla="*/ 567 h 577"/>
                <a:gd name="T16" fmla="*/ 2148 w 2180"/>
                <a:gd name="T17" fmla="*/ 556 h 577"/>
                <a:gd name="T18" fmla="*/ 1926 w 2180"/>
                <a:gd name="T19" fmla="*/ 263 h 577"/>
                <a:gd name="T20" fmla="*/ 1075 w 2180"/>
                <a:gd name="T21" fmla="*/ 1 h 5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0"/>
                <a:gd name="T34" fmla="*/ 0 h 577"/>
                <a:gd name="T35" fmla="*/ 2180 w 2180"/>
                <a:gd name="T36" fmla="*/ 577 h 5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0" h="577" extrusionOk="0">
                  <a:moveTo>
                    <a:pt x="1075" y="1"/>
                  </a:moveTo>
                  <a:cubicBezTo>
                    <a:pt x="714" y="2"/>
                    <a:pt x="412" y="136"/>
                    <a:pt x="238" y="272"/>
                  </a:cubicBezTo>
                  <a:cubicBezTo>
                    <a:pt x="61" y="408"/>
                    <a:pt x="0" y="536"/>
                    <a:pt x="33" y="565"/>
                  </a:cubicBezTo>
                  <a:cubicBezTo>
                    <a:pt x="39" y="573"/>
                    <a:pt x="50" y="576"/>
                    <a:pt x="64" y="576"/>
                  </a:cubicBezTo>
                  <a:cubicBezTo>
                    <a:pt x="186" y="576"/>
                    <a:pt x="566" y="336"/>
                    <a:pt x="1079" y="336"/>
                  </a:cubicBezTo>
                  <a:cubicBezTo>
                    <a:pt x="1081" y="336"/>
                    <a:pt x="1082" y="336"/>
                    <a:pt x="1083" y="336"/>
                  </a:cubicBezTo>
                  <a:cubicBezTo>
                    <a:pt x="1090" y="336"/>
                    <a:pt x="1097" y="336"/>
                    <a:pt x="1104" y="336"/>
                  </a:cubicBezTo>
                  <a:cubicBezTo>
                    <a:pt x="1609" y="336"/>
                    <a:pt x="1994" y="567"/>
                    <a:pt x="2116" y="567"/>
                  </a:cubicBezTo>
                  <a:cubicBezTo>
                    <a:pt x="2131" y="567"/>
                    <a:pt x="2142" y="563"/>
                    <a:pt x="2148" y="556"/>
                  </a:cubicBezTo>
                  <a:cubicBezTo>
                    <a:pt x="2179" y="525"/>
                    <a:pt x="2112" y="398"/>
                    <a:pt x="1926" y="263"/>
                  </a:cubicBezTo>
                  <a:cubicBezTo>
                    <a:pt x="1745" y="130"/>
                    <a:pt x="1435" y="1"/>
                    <a:pt x="107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33" name="Google Shape;2656;p47"/>
            <p:cNvSpPr>
              <a:spLocks/>
            </p:cNvSpPr>
            <p:nvPr/>
          </p:nvSpPr>
          <p:spPr bwMode="auto">
            <a:xfrm>
              <a:off x="6652000" y="1821350"/>
              <a:ext cx="27325" cy="25725"/>
            </a:xfrm>
            <a:custGeom>
              <a:avLst/>
              <a:gdLst>
                <a:gd name="T0" fmla="*/ 536 w 1093"/>
                <a:gd name="T1" fmla="*/ 0 h 1029"/>
                <a:gd name="T2" fmla="*/ 10 w 1093"/>
                <a:gd name="T3" fmla="*/ 486 h 1029"/>
                <a:gd name="T4" fmla="*/ 529 w 1093"/>
                <a:gd name="T5" fmla="*/ 1028 h 1029"/>
                <a:gd name="T6" fmla="*/ 559 w 1093"/>
                <a:gd name="T7" fmla="*/ 1029 h 1029"/>
                <a:gd name="T8" fmla="*/ 1083 w 1093"/>
                <a:gd name="T9" fmla="*/ 543 h 1029"/>
                <a:gd name="T10" fmla="*/ 565 w 1093"/>
                <a:gd name="T11" fmla="*/ 1 h 1029"/>
                <a:gd name="T12" fmla="*/ 536 w 1093"/>
                <a:gd name="T13" fmla="*/ 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3"/>
                <a:gd name="T22" fmla="*/ 0 h 1029"/>
                <a:gd name="T23" fmla="*/ 1093 w 1093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3" h="1029" extrusionOk="0">
                  <a:moveTo>
                    <a:pt x="536" y="0"/>
                  </a:moveTo>
                  <a:cubicBezTo>
                    <a:pt x="254" y="0"/>
                    <a:pt x="21" y="211"/>
                    <a:pt x="10" y="486"/>
                  </a:cubicBezTo>
                  <a:cubicBezTo>
                    <a:pt x="1" y="769"/>
                    <a:pt x="232" y="1011"/>
                    <a:pt x="529" y="1028"/>
                  </a:cubicBezTo>
                  <a:cubicBezTo>
                    <a:pt x="539" y="1028"/>
                    <a:pt x="549" y="1029"/>
                    <a:pt x="559" y="1029"/>
                  </a:cubicBezTo>
                  <a:cubicBezTo>
                    <a:pt x="842" y="1029"/>
                    <a:pt x="1073" y="817"/>
                    <a:pt x="1083" y="543"/>
                  </a:cubicBezTo>
                  <a:cubicBezTo>
                    <a:pt x="1092" y="259"/>
                    <a:pt x="861" y="16"/>
                    <a:pt x="565" y="1"/>
                  </a:cubicBezTo>
                  <a:cubicBezTo>
                    <a:pt x="556" y="0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34" name="Google Shape;2657;p47"/>
            <p:cNvSpPr>
              <a:spLocks/>
            </p:cNvSpPr>
            <p:nvPr/>
          </p:nvSpPr>
          <p:spPr bwMode="auto">
            <a:xfrm>
              <a:off x="6651650" y="1802350"/>
              <a:ext cx="54500" cy="14425"/>
            </a:xfrm>
            <a:custGeom>
              <a:avLst/>
              <a:gdLst>
                <a:gd name="T0" fmla="*/ 1075 w 2180"/>
                <a:gd name="T1" fmla="*/ 1 h 577"/>
                <a:gd name="T2" fmla="*/ 238 w 2180"/>
                <a:gd name="T3" fmla="*/ 271 h 577"/>
                <a:gd name="T4" fmla="*/ 33 w 2180"/>
                <a:gd name="T5" fmla="*/ 566 h 577"/>
                <a:gd name="T6" fmla="*/ 65 w 2180"/>
                <a:gd name="T7" fmla="*/ 576 h 577"/>
                <a:gd name="T8" fmla="*/ 1081 w 2180"/>
                <a:gd name="T9" fmla="*/ 337 h 577"/>
                <a:gd name="T10" fmla="*/ 1085 w 2180"/>
                <a:gd name="T11" fmla="*/ 337 h 577"/>
                <a:gd name="T12" fmla="*/ 1106 w 2180"/>
                <a:gd name="T13" fmla="*/ 336 h 577"/>
                <a:gd name="T14" fmla="*/ 2117 w 2180"/>
                <a:gd name="T15" fmla="*/ 567 h 577"/>
                <a:gd name="T16" fmla="*/ 2149 w 2180"/>
                <a:gd name="T17" fmla="*/ 556 h 577"/>
                <a:gd name="T18" fmla="*/ 1927 w 2180"/>
                <a:gd name="T19" fmla="*/ 264 h 577"/>
                <a:gd name="T20" fmla="*/ 1075 w 2180"/>
                <a:gd name="T21" fmla="*/ 1 h 5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0"/>
                <a:gd name="T34" fmla="*/ 0 h 577"/>
                <a:gd name="T35" fmla="*/ 2180 w 2180"/>
                <a:gd name="T36" fmla="*/ 577 h 5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0" h="577" extrusionOk="0">
                  <a:moveTo>
                    <a:pt x="1075" y="1"/>
                  </a:moveTo>
                  <a:cubicBezTo>
                    <a:pt x="716" y="2"/>
                    <a:pt x="412" y="136"/>
                    <a:pt x="238" y="271"/>
                  </a:cubicBezTo>
                  <a:cubicBezTo>
                    <a:pt x="61" y="407"/>
                    <a:pt x="1" y="535"/>
                    <a:pt x="33" y="566"/>
                  </a:cubicBezTo>
                  <a:cubicBezTo>
                    <a:pt x="40" y="573"/>
                    <a:pt x="51" y="576"/>
                    <a:pt x="65" y="576"/>
                  </a:cubicBezTo>
                  <a:cubicBezTo>
                    <a:pt x="187" y="576"/>
                    <a:pt x="566" y="337"/>
                    <a:pt x="1081" y="337"/>
                  </a:cubicBezTo>
                  <a:cubicBezTo>
                    <a:pt x="1083" y="337"/>
                    <a:pt x="1084" y="337"/>
                    <a:pt x="1085" y="337"/>
                  </a:cubicBezTo>
                  <a:cubicBezTo>
                    <a:pt x="1092" y="337"/>
                    <a:pt x="1099" y="336"/>
                    <a:pt x="1106" y="336"/>
                  </a:cubicBezTo>
                  <a:cubicBezTo>
                    <a:pt x="1612" y="336"/>
                    <a:pt x="1996" y="567"/>
                    <a:pt x="2117" y="567"/>
                  </a:cubicBezTo>
                  <a:cubicBezTo>
                    <a:pt x="2131" y="567"/>
                    <a:pt x="2142" y="563"/>
                    <a:pt x="2149" y="556"/>
                  </a:cubicBezTo>
                  <a:cubicBezTo>
                    <a:pt x="2180" y="525"/>
                    <a:pt x="2112" y="397"/>
                    <a:pt x="1927" y="264"/>
                  </a:cubicBezTo>
                  <a:cubicBezTo>
                    <a:pt x="1746" y="130"/>
                    <a:pt x="1435" y="1"/>
                    <a:pt x="107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35" name="Google Shape;2658;p47"/>
            <p:cNvSpPr>
              <a:spLocks/>
            </p:cNvSpPr>
            <p:nvPr/>
          </p:nvSpPr>
          <p:spPr bwMode="auto">
            <a:xfrm>
              <a:off x="6562050" y="1803225"/>
              <a:ext cx="46250" cy="121025"/>
            </a:xfrm>
            <a:custGeom>
              <a:avLst/>
              <a:gdLst>
                <a:gd name="T0" fmla="*/ 1783 w 1850"/>
                <a:gd name="T1" fmla="*/ 1 h 4841"/>
                <a:gd name="T2" fmla="*/ 570 w 1850"/>
                <a:gd name="T3" fmla="*/ 2854 h 4841"/>
                <a:gd name="T4" fmla="*/ 152 w 1850"/>
                <a:gd name="T5" fmla="*/ 3985 h 4841"/>
                <a:gd name="T6" fmla="*/ 75 w 1850"/>
                <a:gd name="T7" fmla="*/ 4564 h 4841"/>
                <a:gd name="T8" fmla="*/ 318 w 1850"/>
                <a:gd name="T9" fmla="*/ 4781 h 4841"/>
                <a:gd name="T10" fmla="*/ 568 w 1850"/>
                <a:gd name="T11" fmla="*/ 4816 h 4841"/>
                <a:gd name="T12" fmla="*/ 1279 w 1850"/>
                <a:gd name="T13" fmla="*/ 4840 h 4841"/>
                <a:gd name="T14" fmla="*/ 1521 w 1850"/>
                <a:gd name="T15" fmla="*/ 4817 h 4841"/>
                <a:gd name="T16" fmla="*/ 581 w 1850"/>
                <a:gd name="T17" fmla="*/ 4647 h 4841"/>
                <a:gd name="T18" fmla="*/ 269 w 1850"/>
                <a:gd name="T19" fmla="*/ 4503 h 4841"/>
                <a:gd name="T20" fmla="*/ 367 w 1850"/>
                <a:gd name="T21" fmla="*/ 4064 h 4841"/>
                <a:gd name="T22" fmla="*/ 804 w 1850"/>
                <a:gd name="T23" fmla="*/ 2940 h 4841"/>
                <a:gd name="T24" fmla="*/ 1785 w 1850"/>
                <a:gd name="T25" fmla="*/ 1 h 4841"/>
                <a:gd name="T26" fmla="*/ 1783 w 1850"/>
                <a:gd name="T27" fmla="*/ 1 h 48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0"/>
                <a:gd name="T43" fmla="*/ 0 h 4841"/>
                <a:gd name="T44" fmla="*/ 1850 w 1850"/>
                <a:gd name="T45" fmla="*/ 4841 h 48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0" h="4841" extrusionOk="0">
                  <a:moveTo>
                    <a:pt x="1783" y="1"/>
                  </a:moveTo>
                  <a:cubicBezTo>
                    <a:pt x="1710" y="1"/>
                    <a:pt x="1171" y="1269"/>
                    <a:pt x="570" y="2854"/>
                  </a:cubicBezTo>
                  <a:cubicBezTo>
                    <a:pt x="425" y="3249"/>
                    <a:pt x="284" y="3626"/>
                    <a:pt x="152" y="3985"/>
                  </a:cubicBezTo>
                  <a:cubicBezTo>
                    <a:pt x="96" y="4153"/>
                    <a:pt x="0" y="4344"/>
                    <a:pt x="75" y="4564"/>
                  </a:cubicBezTo>
                  <a:cubicBezTo>
                    <a:pt x="116" y="4675"/>
                    <a:pt x="224" y="4755"/>
                    <a:pt x="318" y="4781"/>
                  </a:cubicBezTo>
                  <a:cubicBezTo>
                    <a:pt x="412" y="4810"/>
                    <a:pt x="495" y="4812"/>
                    <a:pt x="568" y="4816"/>
                  </a:cubicBezTo>
                  <a:cubicBezTo>
                    <a:pt x="871" y="4832"/>
                    <a:pt x="1114" y="4840"/>
                    <a:pt x="1279" y="4840"/>
                  </a:cubicBezTo>
                  <a:cubicBezTo>
                    <a:pt x="1434" y="4840"/>
                    <a:pt x="1519" y="4833"/>
                    <a:pt x="1521" y="4817"/>
                  </a:cubicBezTo>
                  <a:cubicBezTo>
                    <a:pt x="1523" y="4784"/>
                    <a:pt x="1164" y="4722"/>
                    <a:pt x="581" y="4647"/>
                  </a:cubicBezTo>
                  <a:cubicBezTo>
                    <a:pt x="433" y="4632"/>
                    <a:pt x="294" y="4602"/>
                    <a:pt x="269" y="4503"/>
                  </a:cubicBezTo>
                  <a:cubicBezTo>
                    <a:pt x="234" y="4396"/>
                    <a:pt x="297" y="4236"/>
                    <a:pt x="367" y="4064"/>
                  </a:cubicBezTo>
                  <a:cubicBezTo>
                    <a:pt x="506" y="3707"/>
                    <a:pt x="652" y="3332"/>
                    <a:pt x="804" y="2940"/>
                  </a:cubicBezTo>
                  <a:cubicBezTo>
                    <a:pt x="1410" y="1341"/>
                    <a:pt x="1849" y="25"/>
                    <a:pt x="1785" y="1"/>
                  </a:cubicBezTo>
                  <a:cubicBezTo>
                    <a:pt x="1784" y="1"/>
                    <a:pt x="1784" y="1"/>
                    <a:pt x="178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4" name="Google Shape;2659;p47"/>
            <p:cNvSpPr/>
            <p:nvPr/>
          </p:nvSpPr>
          <p:spPr>
            <a:xfrm>
              <a:off x="6590182" y="2057790"/>
              <a:ext cx="139870" cy="61771"/>
            </a:xfrm>
            <a:custGeom>
              <a:avLst/>
              <a:gdLst/>
              <a:ahLst/>
              <a:cxnLst/>
              <a:rect l="l" t="t" r="r" b="b"/>
              <a:pathLst>
                <a:path w="5610" h="2523" extrusionOk="0">
                  <a:moveTo>
                    <a:pt x="5609" y="0"/>
                  </a:moveTo>
                  <a:lnTo>
                    <a:pt x="5609" y="0"/>
                  </a:lnTo>
                  <a:cubicBezTo>
                    <a:pt x="3317" y="1379"/>
                    <a:pt x="1007" y="1502"/>
                    <a:pt x="254" y="1502"/>
                  </a:cubicBezTo>
                  <a:cubicBezTo>
                    <a:pt x="91" y="1502"/>
                    <a:pt x="1" y="1496"/>
                    <a:pt x="1" y="1496"/>
                  </a:cubicBezTo>
                  <a:lnTo>
                    <a:pt x="1" y="1496"/>
                  </a:lnTo>
                  <a:lnTo>
                    <a:pt x="57" y="2485"/>
                  </a:lnTo>
                  <a:cubicBezTo>
                    <a:pt x="324" y="2510"/>
                    <a:pt x="580" y="2522"/>
                    <a:pt x="825" y="2522"/>
                  </a:cubicBezTo>
                  <a:cubicBezTo>
                    <a:pt x="4416" y="2522"/>
                    <a:pt x="5609" y="0"/>
                    <a:pt x="5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7" name="Google Shape;2660;p47"/>
            <p:cNvSpPr>
              <a:spLocks/>
            </p:cNvSpPr>
            <p:nvPr/>
          </p:nvSpPr>
          <p:spPr bwMode="auto">
            <a:xfrm>
              <a:off x="6604350" y="1948650"/>
              <a:ext cx="46200" cy="31850"/>
            </a:xfrm>
            <a:custGeom>
              <a:avLst/>
              <a:gdLst>
                <a:gd name="T0" fmla="*/ 892 w 1848"/>
                <a:gd name="T1" fmla="*/ 0 h 1274"/>
                <a:gd name="T2" fmla="*/ 73 w 1848"/>
                <a:gd name="T3" fmla="*/ 393 h 1274"/>
                <a:gd name="T4" fmla="*/ 48 w 1848"/>
                <a:gd name="T5" fmla="*/ 412 h 1274"/>
                <a:gd name="T6" fmla="*/ 46 w 1848"/>
                <a:gd name="T7" fmla="*/ 627 h 1274"/>
                <a:gd name="T8" fmla="*/ 212 w 1848"/>
                <a:gd name="T9" fmla="*/ 799 h 1274"/>
                <a:gd name="T10" fmla="*/ 951 w 1848"/>
                <a:gd name="T11" fmla="*/ 1238 h 1274"/>
                <a:gd name="T12" fmla="*/ 1199 w 1848"/>
                <a:gd name="T13" fmla="*/ 1273 h 1274"/>
                <a:gd name="T14" fmla="*/ 1709 w 1848"/>
                <a:gd name="T15" fmla="*/ 1047 h 1274"/>
                <a:gd name="T16" fmla="*/ 1662 w 1848"/>
                <a:gd name="T17" fmla="*/ 359 h 1274"/>
                <a:gd name="T18" fmla="*/ 1006 w 1848"/>
                <a:gd name="T19" fmla="*/ 6 h 1274"/>
                <a:gd name="T20" fmla="*/ 892 w 1848"/>
                <a:gd name="T21" fmla="*/ 0 h 1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8"/>
                <a:gd name="T34" fmla="*/ 0 h 1274"/>
                <a:gd name="T35" fmla="*/ 1848 w 1848"/>
                <a:gd name="T36" fmla="*/ 1274 h 12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8" h="1274" extrusionOk="0">
                  <a:moveTo>
                    <a:pt x="892" y="0"/>
                  </a:moveTo>
                  <a:cubicBezTo>
                    <a:pt x="570" y="0"/>
                    <a:pt x="259" y="146"/>
                    <a:pt x="73" y="393"/>
                  </a:cubicBezTo>
                  <a:lnTo>
                    <a:pt x="48" y="412"/>
                  </a:lnTo>
                  <a:cubicBezTo>
                    <a:pt x="0" y="468"/>
                    <a:pt x="9" y="558"/>
                    <a:pt x="46" y="627"/>
                  </a:cubicBezTo>
                  <a:cubicBezTo>
                    <a:pt x="86" y="696"/>
                    <a:pt x="150" y="748"/>
                    <a:pt x="212" y="799"/>
                  </a:cubicBezTo>
                  <a:cubicBezTo>
                    <a:pt x="437" y="978"/>
                    <a:pt x="674" y="1160"/>
                    <a:pt x="951" y="1238"/>
                  </a:cubicBezTo>
                  <a:cubicBezTo>
                    <a:pt x="1032" y="1261"/>
                    <a:pt x="1116" y="1273"/>
                    <a:pt x="1199" y="1273"/>
                  </a:cubicBezTo>
                  <a:cubicBezTo>
                    <a:pt x="1402" y="1273"/>
                    <a:pt x="1598" y="1203"/>
                    <a:pt x="1709" y="1047"/>
                  </a:cubicBezTo>
                  <a:cubicBezTo>
                    <a:pt x="1848" y="852"/>
                    <a:pt x="1815" y="563"/>
                    <a:pt x="1662" y="359"/>
                  </a:cubicBezTo>
                  <a:cubicBezTo>
                    <a:pt x="1510" y="154"/>
                    <a:pt x="1258" y="33"/>
                    <a:pt x="1006" y="6"/>
                  </a:cubicBezTo>
                  <a:cubicBezTo>
                    <a:pt x="968" y="2"/>
                    <a:pt x="930" y="0"/>
                    <a:pt x="892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38" name="Google Shape;2661;p47"/>
            <p:cNvSpPr>
              <a:spLocks/>
            </p:cNvSpPr>
            <p:nvPr/>
          </p:nvSpPr>
          <p:spPr bwMode="auto">
            <a:xfrm>
              <a:off x="6596300" y="1933625"/>
              <a:ext cx="49125" cy="41550"/>
            </a:xfrm>
            <a:custGeom>
              <a:avLst/>
              <a:gdLst>
                <a:gd name="T0" fmla="*/ 1852 w 1965"/>
                <a:gd name="T1" fmla="*/ 0 h 1662"/>
                <a:gd name="T2" fmla="*/ 1851 w 1965"/>
                <a:gd name="T3" fmla="*/ 0 h 1662"/>
                <a:gd name="T4" fmla="*/ 1849 w 1965"/>
                <a:gd name="T5" fmla="*/ 0 h 1662"/>
                <a:gd name="T6" fmla="*/ 1218 w 1965"/>
                <a:gd name="T7" fmla="*/ 1068 h 1662"/>
                <a:gd name="T8" fmla="*/ 9 w 1965"/>
                <a:gd name="T9" fmla="*/ 1532 h 1662"/>
                <a:gd name="T10" fmla="*/ 440 w 1965"/>
                <a:gd name="T11" fmla="*/ 1661 h 1662"/>
                <a:gd name="T12" fmla="*/ 482 w 1965"/>
                <a:gd name="T13" fmla="*/ 1662 h 1662"/>
                <a:gd name="T14" fmla="*/ 1450 w 1965"/>
                <a:gd name="T15" fmla="*/ 1310 h 1662"/>
                <a:gd name="T16" fmla="*/ 1939 w 1965"/>
                <a:gd name="T17" fmla="*/ 415 h 1662"/>
                <a:gd name="T18" fmla="*/ 1852 w 1965"/>
                <a:gd name="T19" fmla="*/ 0 h 16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5"/>
                <a:gd name="T31" fmla="*/ 0 h 1662"/>
                <a:gd name="T32" fmla="*/ 1965 w 1965"/>
                <a:gd name="T33" fmla="*/ 1662 h 16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5" h="1662" extrusionOk="0">
                  <a:moveTo>
                    <a:pt x="1852" y="0"/>
                  </a:moveTo>
                  <a:cubicBezTo>
                    <a:pt x="1852" y="0"/>
                    <a:pt x="1851" y="0"/>
                    <a:pt x="1851" y="0"/>
                  </a:cubicBezTo>
                  <a:cubicBezTo>
                    <a:pt x="1850" y="0"/>
                    <a:pt x="1850" y="0"/>
                    <a:pt x="1849" y="0"/>
                  </a:cubicBezTo>
                  <a:cubicBezTo>
                    <a:pt x="1757" y="0"/>
                    <a:pt x="1753" y="625"/>
                    <a:pt x="1218" y="1068"/>
                  </a:cubicBezTo>
                  <a:cubicBezTo>
                    <a:pt x="682" y="1512"/>
                    <a:pt x="14" y="1443"/>
                    <a:pt x="9" y="1532"/>
                  </a:cubicBezTo>
                  <a:cubicBezTo>
                    <a:pt x="0" y="1571"/>
                    <a:pt x="158" y="1654"/>
                    <a:pt x="440" y="1661"/>
                  </a:cubicBezTo>
                  <a:cubicBezTo>
                    <a:pt x="454" y="1661"/>
                    <a:pt x="468" y="1662"/>
                    <a:pt x="482" y="1662"/>
                  </a:cubicBezTo>
                  <a:cubicBezTo>
                    <a:pt x="756" y="1662"/>
                    <a:pt x="1138" y="1569"/>
                    <a:pt x="1450" y="1310"/>
                  </a:cubicBezTo>
                  <a:cubicBezTo>
                    <a:pt x="1778" y="1039"/>
                    <a:pt x="1918" y="672"/>
                    <a:pt x="1939" y="415"/>
                  </a:cubicBezTo>
                  <a:cubicBezTo>
                    <a:pt x="1964" y="154"/>
                    <a:pt x="1896" y="0"/>
                    <a:pt x="185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7" name="Google Shape;2662;p47"/>
            <p:cNvSpPr/>
            <p:nvPr/>
          </p:nvSpPr>
          <p:spPr>
            <a:xfrm>
              <a:off x="6670477" y="1640837"/>
              <a:ext cx="202035" cy="527627"/>
            </a:xfrm>
            <a:custGeom>
              <a:avLst/>
              <a:gdLst/>
              <a:ahLst/>
              <a:cxnLst/>
              <a:rect l="l" t="t" r="r" b="b"/>
              <a:pathLst>
                <a:path w="8126" h="21161" extrusionOk="0">
                  <a:moveTo>
                    <a:pt x="2647" y="1"/>
                  </a:moveTo>
                  <a:cubicBezTo>
                    <a:pt x="2443" y="1"/>
                    <a:pt x="2240" y="9"/>
                    <a:pt x="2039" y="24"/>
                  </a:cubicBezTo>
                  <a:cubicBezTo>
                    <a:pt x="1345" y="77"/>
                    <a:pt x="551" y="274"/>
                    <a:pt x="250" y="902"/>
                  </a:cubicBezTo>
                  <a:cubicBezTo>
                    <a:pt x="0" y="1423"/>
                    <a:pt x="191" y="2046"/>
                    <a:pt x="448" y="2563"/>
                  </a:cubicBezTo>
                  <a:cubicBezTo>
                    <a:pt x="814" y="3292"/>
                    <a:pt x="1307" y="3952"/>
                    <a:pt x="1904" y="4509"/>
                  </a:cubicBezTo>
                  <a:cubicBezTo>
                    <a:pt x="2185" y="4773"/>
                    <a:pt x="2501" y="5028"/>
                    <a:pt x="2632" y="5391"/>
                  </a:cubicBezTo>
                  <a:cubicBezTo>
                    <a:pt x="2814" y="5904"/>
                    <a:pt x="2574" y="6460"/>
                    <a:pt x="2376" y="6967"/>
                  </a:cubicBezTo>
                  <a:cubicBezTo>
                    <a:pt x="2014" y="7888"/>
                    <a:pt x="1779" y="8875"/>
                    <a:pt x="1844" y="9863"/>
                  </a:cubicBezTo>
                  <a:cubicBezTo>
                    <a:pt x="1908" y="10851"/>
                    <a:pt x="2299" y="11840"/>
                    <a:pt x="3032" y="12504"/>
                  </a:cubicBezTo>
                  <a:cubicBezTo>
                    <a:pt x="3360" y="12799"/>
                    <a:pt x="3760" y="13042"/>
                    <a:pt x="3945" y="13441"/>
                  </a:cubicBezTo>
                  <a:cubicBezTo>
                    <a:pt x="4203" y="13991"/>
                    <a:pt x="3968" y="14627"/>
                    <a:pt x="3802" y="15210"/>
                  </a:cubicBezTo>
                  <a:cubicBezTo>
                    <a:pt x="3444" y="16469"/>
                    <a:pt x="3427" y="17846"/>
                    <a:pt x="3892" y="19070"/>
                  </a:cubicBezTo>
                  <a:cubicBezTo>
                    <a:pt x="4357" y="20294"/>
                    <a:pt x="5818" y="20731"/>
                    <a:pt x="7055" y="21161"/>
                  </a:cubicBezTo>
                  <a:lnTo>
                    <a:pt x="7315" y="19847"/>
                  </a:lnTo>
                  <a:cubicBezTo>
                    <a:pt x="8125" y="15222"/>
                    <a:pt x="7917" y="10485"/>
                    <a:pt x="7707" y="5794"/>
                  </a:cubicBezTo>
                  <a:cubicBezTo>
                    <a:pt x="7641" y="4305"/>
                    <a:pt x="7531" y="2702"/>
                    <a:pt x="6585" y="1550"/>
                  </a:cubicBezTo>
                  <a:cubicBezTo>
                    <a:pt x="5658" y="420"/>
                    <a:pt x="4129" y="1"/>
                    <a:pt x="2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663;p47"/>
            <p:cNvSpPr/>
            <p:nvPr/>
          </p:nvSpPr>
          <p:spPr>
            <a:xfrm>
              <a:off x="6445131" y="1630541"/>
              <a:ext cx="264199" cy="128689"/>
            </a:xfrm>
            <a:custGeom>
              <a:avLst/>
              <a:gdLst/>
              <a:ahLst/>
              <a:cxnLst/>
              <a:rect l="l" t="t" r="r" b="b"/>
              <a:pathLst>
                <a:path w="10636" h="5087" extrusionOk="0">
                  <a:moveTo>
                    <a:pt x="2314" y="0"/>
                  </a:moveTo>
                  <a:cubicBezTo>
                    <a:pt x="2203" y="0"/>
                    <a:pt x="2092" y="5"/>
                    <a:pt x="1981" y="15"/>
                  </a:cubicBezTo>
                  <a:cubicBezTo>
                    <a:pt x="1197" y="81"/>
                    <a:pt x="525" y="475"/>
                    <a:pt x="267" y="909"/>
                  </a:cubicBezTo>
                  <a:cubicBezTo>
                    <a:pt x="0" y="1343"/>
                    <a:pt x="105" y="1677"/>
                    <a:pt x="303" y="1843"/>
                  </a:cubicBezTo>
                  <a:cubicBezTo>
                    <a:pt x="509" y="2020"/>
                    <a:pt x="798" y="2084"/>
                    <a:pt x="1019" y="2231"/>
                  </a:cubicBezTo>
                  <a:cubicBezTo>
                    <a:pt x="1243" y="2376"/>
                    <a:pt x="1404" y="2556"/>
                    <a:pt x="1624" y="2758"/>
                  </a:cubicBezTo>
                  <a:cubicBezTo>
                    <a:pt x="1731" y="2862"/>
                    <a:pt x="1849" y="2978"/>
                    <a:pt x="1953" y="3098"/>
                  </a:cubicBezTo>
                  <a:cubicBezTo>
                    <a:pt x="1981" y="3129"/>
                    <a:pt x="1999" y="3158"/>
                    <a:pt x="2030" y="3191"/>
                  </a:cubicBezTo>
                  <a:lnTo>
                    <a:pt x="2148" y="3309"/>
                  </a:lnTo>
                  <a:cubicBezTo>
                    <a:pt x="2242" y="3399"/>
                    <a:pt x="2339" y="3491"/>
                    <a:pt x="2439" y="3585"/>
                  </a:cubicBezTo>
                  <a:cubicBezTo>
                    <a:pt x="2662" y="3786"/>
                    <a:pt x="2942" y="4032"/>
                    <a:pt x="3335" y="4292"/>
                  </a:cubicBezTo>
                  <a:cubicBezTo>
                    <a:pt x="3720" y="4548"/>
                    <a:pt x="4257" y="4829"/>
                    <a:pt x="4894" y="4972"/>
                  </a:cubicBezTo>
                  <a:cubicBezTo>
                    <a:pt x="5250" y="5052"/>
                    <a:pt x="5595" y="5087"/>
                    <a:pt x="5924" y="5087"/>
                  </a:cubicBezTo>
                  <a:cubicBezTo>
                    <a:pt x="6755" y="5087"/>
                    <a:pt x="7488" y="4864"/>
                    <a:pt x="8070" y="4584"/>
                  </a:cubicBezTo>
                  <a:cubicBezTo>
                    <a:pt x="8906" y="4177"/>
                    <a:pt x="9443" y="3654"/>
                    <a:pt x="9812" y="3186"/>
                  </a:cubicBezTo>
                  <a:cubicBezTo>
                    <a:pt x="10526" y="2235"/>
                    <a:pt x="10636" y="1467"/>
                    <a:pt x="10308" y="1049"/>
                  </a:cubicBezTo>
                  <a:cubicBezTo>
                    <a:pt x="10132" y="824"/>
                    <a:pt x="9824" y="736"/>
                    <a:pt x="9438" y="736"/>
                  </a:cubicBezTo>
                  <a:cubicBezTo>
                    <a:pt x="9086" y="736"/>
                    <a:pt x="8670" y="809"/>
                    <a:pt x="8229" y="917"/>
                  </a:cubicBezTo>
                  <a:cubicBezTo>
                    <a:pt x="7772" y="1021"/>
                    <a:pt x="7282" y="1146"/>
                    <a:pt x="6859" y="1189"/>
                  </a:cubicBezTo>
                  <a:cubicBezTo>
                    <a:pt x="6686" y="1210"/>
                    <a:pt x="6518" y="1219"/>
                    <a:pt x="6362" y="1219"/>
                  </a:cubicBezTo>
                  <a:cubicBezTo>
                    <a:pt x="6127" y="1219"/>
                    <a:pt x="5921" y="1197"/>
                    <a:pt x="5770" y="1159"/>
                  </a:cubicBezTo>
                  <a:cubicBezTo>
                    <a:pt x="5654" y="1134"/>
                    <a:pt x="5503" y="1089"/>
                    <a:pt x="5263" y="978"/>
                  </a:cubicBezTo>
                  <a:cubicBezTo>
                    <a:pt x="5030" y="874"/>
                    <a:pt x="4736" y="718"/>
                    <a:pt x="4398" y="558"/>
                  </a:cubicBezTo>
                  <a:cubicBezTo>
                    <a:pt x="4229" y="479"/>
                    <a:pt x="4051" y="398"/>
                    <a:pt x="3858" y="323"/>
                  </a:cubicBezTo>
                  <a:cubicBezTo>
                    <a:pt x="3765" y="287"/>
                    <a:pt x="3666" y="251"/>
                    <a:pt x="3567" y="218"/>
                  </a:cubicBezTo>
                  <a:cubicBezTo>
                    <a:pt x="3462" y="183"/>
                    <a:pt x="3344" y="145"/>
                    <a:pt x="3236" y="118"/>
                  </a:cubicBezTo>
                  <a:cubicBezTo>
                    <a:pt x="2934" y="39"/>
                    <a:pt x="2624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1" name="Google Shape;2664;p47"/>
            <p:cNvSpPr>
              <a:spLocks/>
            </p:cNvSpPr>
            <p:nvPr/>
          </p:nvSpPr>
          <p:spPr bwMode="auto">
            <a:xfrm>
              <a:off x="6648150" y="1749000"/>
              <a:ext cx="67350" cy="19375"/>
            </a:xfrm>
            <a:custGeom>
              <a:avLst/>
              <a:gdLst>
                <a:gd name="T0" fmla="*/ 1135 w 2694"/>
                <a:gd name="T1" fmla="*/ 1 h 775"/>
                <a:gd name="T2" fmla="*/ 375 w 2694"/>
                <a:gd name="T3" fmla="*/ 137 h 775"/>
                <a:gd name="T4" fmla="*/ 24 w 2694"/>
                <a:gd name="T5" fmla="*/ 435 h 775"/>
                <a:gd name="T6" fmla="*/ 1336 w 2694"/>
                <a:gd name="T7" fmla="*/ 599 h 775"/>
                <a:gd name="T8" fmla="*/ 2504 w 2694"/>
                <a:gd name="T9" fmla="*/ 774 h 775"/>
                <a:gd name="T10" fmla="*/ 2654 w 2694"/>
                <a:gd name="T11" fmla="*/ 724 h 775"/>
                <a:gd name="T12" fmla="*/ 2377 w 2694"/>
                <a:gd name="T13" fmla="*/ 358 h 775"/>
                <a:gd name="T14" fmla="*/ 1401 w 2694"/>
                <a:gd name="T15" fmla="*/ 16 h 775"/>
                <a:gd name="T16" fmla="*/ 1135 w 2694"/>
                <a:gd name="T17" fmla="*/ 1 h 7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4"/>
                <a:gd name="T28" fmla="*/ 0 h 775"/>
                <a:gd name="T29" fmla="*/ 2694 w 2694"/>
                <a:gd name="T30" fmla="*/ 775 h 7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4" h="775" extrusionOk="0">
                  <a:moveTo>
                    <a:pt x="1135" y="1"/>
                  </a:moveTo>
                  <a:cubicBezTo>
                    <a:pt x="834" y="1"/>
                    <a:pt x="566" y="58"/>
                    <a:pt x="375" y="137"/>
                  </a:cubicBezTo>
                  <a:cubicBezTo>
                    <a:pt x="128" y="237"/>
                    <a:pt x="0" y="360"/>
                    <a:pt x="24" y="435"/>
                  </a:cubicBezTo>
                  <a:cubicBezTo>
                    <a:pt x="82" y="592"/>
                    <a:pt x="659" y="518"/>
                    <a:pt x="1336" y="599"/>
                  </a:cubicBezTo>
                  <a:cubicBezTo>
                    <a:pt x="1845" y="650"/>
                    <a:pt x="2279" y="774"/>
                    <a:pt x="2504" y="774"/>
                  </a:cubicBezTo>
                  <a:cubicBezTo>
                    <a:pt x="2579" y="774"/>
                    <a:pt x="2631" y="760"/>
                    <a:pt x="2654" y="724"/>
                  </a:cubicBezTo>
                  <a:cubicBezTo>
                    <a:pt x="2693" y="657"/>
                    <a:pt x="2598" y="509"/>
                    <a:pt x="2377" y="358"/>
                  </a:cubicBezTo>
                  <a:cubicBezTo>
                    <a:pt x="2157" y="204"/>
                    <a:pt x="1808" y="61"/>
                    <a:pt x="1401" y="16"/>
                  </a:cubicBezTo>
                  <a:cubicBezTo>
                    <a:pt x="1310" y="6"/>
                    <a:pt x="1221" y="1"/>
                    <a:pt x="113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2" name="Google Shape;2665;p47"/>
            <p:cNvSpPr>
              <a:spLocks/>
            </p:cNvSpPr>
            <p:nvPr/>
          </p:nvSpPr>
          <p:spPr bwMode="auto">
            <a:xfrm>
              <a:off x="6514625" y="1757000"/>
              <a:ext cx="51075" cy="16400"/>
            </a:xfrm>
            <a:custGeom>
              <a:avLst/>
              <a:gdLst>
                <a:gd name="T0" fmla="*/ 1051 w 2043"/>
                <a:gd name="T1" fmla="*/ 0 h 656"/>
                <a:gd name="T2" fmla="*/ 1007 w 2043"/>
                <a:gd name="T3" fmla="*/ 1 h 656"/>
                <a:gd name="T4" fmla="*/ 226 w 2043"/>
                <a:gd name="T5" fmla="*/ 264 h 656"/>
                <a:gd name="T6" fmla="*/ 46 w 2043"/>
                <a:gd name="T7" fmla="*/ 599 h 656"/>
                <a:gd name="T8" fmla="*/ 229 w 2043"/>
                <a:gd name="T9" fmla="*/ 656 h 656"/>
                <a:gd name="T10" fmla="*/ 1025 w 2043"/>
                <a:gd name="T11" fmla="*/ 587 h 656"/>
                <a:gd name="T12" fmla="*/ 1163 w 2043"/>
                <a:gd name="T13" fmla="*/ 584 h 656"/>
                <a:gd name="T14" fmla="*/ 1759 w 2043"/>
                <a:gd name="T15" fmla="*/ 608 h 656"/>
                <a:gd name="T16" fmla="*/ 2003 w 2043"/>
                <a:gd name="T17" fmla="*/ 539 h 656"/>
                <a:gd name="T18" fmla="*/ 1802 w 2043"/>
                <a:gd name="T19" fmla="*/ 216 h 656"/>
                <a:gd name="T20" fmla="*/ 1051 w 2043"/>
                <a:gd name="T21" fmla="*/ 0 h 6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3"/>
                <a:gd name="T34" fmla="*/ 0 h 656"/>
                <a:gd name="T35" fmla="*/ 2043 w 2043"/>
                <a:gd name="T36" fmla="*/ 656 h 6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3" h="656" extrusionOk="0">
                  <a:moveTo>
                    <a:pt x="1051" y="0"/>
                  </a:moveTo>
                  <a:cubicBezTo>
                    <a:pt x="1036" y="0"/>
                    <a:pt x="1022" y="1"/>
                    <a:pt x="1007" y="1"/>
                  </a:cubicBezTo>
                  <a:cubicBezTo>
                    <a:pt x="678" y="11"/>
                    <a:pt x="391" y="130"/>
                    <a:pt x="226" y="264"/>
                  </a:cubicBezTo>
                  <a:cubicBezTo>
                    <a:pt x="60" y="399"/>
                    <a:pt x="1" y="535"/>
                    <a:pt x="46" y="599"/>
                  </a:cubicBezTo>
                  <a:cubicBezTo>
                    <a:pt x="79" y="641"/>
                    <a:pt x="142" y="656"/>
                    <a:pt x="229" y="656"/>
                  </a:cubicBezTo>
                  <a:cubicBezTo>
                    <a:pt x="412" y="656"/>
                    <a:pt x="700" y="592"/>
                    <a:pt x="1025" y="587"/>
                  </a:cubicBezTo>
                  <a:cubicBezTo>
                    <a:pt x="1072" y="585"/>
                    <a:pt x="1118" y="584"/>
                    <a:pt x="1163" y="584"/>
                  </a:cubicBezTo>
                  <a:cubicBezTo>
                    <a:pt x="1396" y="584"/>
                    <a:pt x="1605" y="608"/>
                    <a:pt x="1759" y="608"/>
                  </a:cubicBezTo>
                  <a:cubicBezTo>
                    <a:pt x="1879" y="608"/>
                    <a:pt x="1966" y="593"/>
                    <a:pt x="2003" y="539"/>
                  </a:cubicBezTo>
                  <a:cubicBezTo>
                    <a:pt x="2042" y="472"/>
                    <a:pt x="1979" y="341"/>
                    <a:pt x="1802" y="216"/>
                  </a:cubicBezTo>
                  <a:cubicBezTo>
                    <a:pt x="1636" y="98"/>
                    <a:pt x="1362" y="0"/>
                    <a:pt x="105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3" name="Google Shape;2666;p47"/>
            <p:cNvSpPr>
              <a:spLocks/>
            </p:cNvSpPr>
            <p:nvPr/>
          </p:nvSpPr>
          <p:spPr bwMode="auto">
            <a:xfrm>
              <a:off x="474650" y="5329350"/>
              <a:ext cx="216600" cy="146425"/>
            </a:xfrm>
            <a:custGeom>
              <a:avLst/>
              <a:gdLst>
                <a:gd name="T0" fmla="*/ 1215 w 8664"/>
                <a:gd name="T1" fmla="*/ 0 h 5857"/>
                <a:gd name="T2" fmla="*/ 1 w 8664"/>
                <a:gd name="T3" fmla="*/ 4916 h 5857"/>
                <a:gd name="T4" fmla="*/ 8365 w 8664"/>
                <a:gd name="T5" fmla="*/ 5856 h 5857"/>
                <a:gd name="T6" fmla="*/ 8664 w 8664"/>
                <a:gd name="T7" fmla="*/ 986 h 5857"/>
                <a:gd name="T8" fmla="*/ 1215 w 8664"/>
                <a:gd name="T9" fmla="*/ 0 h 58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"/>
                <a:gd name="T16" fmla="*/ 0 h 5857"/>
                <a:gd name="T17" fmla="*/ 8664 w 8664"/>
                <a:gd name="T18" fmla="*/ 5857 h 58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" h="5857" extrusionOk="0">
                  <a:moveTo>
                    <a:pt x="1215" y="0"/>
                  </a:moveTo>
                  <a:lnTo>
                    <a:pt x="1" y="4916"/>
                  </a:lnTo>
                  <a:lnTo>
                    <a:pt x="8365" y="5856"/>
                  </a:lnTo>
                  <a:lnTo>
                    <a:pt x="8664" y="986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4" name="Google Shape;2667;p47"/>
            <p:cNvSpPr>
              <a:spLocks/>
            </p:cNvSpPr>
            <p:nvPr/>
          </p:nvSpPr>
          <p:spPr bwMode="auto">
            <a:xfrm>
              <a:off x="577675" y="5335375"/>
              <a:ext cx="23450" cy="111950"/>
            </a:xfrm>
            <a:custGeom>
              <a:avLst/>
              <a:gdLst>
                <a:gd name="T0" fmla="*/ 868 w 938"/>
                <a:gd name="T1" fmla="*/ 1 h 4478"/>
                <a:gd name="T2" fmla="*/ 345 w 938"/>
                <a:gd name="T3" fmla="*/ 2221 h 4478"/>
                <a:gd name="T4" fmla="*/ 69 w 938"/>
                <a:gd name="T5" fmla="*/ 4477 h 4478"/>
                <a:gd name="T6" fmla="*/ 70 w 938"/>
                <a:gd name="T7" fmla="*/ 4477 h 4478"/>
                <a:gd name="T8" fmla="*/ 593 w 938"/>
                <a:gd name="T9" fmla="*/ 2257 h 4478"/>
                <a:gd name="T10" fmla="*/ 869 w 938"/>
                <a:gd name="T11" fmla="*/ 1 h 4478"/>
                <a:gd name="T12" fmla="*/ 868 w 938"/>
                <a:gd name="T13" fmla="*/ 1 h 44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8"/>
                <a:gd name="T22" fmla="*/ 0 h 4478"/>
                <a:gd name="T23" fmla="*/ 938 w 938"/>
                <a:gd name="T24" fmla="*/ 4478 h 44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8" h="4478" extrusionOk="0">
                  <a:moveTo>
                    <a:pt x="868" y="1"/>
                  </a:moveTo>
                  <a:cubicBezTo>
                    <a:pt x="797" y="1"/>
                    <a:pt x="564" y="991"/>
                    <a:pt x="345" y="2221"/>
                  </a:cubicBezTo>
                  <a:cubicBezTo>
                    <a:pt x="124" y="3457"/>
                    <a:pt x="1" y="4467"/>
                    <a:pt x="69" y="4477"/>
                  </a:cubicBezTo>
                  <a:cubicBezTo>
                    <a:pt x="70" y="4477"/>
                    <a:pt x="70" y="4477"/>
                    <a:pt x="70" y="4477"/>
                  </a:cubicBezTo>
                  <a:cubicBezTo>
                    <a:pt x="141" y="4477"/>
                    <a:pt x="374" y="3487"/>
                    <a:pt x="593" y="2257"/>
                  </a:cubicBezTo>
                  <a:cubicBezTo>
                    <a:pt x="815" y="1021"/>
                    <a:pt x="938" y="11"/>
                    <a:pt x="869" y="1"/>
                  </a:cubicBezTo>
                  <a:cubicBezTo>
                    <a:pt x="868" y="1"/>
                    <a:pt x="868" y="1"/>
                    <a:pt x="86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5" name="Google Shape;2668;p47"/>
            <p:cNvSpPr>
              <a:spLocks/>
            </p:cNvSpPr>
            <p:nvPr/>
          </p:nvSpPr>
          <p:spPr bwMode="auto">
            <a:xfrm>
              <a:off x="479750" y="5428175"/>
              <a:ext cx="205000" cy="34425"/>
            </a:xfrm>
            <a:custGeom>
              <a:avLst/>
              <a:gdLst>
                <a:gd name="T0" fmla="*/ 51 w 8200"/>
                <a:gd name="T1" fmla="*/ 0 h 1377"/>
                <a:gd name="T2" fmla="*/ 7 w 8200"/>
                <a:gd name="T3" fmla="*/ 8 h 1377"/>
                <a:gd name="T4" fmla="*/ 1186 w 8200"/>
                <a:gd name="T5" fmla="*/ 307 h 1377"/>
                <a:gd name="T6" fmla="*/ 4081 w 8200"/>
                <a:gd name="T7" fmla="*/ 802 h 1377"/>
                <a:gd name="T8" fmla="*/ 6982 w 8200"/>
                <a:gd name="T9" fmla="*/ 1230 h 1377"/>
                <a:gd name="T10" fmla="*/ 8147 w 8200"/>
                <a:gd name="T11" fmla="*/ 1376 h 1377"/>
                <a:gd name="T12" fmla="*/ 8193 w 8200"/>
                <a:gd name="T13" fmla="*/ 1368 h 1377"/>
                <a:gd name="T14" fmla="*/ 7016 w 8200"/>
                <a:gd name="T15" fmla="*/ 1070 h 1377"/>
                <a:gd name="T16" fmla="*/ 4123 w 8200"/>
                <a:gd name="T17" fmla="*/ 575 h 1377"/>
                <a:gd name="T18" fmla="*/ 1220 w 8200"/>
                <a:gd name="T19" fmla="*/ 147 h 1377"/>
                <a:gd name="T20" fmla="*/ 51 w 8200"/>
                <a:gd name="T21" fmla="*/ 0 h 1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00"/>
                <a:gd name="T34" fmla="*/ 0 h 1377"/>
                <a:gd name="T35" fmla="*/ 8200 w 8200"/>
                <a:gd name="T36" fmla="*/ 1377 h 13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00" h="1377" extrusionOk="0">
                  <a:moveTo>
                    <a:pt x="51" y="0"/>
                  </a:moveTo>
                  <a:cubicBezTo>
                    <a:pt x="24" y="0"/>
                    <a:pt x="9" y="3"/>
                    <a:pt x="7" y="8"/>
                  </a:cubicBezTo>
                  <a:cubicBezTo>
                    <a:pt x="0" y="39"/>
                    <a:pt x="450" y="157"/>
                    <a:pt x="1186" y="307"/>
                  </a:cubicBezTo>
                  <a:cubicBezTo>
                    <a:pt x="1922" y="456"/>
                    <a:pt x="2947" y="630"/>
                    <a:pt x="4081" y="802"/>
                  </a:cubicBezTo>
                  <a:lnTo>
                    <a:pt x="6982" y="1230"/>
                  </a:lnTo>
                  <a:cubicBezTo>
                    <a:pt x="7593" y="1318"/>
                    <a:pt x="8013" y="1376"/>
                    <a:pt x="8147" y="1376"/>
                  </a:cubicBezTo>
                  <a:cubicBezTo>
                    <a:pt x="8176" y="1376"/>
                    <a:pt x="8192" y="1373"/>
                    <a:pt x="8193" y="1368"/>
                  </a:cubicBezTo>
                  <a:cubicBezTo>
                    <a:pt x="8200" y="1338"/>
                    <a:pt x="7752" y="1220"/>
                    <a:pt x="7016" y="1070"/>
                  </a:cubicBezTo>
                  <a:cubicBezTo>
                    <a:pt x="6279" y="920"/>
                    <a:pt x="5255" y="747"/>
                    <a:pt x="4123" y="575"/>
                  </a:cubicBezTo>
                  <a:lnTo>
                    <a:pt x="1220" y="147"/>
                  </a:lnTo>
                  <a:cubicBezTo>
                    <a:pt x="604" y="57"/>
                    <a:pt x="182" y="0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6" name="Google Shape;2669;p47"/>
            <p:cNvSpPr>
              <a:spLocks/>
            </p:cNvSpPr>
            <p:nvPr/>
          </p:nvSpPr>
          <p:spPr bwMode="auto">
            <a:xfrm>
              <a:off x="1232400" y="5335375"/>
              <a:ext cx="422400" cy="140325"/>
            </a:xfrm>
            <a:custGeom>
              <a:avLst/>
              <a:gdLst>
                <a:gd name="T0" fmla="*/ 1 w 16896"/>
                <a:gd name="T1" fmla="*/ 1 h 5613"/>
                <a:gd name="T2" fmla="*/ 60 w 16896"/>
                <a:gd name="T3" fmla="*/ 5503 h 5613"/>
                <a:gd name="T4" fmla="*/ 623 w 16896"/>
                <a:gd name="T5" fmla="*/ 5525 h 5613"/>
                <a:gd name="T6" fmla="*/ 7016 w 16896"/>
                <a:gd name="T7" fmla="*/ 5613 h 5613"/>
                <a:gd name="T8" fmla="*/ 15041 w 16896"/>
                <a:gd name="T9" fmla="*/ 5223 h 5613"/>
                <a:gd name="T10" fmla="*/ 9146 w 16896"/>
                <a:gd name="T11" fmla="*/ 3052 h 5613"/>
                <a:gd name="T12" fmla="*/ 9057 w 16896"/>
                <a:gd name="T13" fmla="*/ 1 h 56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96"/>
                <a:gd name="T22" fmla="*/ 0 h 5613"/>
                <a:gd name="T23" fmla="*/ 16896 w 16896"/>
                <a:gd name="T24" fmla="*/ 5613 h 56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96" h="5613" extrusionOk="0">
                  <a:moveTo>
                    <a:pt x="1" y="1"/>
                  </a:moveTo>
                  <a:lnTo>
                    <a:pt x="60" y="5503"/>
                  </a:lnTo>
                  <a:lnTo>
                    <a:pt x="623" y="5525"/>
                  </a:lnTo>
                  <a:cubicBezTo>
                    <a:pt x="1723" y="5562"/>
                    <a:pt x="4314" y="5613"/>
                    <a:pt x="7016" y="5613"/>
                  </a:cubicBezTo>
                  <a:cubicBezTo>
                    <a:pt x="10472" y="5613"/>
                    <a:pt x="14108" y="5529"/>
                    <a:pt x="15041" y="5223"/>
                  </a:cubicBezTo>
                  <a:cubicBezTo>
                    <a:pt x="16896" y="4615"/>
                    <a:pt x="9146" y="3052"/>
                    <a:pt x="9146" y="3052"/>
                  </a:cubicBez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7" name="Google Shape;2670;p47"/>
            <p:cNvSpPr>
              <a:spLocks/>
            </p:cNvSpPr>
            <p:nvPr/>
          </p:nvSpPr>
          <p:spPr bwMode="auto">
            <a:xfrm>
              <a:off x="1230550" y="5459525"/>
              <a:ext cx="385050" cy="10250"/>
            </a:xfrm>
            <a:custGeom>
              <a:avLst/>
              <a:gdLst>
                <a:gd name="T0" fmla="*/ 15338 w 15402"/>
                <a:gd name="T1" fmla="*/ 1 h 410"/>
                <a:gd name="T2" fmla="*/ 15246 w 15402"/>
                <a:gd name="T3" fmla="*/ 1 h 410"/>
                <a:gd name="T4" fmla="*/ 14796 w 15402"/>
                <a:gd name="T5" fmla="*/ 18 h 410"/>
                <a:gd name="T6" fmla="*/ 13147 w 15402"/>
                <a:gd name="T7" fmla="*/ 88 h 410"/>
                <a:gd name="T8" fmla="*/ 7702 w 15402"/>
                <a:gd name="T9" fmla="*/ 264 h 410"/>
                <a:gd name="T10" fmla="*/ 2256 w 15402"/>
                <a:gd name="T11" fmla="*/ 319 h 410"/>
                <a:gd name="T12" fmla="*/ 606 w 15402"/>
                <a:gd name="T13" fmla="*/ 319 h 410"/>
                <a:gd name="T14" fmla="*/ 157 w 15402"/>
                <a:gd name="T15" fmla="*/ 323 h 410"/>
                <a:gd name="T16" fmla="*/ 0 w 15402"/>
                <a:gd name="T17" fmla="*/ 330 h 410"/>
                <a:gd name="T18" fmla="*/ 157 w 15402"/>
                <a:gd name="T19" fmla="*/ 344 h 410"/>
                <a:gd name="T20" fmla="*/ 606 w 15402"/>
                <a:gd name="T21" fmla="*/ 361 h 410"/>
                <a:gd name="T22" fmla="*/ 2256 w 15402"/>
                <a:gd name="T23" fmla="*/ 396 h 410"/>
                <a:gd name="T24" fmla="*/ 4214 w 15402"/>
                <a:gd name="T25" fmla="*/ 409 h 410"/>
                <a:gd name="T26" fmla="*/ 7705 w 15402"/>
                <a:gd name="T27" fmla="*/ 372 h 410"/>
                <a:gd name="T28" fmla="*/ 13151 w 15402"/>
                <a:gd name="T29" fmla="*/ 166 h 410"/>
                <a:gd name="T30" fmla="*/ 14799 w 15402"/>
                <a:gd name="T31" fmla="*/ 60 h 410"/>
                <a:gd name="T32" fmla="*/ 15246 w 15402"/>
                <a:gd name="T33" fmla="*/ 24 h 410"/>
                <a:gd name="T34" fmla="*/ 15402 w 15402"/>
                <a:gd name="T35" fmla="*/ 4 h 410"/>
                <a:gd name="T36" fmla="*/ 15338 w 15402"/>
                <a:gd name="T37" fmla="*/ 1 h 4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02"/>
                <a:gd name="T58" fmla="*/ 0 h 410"/>
                <a:gd name="T59" fmla="*/ 15402 w 15402"/>
                <a:gd name="T60" fmla="*/ 410 h 4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02" h="410" extrusionOk="0">
                  <a:moveTo>
                    <a:pt x="15338" y="1"/>
                  </a:moveTo>
                  <a:cubicBezTo>
                    <a:pt x="15314" y="1"/>
                    <a:pt x="15283" y="1"/>
                    <a:pt x="15246" y="1"/>
                  </a:cubicBezTo>
                  <a:lnTo>
                    <a:pt x="14796" y="18"/>
                  </a:lnTo>
                  <a:lnTo>
                    <a:pt x="13147" y="88"/>
                  </a:lnTo>
                  <a:cubicBezTo>
                    <a:pt x="11754" y="146"/>
                    <a:pt x="9829" y="218"/>
                    <a:pt x="7702" y="264"/>
                  </a:cubicBezTo>
                  <a:cubicBezTo>
                    <a:pt x="5575" y="310"/>
                    <a:pt x="3650" y="319"/>
                    <a:pt x="2256" y="319"/>
                  </a:cubicBezTo>
                  <a:lnTo>
                    <a:pt x="606" y="319"/>
                  </a:lnTo>
                  <a:lnTo>
                    <a:pt x="157" y="323"/>
                  </a:lnTo>
                  <a:cubicBezTo>
                    <a:pt x="55" y="323"/>
                    <a:pt x="0" y="327"/>
                    <a:pt x="0" y="330"/>
                  </a:cubicBezTo>
                  <a:cubicBezTo>
                    <a:pt x="0" y="334"/>
                    <a:pt x="55" y="339"/>
                    <a:pt x="157" y="344"/>
                  </a:cubicBezTo>
                  <a:lnTo>
                    <a:pt x="606" y="361"/>
                  </a:lnTo>
                  <a:lnTo>
                    <a:pt x="2256" y="396"/>
                  </a:lnTo>
                  <a:cubicBezTo>
                    <a:pt x="2827" y="404"/>
                    <a:pt x="3487" y="409"/>
                    <a:pt x="4214" y="409"/>
                  </a:cubicBezTo>
                  <a:cubicBezTo>
                    <a:pt x="5262" y="409"/>
                    <a:pt x="6449" y="399"/>
                    <a:pt x="7705" y="372"/>
                  </a:cubicBezTo>
                  <a:cubicBezTo>
                    <a:pt x="9832" y="327"/>
                    <a:pt x="11758" y="244"/>
                    <a:pt x="13151" y="166"/>
                  </a:cubicBezTo>
                  <a:lnTo>
                    <a:pt x="14799" y="60"/>
                  </a:lnTo>
                  <a:lnTo>
                    <a:pt x="15246" y="24"/>
                  </a:lnTo>
                  <a:cubicBezTo>
                    <a:pt x="15348" y="14"/>
                    <a:pt x="15402" y="8"/>
                    <a:pt x="15402" y="4"/>
                  </a:cubicBezTo>
                  <a:cubicBezTo>
                    <a:pt x="15402" y="1"/>
                    <a:pt x="15380" y="1"/>
                    <a:pt x="1533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8" name="Google Shape;2671;p47"/>
            <p:cNvSpPr>
              <a:spLocks/>
            </p:cNvSpPr>
            <p:nvPr/>
          </p:nvSpPr>
          <p:spPr bwMode="auto">
            <a:xfrm>
              <a:off x="1534900" y="5431300"/>
              <a:ext cx="22950" cy="36025"/>
            </a:xfrm>
            <a:custGeom>
              <a:avLst/>
              <a:gdLst>
                <a:gd name="T0" fmla="*/ 892 w 918"/>
                <a:gd name="T1" fmla="*/ 1 h 1441"/>
                <a:gd name="T2" fmla="*/ 255 w 918"/>
                <a:gd name="T3" fmla="*/ 591 h 1441"/>
                <a:gd name="T4" fmla="*/ 59 w 918"/>
                <a:gd name="T5" fmla="*/ 1441 h 1441"/>
                <a:gd name="T6" fmla="*/ 59 w 918"/>
                <a:gd name="T7" fmla="*/ 1441 h 1441"/>
                <a:gd name="T8" fmla="*/ 60 w 918"/>
                <a:gd name="T9" fmla="*/ 1441 h 1441"/>
                <a:gd name="T10" fmla="*/ 350 w 918"/>
                <a:gd name="T11" fmla="*/ 647 h 1441"/>
                <a:gd name="T12" fmla="*/ 898 w 918"/>
                <a:gd name="T13" fmla="*/ 4 h 1441"/>
                <a:gd name="T14" fmla="*/ 892 w 918"/>
                <a:gd name="T15" fmla="*/ 1 h 14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8"/>
                <a:gd name="T25" fmla="*/ 0 h 1441"/>
                <a:gd name="T26" fmla="*/ 918 w 918"/>
                <a:gd name="T27" fmla="*/ 1441 h 14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8" h="1441" extrusionOk="0">
                  <a:moveTo>
                    <a:pt x="892" y="1"/>
                  </a:moveTo>
                  <a:cubicBezTo>
                    <a:pt x="840" y="1"/>
                    <a:pt x="489" y="184"/>
                    <a:pt x="255" y="591"/>
                  </a:cubicBezTo>
                  <a:cubicBezTo>
                    <a:pt x="1" y="1020"/>
                    <a:pt x="32" y="1441"/>
                    <a:pt x="59" y="1441"/>
                  </a:cubicBezTo>
                  <a:cubicBezTo>
                    <a:pt x="59" y="1441"/>
                    <a:pt x="59" y="1441"/>
                    <a:pt x="59" y="1441"/>
                  </a:cubicBezTo>
                  <a:cubicBezTo>
                    <a:pt x="59" y="1441"/>
                    <a:pt x="60" y="1441"/>
                    <a:pt x="60" y="1441"/>
                  </a:cubicBezTo>
                  <a:cubicBezTo>
                    <a:pt x="93" y="1441"/>
                    <a:pt x="111" y="1048"/>
                    <a:pt x="350" y="647"/>
                  </a:cubicBezTo>
                  <a:cubicBezTo>
                    <a:pt x="583" y="240"/>
                    <a:pt x="918" y="30"/>
                    <a:pt x="898" y="4"/>
                  </a:cubicBezTo>
                  <a:cubicBezTo>
                    <a:pt x="898" y="2"/>
                    <a:pt x="895" y="1"/>
                    <a:pt x="89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49" name="Google Shape;2672;p47"/>
            <p:cNvSpPr>
              <a:spLocks/>
            </p:cNvSpPr>
            <p:nvPr/>
          </p:nvSpPr>
          <p:spPr bwMode="auto">
            <a:xfrm>
              <a:off x="1468025" y="5415650"/>
              <a:ext cx="12900" cy="19225"/>
            </a:xfrm>
            <a:custGeom>
              <a:avLst/>
              <a:gdLst>
                <a:gd name="T0" fmla="*/ 485 w 516"/>
                <a:gd name="T1" fmla="*/ 0 h 769"/>
                <a:gd name="T2" fmla="*/ 211 w 516"/>
                <a:gd name="T3" fmla="*/ 356 h 769"/>
                <a:gd name="T4" fmla="*/ 27 w 516"/>
                <a:gd name="T5" fmla="*/ 767 h 769"/>
                <a:gd name="T6" fmla="*/ 31 w 516"/>
                <a:gd name="T7" fmla="*/ 768 h 769"/>
                <a:gd name="T8" fmla="*/ 305 w 516"/>
                <a:gd name="T9" fmla="*/ 413 h 769"/>
                <a:gd name="T10" fmla="*/ 489 w 516"/>
                <a:gd name="T11" fmla="*/ 2 h 769"/>
                <a:gd name="T12" fmla="*/ 485 w 516"/>
                <a:gd name="T13" fmla="*/ 0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"/>
                <a:gd name="T22" fmla="*/ 0 h 769"/>
                <a:gd name="T23" fmla="*/ 516 w 516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" h="769" extrusionOk="0">
                  <a:moveTo>
                    <a:pt x="485" y="0"/>
                  </a:moveTo>
                  <a:cubicBezTo>
                    <a:pt x="451" y="0"/>
                    <a:pt x="333" y="154"/>
                    <a:pt x="211" y="356"/>
                  </a:cubicBezTo>
                  <a:cubicBezTo>
                    <a:pt x="83" y="568"/>
                    <a:pt x="0" y="752"/>
                    <a:pt x="27" y="767"/>
                  </a:cubicBezTo>
                  <a:cubicBezTo>
                    <a:pt x="28" y="768"/>
                    <a:pt x="29" y="768"/>
                    <a:pt x="31" y="768"/>
                  </a:cubicBezTo>
                  <a:cubicBezTo>
                    <a:pt x="63" y="768"/>
                    <a:pt x="183" y="614"/>
                    <a:pt x="305" y="413"/>
                  </a:cubicBezTo>
                  <a:cubicBezTo>
                    <a:pt x="433" y="201"/>
                    <a:pt x="516" y="17"/>
                    <a:pt x="489" y="2"/>
                  </a:cubicBezTo>
                  <a:cubicBezTo>
                    <a:pt x="488" y="1"/>
                    <a:pt x="487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0" name="Google Shape;2673;p47"/>
            <p:cNvSpPr>
              <a:spLocks/>
            </p:cNvSpPr>
            <p:nvPr/>
          </p:nvSpPr>
          <p:spPr bwMode="auto">
            <a:xfrm>
              <a:off x="1449575" y="5412400"/>
              <a:ext cx="14950" cy="13200"/>
            </a:xfrm>
            <a:custGeom>
              <a:avLst/>
              <a:gdLst>
                <a:gd name="T0" fmla="*/ 567 w 598"/>
                <a:gd name="T1" fmla="*/ 0 h 528"/>
                <a:gd name="T2" fmla="*/ 262 w 598"/>
                <a:gd name="T3" fmla="*/ 224 h 528"/>
                <a:gd name="T4" fmla="*/ 22 w 598"/>
                <a:gd name="T5" fmla="*/ 525 h 528"/>
                <a:gd name="T6" fmla="*/ 30 w 598"/>
                <a:gd name="T7" fmla="*/ 528 h 528"/>
                <a:gd name="T8" fmla="*/ 338 w 598"/>
                <a:gd name="T9" fmla="*/ 304 h 528"/>
                <a:gd name="T10" fmla="*/ 577 w 598"/>
                <a:gd name="T11" fmla="*/ 4 h 528"/>
                <a:gd name="T12" fmla="*/ 567 w 598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528"/>
                <a:gd name="T23" fmla="*/ 598 w 598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528" extrusionOk="0">
                  <a:moveTo>
                    <a:pt x="567" y="0"/>
                  </a:moveTo>
                  <a:cubicBezTo>
                    <a:pt x="528" y="0"/>
                    <a:pt x="400" y="93"/>
                    <a:pt x="262" y="224"/>
                  </a:cubicBezTo>
                  <a:cubicBezTo>
                    <a:pt x="109" y="368"/>
                    <a:pt x="1" y="502"/>
                    <a:pt x="22" y="525"/>
                  </a:cubicBezTo>
                  <a:cubicBezTo>
                    <a:pt x="23" y="527"/>
                    <a:pt x="26" y="528"/>
                    <a:pt x="30" y="528"/>
                  </a:cubicBezTo>
                  <a:cubicBezTo>
                    <a:pt x="67" y="528"/>
                    <a:pt x="197" y="435"/>
                    <a:pt x="338" y="304"/>
                  </a:cubicBezTo>
                  <a:cubicBezTo>
                    <a:pt x="491" y="160"/>
                    <a:pt x="598" y="26"/>
                    <a:pt x="577" y="4"/>
                  </a:cubicBezTo>
                  <a:cubicBezTo>
                    <a:pt x="575" y="2"/>
                    <a:pt x="571" y="0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1" name="Google Shape;2674;p47"/>
            <p:cNvSpPr>
              <a:spLocks/>
            </p:cNvSpPr>
            <p:nvPr/>
          </p:nvSpPr>
          <p:spPr bwMode="auto">
            <a:xfrm>
              <a:off x="1437975" y="5402825"/>
              <a:ext cx="23775" cy="2800"/>
            </a:xfrm>
            <a:custGeom>
              <a:avLst/>
              <a:gdLst>
                <a:gd name="T0" fmla="*/ 520 w 951"/>
                <a:gd name="T1" fmla="*/ 0 h 112"/>
                <a:gd name="T2" fmla="*/ 476 w 951"/>
                <a:gd name="T3" fmla="*/ 0 h 112"/>
                <a:gd name="T4" fmla="*/ 2 w 951"/>
                <a:gd name="T5" fmla="*/ 61 h 112"/>
                <a:gd name="T6" fmla="*/ 432 w 951"/>
                <a:gd name="T7" fmla="*/ 112 h 112"/>
                <a:gd name="T8" fmla="*/ 476 w 951"/>
                <a:gd name="T9" fmla="*/ 111 h 112"/>
                <a:gd name="T10" fmla="*/ 951 w 951"/>
                <a:gd name="T11" fmla="*/ 51 h 112"/>
                <a:gd name="T12" fmla="*/ 520 w 951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112"/>
                <a:gd name="T23" fmla="*/ 951 w 951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112" extrusionOk="0">
                  <a:moveTo>
                    <a:pt x="520" y="0"/>
                  </a:moveTo>
                  <a:cubicBezTo>
                    <a:pt x="505" y="0"/>
                    <a:pt x="491" y="0"/>
                    <a:pt x="476" y="0"/>
                  </a:cubicBezTo>
                  <a:cubicBezTo>
                    <a:pt x="214" y="3"/>
                    <a:pt x="1" y="31"/>
                    <a:pt x="2" y="61"/>
                  </a:cubicBezTo>
                  <a:cubicBezTo>
                    <a:pt x="2" y="90"/>
                    <a:pt x="191" y="112"/>
                    <a:pt x="432" y="112"/>
                  </a:cubicBezTo>
                  <a:cubicBezTo>
                    <a:pt x="446" y="112"/>
                    <a:pt x="461" y="111"/>
                    <a:pt x="476" y="111"/>
                  </a:cubicBezTo>
                  <a:cubicBezTo>
                    <a:pt x="737" y="108"/>
                    <a:pt x="951" y="82"/>
                    <a:pt x="951" y="51"/>
                  </a:cubicBezTo>
                  <a:cubicBezTo>
                    <a:pt x="951" y="22"/>
                    <a:pt x="761" y="0"/>
                    <a:pt x="52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2" name="Google Shape;2675;p47"/>
            <p:cNvSpPr>
              <a:spLocks/>
            </p:cNvSpPr>
            <p:nvPr/>
          </p:nvSpPr>
          <p:spPr bwMode="auto">
            <a:xfrm>
              <a:off x="1433450" y="5389075"/>
              <a:ext cx="27300" cy="3875"/>
            </a:xfrm>
            <a:custGeom>
              <a:avLst/>
              <a:gdLst>
                <a:gd name="T0" fmla="*/ 54 w 1092"/>
                <a:gd name="T1" fmla="*/ 0 h 155"/>
                <a:gd name="T2" fmla="*/ 11 w 1092"/>
                <a:gd name="T3" fmla="*/ 11 h 155"/>
                <a:gd name="T4" fmla="*/ 542 w 1092"/>
                <a:gd name="T5" fmla="*/ 153 h 155"/>
                <a:gd name="T6" fmla="*/ 628 w 1092"/>
                <a:gd name="T7" fmla="*/ 155 h 155"/>
                <a:gd name="T8" fmla="*/ 1087 w 1092"/>
                <a:gd name="T9" fmla="*/ 68 h 155"/>
                <a:gd name="T10" fmla="*/ 908 w 1092"/>
                <a:gd name="T11" fmla="*/ 50 h 155"/>
                <a:gd name="T12" fmla="*/ 841 w 1092"/>
                <a:gd name="T13" fmla="*/ 50 h 155"/>
                <a:gd name="T14" fmla="*/ 549 w 1092"/>
                <a:gd name="T15" fmla="*/ 43 h 155"/>
                <a:gd name="T16" fmla="*/ 54 w 1092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2"/>
                <a:gd name="T28" fmla="*/ 0 h 155"/>
                <a:gd name="T29" fmla="*/ 1092 w 1092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2" h="155" extrusionOk="0">
                  <a:moveTo>
                    <a:pt x="54" y="0"/>
                  </a:moveTo>
                  <a:cubicBezTo>
                    <a:pt x="28" y="0"/>
                    <a:pt x="13" y="3"/>
                    <a:pt x="11" y="11"/>
                  </a:cubicBezTo>
                  <a:cubicBezTo>
                    <a:pt x="1" y="37"/>
                    <a:pt x="234" y="137"/>
                    <a:pt x="542" y="153"/>
                  </a:cubicBezTo>
                  <a:cubicBezTo>
                    <a:pt x="571" y="154"/>
                    <a:pt x="600" y="155"/>
                    <a:pt x="628" y="155"/>
                  </a:cubicBezTo>
                  <a:cubicBezTo>
                    <a:pt x="893" y="155"/>
                    <a:pt x="1092" y="94"/>
                    <a:pt x="1087" y="68"/>
                  </a:cubicBezTo>
                  <a:cubicBezTo>
                    <a:pt x="1083" y="51"/>
                    <a:pt x="1015" y="50"/>
                    <a:pt x="908" y="50"/>
                  </a:cubicBezTo>
                  <a:cubicBezTo>
                    <a:pt x="887" y="50"/>
                    <a:pt x="865" y="50"/>
                    <a:pt x="841" y="50"/>
                  </a:cubicBezTo>
                  <a:cubicBezTo>
                    <a:pt x="756" y="50"/>
                    <a:pt x="656" y="49"/>
                    <a:pt x="549" y="43"/>
                  </a:cubicBezTo>
                  <a:cubicBezTo>
                    <a:pt x="326" y="30"/>
                    <a:pt x="136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3" name="Google Shape;2676;p47"/>
            <p:cNvSpPr>
              <a:spLocks/>
            </p:cNvSpPr>
            <p:nvPr/>
          </p:nvSpPr>
          <p:spPr bwMode="auto">
            <a:xfrm>
              <a:off x="1475925" y="5393800"/>
              <a:ext cx="42875" cy="25000"/>
            </a:xfrm>
            <a:custGeom>
              <a:avLst/>
              <a:gdLst>
                <a:gd name="T0" fmla="*/ 1177 w 1715"/>
                <a:gd name="T1" fmla="*/ 108 h 1000"/>
                <a:gd name="T2" fmla="*/ 1533 w 1715"/>
                <a:gd name="T3" fmla="*/ 194 h 1000"/>
                <a:gd name="T4" fmla="*/ 1492 w 1715"/>
                <a:gd name="T5" fmla="*/ 433 h 1000"/>
                <a:gd name="T6" fmla="*/ 1166 w 1715"/>
                <a:gd name="T7" fmla="*/ 580 h 1000"/>
                <a:gd name="T8" fmla="*/ 569 w 1715"/>
                <a:gd name="T9" fmla="*/ 750 h 1000"/>
                <a:gd name="T10" fmla="*/ 157 w 1715"/>
                <a:gd name="T11" fmla="*/ 815 h 1000"/>
                <a:gd name="T12" fmla="*/ 157 w 1715"/>
                <a:gd name="T13" fmla="*/ 815 h 1000"/>
                <a:gd name="T14" fmla="*/ 345 w 1715"/>
                <a:gd name="T15" fmla="*/ 495 h 1000"/>
                <a:gd name="T16" fmla="*/ 836 w 1715"/>
                <a:gd name="T17" fmla="*/ 162 h 1000"/>
                <a:gd name="T18" fmla="*/ 1177 w 1715"/>
                <a:gd name="T19" fmla="*/ 108 h 1000"/>
                <a:gd name="T20" fmla="*/ 1156 w 1715"/>
                <a:gd name="T21" fmla="*/ 1 h 1000"/>
                <a:gd name="T22" fmla="*/ 284 w 1715"/>
                <a:gd name="T23" fmla="*/ 447 h 1000"/>
                <a:gd name="T24" fmla="*/ 106 w 1715"/>
                <a:gd name="T25" fmla="*/ 822 h 1000"/>
                <a:gd name="T26" fmla="*/ 106 w 1715"/>
                <a:gd name="T27" fmla="*/ 822 h 1000"/>
                <a:gd name="T28" fmla="*/ 0 w 1715"/>
                <a:gd name="T29" fmla="*/ 842 h 1000"/>
                <a:gd name="T30" fmla="*/ 98 w 1715"/>
                <a:gd name="T31" fmla="*/ 856 h 1000"/>
                <a:gd name="T32" fmla="*/ 98 w 1715"/>
                <a:gd name="T33" fmla="*/ 856 h 1000"/>
                <a:gd name="T34" fmla="*/ 90 w 1715"/>
                <a:gd name="T35" fmla="*/ 999 h 1000"/>
                <a:gd name="T36" fmla="*/ 91 w 1715"/>
                <a:gd name="T37" fmla="*/ 999 h 1000"/>
                <a:gd name="T38" fmla="*/ 141 w 1715"/>
                <a:gd name="T39" fmla="*/ 858 h 1000"/>
                <a:gd name="T40" fmla="*/ 141 w 1715"/>
                <a:gd name="T41" fmla="*/ 858 h 1000"/>
                <a:gd name="T42" fmla="*/ 174 w 1715"/>
                <a:gd name="T43" fmla="*/ 858 h 1000"/>
                <a:gd name="T44" fmla="*/ 583 w 1715"/>
                <a:gd name="T45" fmla="*/ 826 h 1000"/>
                <a:gd name="T46" fmla="*/ 1202 w 1715"/>
                <a:gd name="T47" fmla="*/ 676 h 1000"/>
                <a:gd name="T48" fmla="*/ 1553 w 1715"/>
                <a:gd name="T49" fmla="*/ 521 h 1000"/>
                <a:gd name="T50" fmla="*/ 1693 w 1715"/>
                <a:gd name="T51" fmla="*/ 337 h 1000"/>
                <a:gd name="T52" fmla="*/ 1599 w 1715"/>
                <a:gd name="T53" fmla="*/ 106 h 1000"/>
                <a:gd name="T54" fmla="*/ 1156 w 1715"/>
                <a:gd name="T55" fmla="*/ 1 h 1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15"/>
                <a:gd name="T85" fmla="*/ 0 h 1000"/>
                <a:gd name="T86" fmla="*/ 1715 w 1715"/>
                <a:gd name="T87" fmla="*/ 1000 h 1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15" h="1000" extrusionOk="0">
                  <a:moveTo>
                    <a:pt x="1177" y="108"/>
                  </a:moveTo>
                  <a:cubicBezTo>
                    <a:pt x="1304" y="108"/>
                    <a:pt x="1431" y="132"/>
                    <a:pt x="1533" y="194"/>
                  </a:cubicBezTo>
                  <a:cubicBezTo>
                    <a:pt x="1627" y="260"/>
                    <a:pt x="1594" y="370"/>
                    <a:pt x="1492" y="433"/>
                  </a:cubicBezTo>
                  <a:cubicBezTo>
                    <a:pt x="1397" y="498"/>
                    <a:pt x="1273" y="538"/>
                    <a:pt x="1166" y="580"/>
                  </a:cubicBezTo>
                  <a:cubicBezTo>
                    <a:pt x="973" y="652"/>
                    <a:pt x="773" y="710"/>
                    <a:pt x="569" y="750"/>
                  </a:cubicBezTo>
                  <a:cubicBezTo>
                    <a:pt x="397" y="785"/>
                    <a:pt x="256" y="803"/>
                    <a:pt x="157" y="815"/>
                  </a:cubicBezTo>
                  <a:cubicBezTo>
                    <a:pt x="192" y="727"/>
                    <a:pt x="249" y="614"/>
                    <a:pt x="345" y="495"/>
                  </a:cubicBezTo>
                  <a:cubicBezTo>
                    <a:pt x="474" y="339"/>
                    <a:pt x="644" y="224"/>
                    <a:pt x="836" y="162"/>
                  </a:cubicBezTo>
                  <a:cubicBezTo>
                    <a:pt x="936" y="130"/>
                    <a:pt x="1057" y="108"/>
                    <a:pt x="1177" y="108"/>
                  </a:cubicBezTo>
                  <a:close/>
                  <a:moveTo>
                    <a:pt x="1156" y="1"/>
                  </a:moveTo>
                  <a:cubicBezTo>
                    <a:pt x="766" y="1"/>
                    <a:pt x="431" y="233"/>
                    <a:pt x="284" y="447"/>
                  </a:cubicBezTo>
                  <a:cubicBezTo>
                    <a:pt x="201" y="560"/>
                    <a:pt x="139" y="687"/>
                    <a:pt x="106" y="822"/>
                  </a:cubicBezTo>
                  <a:cubicBezTo>
                    <a:pt x="38" y="830"/>
                    <a:pt x="0" y="835"/>
                    <a:pt x="0" y="842"/>
                  </a:cubicBezTo>
                  <a:cubicBezTo>
                    <a:pt x="0" y="847"/>
                    <a:pt x="35" y="853"/>
                    <a:pt x="98" y="856"/>
                  </a:cubicBezTo>
                  <a:cubicBezTo>
                    <a:pt x="81" y="948"/>
                    <a:pt x="85" y="999"/>
                    <a:pt x="90" y="999"/>
                  </a:cubicBezTo>
                  <a:cubicBezTo>
                    <a:pt x="91" y="999"/>
                    <a:pt x="91" y="999"/>
                    <a:pt x="91" y="999"/>
                  </a:cubicBezTo>
                  <a:cubicBezTo>
                    <a:pt x="101" y="999"/>
                    <a:pt x="110" y="945"/>
                    <a:pt x="141" y="858"/>
                  </a:cubicBezTo>
                  <a:cubicBezTo>
                    <a:pt x="152" y="858"/>
                    <a:pt x="163" y="858"/>
                    <a:pt x="174" y="858"/>
                  </a:cubicBezTo>
                  <a:cubicBezTo>
                    <a:pt x="274" y="858"/>
                    <a:pt x="414" y="850"/>
                    <a:pt x="583" y="826"/>
                  </a:cubicBezTo>
                  <a:cubicBezTo>
                    <a:pt x="794" y="795"/>
                    <a:pt x="1001" y="745"/>
                    <a:pt x="1202" y="676"/>
                  </a:cubicBezTo>
                  <a:cubicBezTo>
                    <a:pt x="1314" y="632"/>
                    <a:pt x="1432" y="600"/>
                    <a:pt x="1553" y="521"/>
                  </a:cubicBezTo>
                  <a:cubicBezTo>
                    <a:pt x="1609" y="481"/>
                    <a:pt x="1672" y="426"/>
                    <a:pt x="1693" y="337"/>
                  </a:cubicBezTo>
                  <a:cubicBezTo>
                    <a:pt x="1714" y="247"/>
                    <a:pt x="1667" y="152"/>
                    <a:pt x="1599" y="106"/>
                  </a:cubicBezTo>
                  <a:cubicBezTo>
                    <a:pt x="1449" y="32"/>
                    <a:pt x="1299" y="1"/>
                    <a:pt x="115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4" name="Google Shape;2677;p47"/>
            <p:cNvSpPr>
              <a:spLocks/>
            </p:cNvSpPr>
            <p:nvPr/>
          </p:nvSpPr>
          <p:spPr bwMode="auto">
            <a:xfrm>
              <a:off x="1459725" y="5387575"/>
              <a:ext cx="22275" cy="27950"/>
            </a:xfrm>
            <a:custGeom>
              <a:avLst/>
              <a:gdLst>
                <a:gd name="T0" fmla="*/ 229 w 891"/>
                <a:gd name="T1" fmla="*/ 1 h 1118"/>
                <a:gd name="T2" fmla="*/ 199 w 891"/>
                <a:gd name="T3" fmla="*/ 2 h 1118"/>
                <a:gd name="T4" fmla="*/ 24 w 891"/>
                <a:gd name="T5" fmla="*/ 274 h 1118"/>
                <a:gd name="T6" fmla="*/ 130 w 891"/>
                <a:gd name="T7" fmla="*/ 533 h 1118"/>
                <a:gd name="T8" fmla="*/ 414 w 891"/>
                <a:gd name="T9" fmla="*/ 880 h 1118"/>
                <a:gd name="T10" fmla="*/ 749 w 891"/>
                <a:gd name="T11" fmla="*/ 1110 h 1118"/>
                <a:gd name="T12" fmla="*/ 752 w 891"/>
                <a:gd name="T13" fmla="*/ 1109 h 1118"/>
                <a:gd name="T14" fmla="*/ 468 w 891"/>
                <a:gd name="T15" fmla="*/ 825 h 1118"/>
                <a:gd name="T16" fmla="*/ 217 w 891"/>
                <a:gd name="T17" fmla="*/ 481 h 1118"/>
                <a:gd name="T18" fmla="*/ 220 w 891"/>
                <a:gd name="T19" fmla="*/ 109 h 1118"/>
                <a:gd name="T20" fmla="*/ 244 w 891"/>
                <a:gd name="T21" fmla="*/ 107 h 1118"/>
                <a:gd name="T22" fmla="*/ 610 w 891"/>
                <a:gd name="T23" fmla="*/ 349 h 1118"/>
                <a:gd name="T24" fmla="*/ 783 w 891"/>
                <a:gd name="T25" fmla="*/ 724 h 1118"/>
                <a:gd name="T26" fmla="*/ 800 w 891"/>
                <a:gd name="T27" fmla="*/ 1117 h 1118"/>
                <a:gd name="T28" fmla="*/ 801 w 891"/>
                <a:gd name="T29" fmla="*/ 1118 h 1118"/>
                <a:gd name="T30" fmla="*/ 859 w 891"/>
                <a:gd name="T31" fmla="*/ 711 h 1118"/>
                <a:gd name="T32" fmla="*/ 690 w 891"/>
                <a:gd name="T33" fmla="*/ 289 h 1118"/>
                <a:gd name="T34" fmla="*/ 229 w 891"/>
                <a:gd name="T35" fmla="*/ 1 h 1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1"/>
                <a:gd name="T55" fmla="*/ 0 h 1118"/>
                <a:gd name="T56" fmla="*/ 891 w 891"/>
                <a:gd name="T57" fmla="*/ 1118 h 1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1" h="1118" extrusionOk="0">
                  <a:moveTo>
                    <a:pt x="229" y="1"/>
                  </a:moveTo>
                  <a:cubicBezTo>
                    <a:pt x="219" y="1"/>
                    <a:pt x="209" y="1"/>
                    <a:pt x="199" y="2"/>
                  </a:cubicBezTo>
                  <a:cubicBezTo>
                    <a:pt x="64" y="22"/>
                    <a:pt x="1" y="178"/>
                    <a:pt x="24" y="274"/>
                  </a:cubicBezTo>
                  <a:cubicBezTo>
                    <a:pt x="37" y="377"/>
                    <a:pt x="85" y="464"/>
                    <a:pt x="130" y="533"/>
                  </a:cubicBezTo>
                  <a:cubicBezTo>
                    <a:pt x="210" y="661"/>
                    <a:pt x="304" y="777"/>
                    <a:pt x="414" y="880"/>
                  </a:cubicBezTo>
                  <a:cubicBezTo>
                    <a:pt x="587" y="1043"/>
                    <a:pt x="724" y="1110"/>
                    <a:pt x="749" y="1110"/>
                  </a:cubicBezTo>
                  <a:cubicBezTo>
                    <a:pt x="751" y="1110"/>
                    <a:pt x="752" y="1110"/>
                    <a:pt x="752" y="1109"/>
                  </a:cubicBezTo>
                  <a:cubicBezTo>
                    <a:pt x="762" y="1094"/>
                    <a:pt x="634" y="1006"/>
                    <a:pt x="468" y="825"/>
                  </a:cubicBezTo>
                  <a:cubicBezTo>
                    <a:pt x="373" y="720"/>
                    <a:pt x="289" y="605"/>
                    <a:pt x="217" y="481"/>
                  </a:cubicBezTo>
                  <a:cubicBezTo>
                    <a:pt x="134" y="359"/>
                    <a:pt x="75" y="140"/>
                    <a:pt x="220" y="109"/>
                  </a:cubicBezTo>
                  <a:cubicBezTo>
                    <a:pt x="228" y="108"/>
                    <a:pt x="236" y="107"/>
                    <a:pt x="244" y="107"/>
                  </a:cubicBezTo>
                  <a:cubicBezTo>
                    <a:pt x="383" y="107"/>
                    <a:pt x="524" y="240"/>
                    <a:pt x="610" y="349"/>
                  </a:cubicBezTo>
                  <a:cubicBezTo>
                    <a:pt x="695" y="460"/>
                    <a:pt x="754" y="588"/>
                    <a:pt x="783" y="724"/>
                  </a:cubicBezTo>
                  <a:cubicBezTo>
                    <a:pt x="832" y="960"/>
                    <a:pt x="782" y="1113"/>
                    <a:pt x="800" y="1117"/>
                  </a:cubicBezTo>
                  <a:cubicBezTo>
                    <a:pt x="800" y="1118"/>
                    <a:pt x="800" y="1118"/>
                    <a:pt x="801" y="1118"/>
                  </a:cubicBezTo>
                  <a:cubicBezTo>
                    <a:pt x="811" y="1118"/>
                    <a:pt x="891" y="968"/>
                    <a:pt x="859" y="711"/>
                  </a:cubicBezTo>
                  <a:cubicBezTo>
                    <a:pt x="838" y="558"/>
                    <a:pt x="780" y="414"/>
                    <a:pt x="690" y="289"/>
                  </a:cubicBezTo>
                  <a:cubicBezTo>
                    <a:pt x="589" y="166"/>
                    <a:pt x="460" y="1"/>
                    <a:pt x="22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5" name="Google Shape;2678;p47"/>
            <p:cNvSpPr>
              <a:spLocks/>
            </p:cNvSpPr>
            <p:nvPr/>
          </p:nvSpPr>
          <p:spPr bwMode="auto">
            <a:xfrm>
              <a:off x="1233800" y="5403775"/>
              <a:ext cx="82150" cy="64225"/>
            </a:xfrm>
            <a:custGeom>
              <a:avLst/>
              <a:gdLst>
                <a:gd name="T0" fmla="*/ 542 w 3286"/>
                <a:gd name="T1" fmla="*/ 0 h 2569"/>
                <a:gd name="T2" fmla="*/ 179 w 3286"/>
                <a:gd name="T3" fmla="*/ 28 h 2569"/>
                <a:gd name="T4" fmla="*/ 1 w 3286"/>
                <a:gd name="T5" fmla="*/ 73 h 2569"/>
                <a:gd name="T6" fmla="*/ 25 w 3286"/>
                <a:gd name="T7" fmla="*/ 78 h 2569"/>
                <a:gd name="T8" fmla="*/ 348 w 3286"/>
                <a:gd name="T9" fmla="*/ 66 h 2569"/>
                <a:gd name="T10" fmla="*/ 672 w 3286"/>
                <a:gd name="T11" fmla="*/ 82 h 2569"/>
                <a:gd name="T12" fmla="*/ 2148 w 3286"/>
                <a:gd name="T13" fmla="*/ 654 h 2569"/>
                <a:gd name="T14" fmla="*/ 3090 w 3286"/>
                <a:gd name="T15" fmla="*/ 1925 h 2569"/>
                <a:gd name="T16" fmla="*/ 3277 w 3286"/>
                <a:gd name="T17" fmla="*/ 2569 h 2569"/>
                <a:gd name="T18" fmla="*/ 3277 w 3286"/>
                <a:gd name="T19" fmla="*/ 2569 h 2569"/>
                <a:gd name="T20" fmla="*/ 3273 w 3286"/>
                <a:gd name="T21" fmla="*/ 2386 h 2569"/>
                <a:gd name="T22" fmla="*/ 3163 w 3286"/>
                <a:gd name="T23" fmla="*/ 1898 h 2569"/>
                <a:gd name="T24" fmla="*/ 2215 w 3286"/>
                <a:gd name="T25" fmla="*/ 565 h 2569"/>
                <a:gd name="T26" fmla="*/ 678 w 3286"/>
                <a:gd name="T27" fmla="*/ 4 h 2569"/>
                <a:gd name="T28" fmla="*/ 542 w 3286"/>
                <a:gd name="T29" fmla="*/ 0 h 25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86"/>
                <a:gd name="T46" fmla="*/ 0 h 2569"/>
                <a:gd name="T47" fmla="*/ 3286 w 3286"/>
                <a:gd name="T48" fmla="*/ 2569 h 25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86" h="2569" extrusionOk="0">
                  <a:moveTo>
                    <a:pt x="542" y="0"/>
                  </a:moveTo>
                  <a:cubicBezTo>
                    <a:pt x="420" y="0"/>
                    <a:pt x="299" y="10"/>
                    <a:pt x="179" y="28"/>
                  </a:cubicBezTo>
                  <a:cubicBezTo>
                    <a:pt x="63" y="48"/>
                    <a:pt x="1" y="66"/>
                    <a:pt x="1" y="73"/>
                  </a:cubicBezTo>
                  <a:cubicBezTo>
                    <a:pt x="1" y="77"/>
                    <a:pt x="9" y="78"/>
                    <a:pt x="25" y="78"/>
                  </a:cubicBezTo>
                  <a:cubicBezTo>
                    <a:pt x="72" y="78"/>
                    <a:pt x="184" y="66"/>
                    <a:pt x="348" y="66"/>
                  </a:cubicBezTo>
                  <a:cubicBezTo>
                    <a:pt x="441" y="66"/>
                    <a:pt x="550" y="70"/>
                    <a:pt x="672" y="82"/>
                  </a:cubicBezTo>
                  <a:cubicBezTo>
                    <a:pt x="1080" y="118"/>
                    <a:pt x="1649" y="273"/>
                    <a:pt x="2148" y="654"/>
                  </a:cubicBezTo>
                  <a:cubicBezTo>
                    <a:pt x="2646" y="1033"/>
                    <a:pt x="2947" y="1541"/>
                    <a:pt x="3090" y="1925"/>
                  </a:cubicBezTo>
                  <a:cubicBezTo>
                    <a:pt x="3236" y="2309"/>
                    <a:pt x="3256" y="2569"/>
                    <a:pt x="3277" y="2569"/>
                  </a:cubicBezTo>
                  <a:cubicBezTo>
                    <a:pt x="3277" y="2569"/>
                    <a:pt x="3277" y="2569"/>
                    <a:pt x="3277" y="2569"/>
                  </a:cubicBezTo>
                  <a:cubicBezTo>
                    <a:pt x="3283" y="2569"/>
                    <a:pt x="3286" y="2503"/>
                    <a:pt x="3273" y="2386"/>
                  </a:cubicBezTo>
                  <a:cubicBezTo>
                    <a:pt x="3253" y="2220"/>
                    <a:pt x="3217" y="2057"/>
                    <a:pt x="3163" y="1898"/>
                  </a:cubicBezTo>
                  <a:cubicBezTo>
                    <a:pt x="3035" y="1498"/>
                    <a:pt x="2735" y="963"/>
                    <a:pt x="2215" y="565"/>
                  </a:cubicBezTo>
                  <a:cubicBezTo>
                    <a:pt x="1694" y="167"/>
                    <a:pt x="1097" y="21"/>
                    <a:pt x="678" y="4"/>
                  </a:cubicBezTo>
                  <a:cubicBezTo>
                    <a:pt x="632" y="2"/>
                    <a:pt x="587" y="0"/>
                    <a:pt x="5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6" name="Google Shape;2679;p47"/>
            <p:cNvSpPr>
              <a:spLocks/>
            </p:cNvSpPr>
            <p:nvPr/>
          </p:nvSpPr>
          <p:spPr bwMode="auto">
            <a:xfrm>
              <a:off x="1344075" y="5445425"/>
              <a:ext cx="66550" cy="3700"/>
            </a:xfrm>
            <a:custGeom>
              <a:avLst/>
              <a:gdLst>
                <a:gd name="T0" fmla="*/ 2557 w 2662"/>
                <a:gd name="T1" fmla="*/ 1 h 148"/>
                <a:gd name="T2" fmla="*/ 1330 w 2662"/>
                <a:gd name="T3" fmla="*/ 37 h 148"/>
                <a:gd name="T4" fmla="*/ 1069 w 2662"/>
                <a:gd name="T5" fmla="*/ 39 h 148"/>
                <a:gd name="T6" fmla="*/ 193 w 2662"/>
                <a:gd name="T7" fmla="*/ 30 h 148"/>
                <a:gd name="T8" fmla="*/ 4 w 2662"/>
                <a:gd name="T9" fmla="*/ 44 h 148"/>
                <a:gd name="T10" fmla="*/ 1197 w 2662"/>
                <a:gd name="T11" fmla="*/ 148 h 148"/>
                <a:gd name="T12" fmla="*/ 1332 w 2662"/>
                <a:gd name="T13" fmla="*/ 147 h 148"/>
                <a:gd name="T14" fmla="*/ 2657 w 2662"/>
                <a:gd name="T15" fmla="*/ 12 h 148"/>
                <a:gd name="T16" fmla="*/ 2557 w 2662"/>
                <a:gd name="T17" fmla="*/ 1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2"/>
                <a:gd name="T28" fmla="*/ 0 h 148"/>
                <a:gd name="T29" fmla="*/ 2662 w 2662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2" h="148" extrusionOk="0">
                  <a:moveTo>
                    <a:pt x="2557" y="1"/>
                  </a:moveTo>
                  <a:cubicBezTo>
                    <a:pt x="2358" y="1"/>
                    <a:pt x="1884" y="31"/>
                    <a:pt x="1330" y="37"/>
                  </a:cubicBezTo>
                  <a:cubicBezTo>
                    <a:pt x="1241" y="38"/>
                    <a:pt x="1153" y="39"/>
                    <a:pt x="1069" y="39"/>
                  </a:cubicBezTo>
                  <a:cubicBezTo>
                    <a:pt x="697" y="39"/>
                    <a:pt x="382" y="30"/>
                    <a:pt x="193" y="30"/>
                  </a:cubicBezTo>
                  <a:cubicBezTo>
                    <a:pt x="74" y="30"/>
                    <a:pt x="5" y="34"/>
                    <a:pt x="4" y="44"/>
                  </a:cubicBezTo>
                  <a:cubicBezTo>
                    <a:pt x="0" y="72"/>
                    <a:pt x="523" y="148"/>
                    <a:pt x="1197" y="148"/>
                  </a:cubicBezTo>
                  <a:cubicBezTo>
                    <a:pt x="1241" y="148"/>
                    <a:pt x="1286" y="147"/>
                    <a:pt x="1332" y="147"/>
                  </a:cubicBezTo>
                  <a:cubicBezTo>
                    <a:pt x="2070" y="137"/>
                    <a:pt x="2661" y="40"/>
                    <a:pt x="2657" y="12"/>
                  </a:cubicBezTo>
                  <a:cubicBezTo>
                    <a:pt x="2656" y="4"/>
                    <a:pt x="2620" y="1"/>
                    <a:pt x="255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7" name="Google Shape;2680;p47"/>
            <p:cNvSpPr>
              <a:spLocks/>
            </p:cNvSpPr>
            <p:nvPr/>
          </p:nvSpPr>
          <p:spPr bwMode="auto">
            <a:xfrm>
              <a:off x="1299125" y="5447325"/>
              <a:ext cx="7800" cy="12925"/>
            </a:xfrm>
            <a:custGeom>
              <a:avLst/>
              <a:gdLst>
                <a:gd name="T0" fmla="*/ 33 w 312"/>
                <a:gd name="T1" fmla="*/ 1 h 517"/>
                <a:gd name="T2" fmla="*/ 23 w 312"/>
                <a:gd name="T3" fmla="*/ 5 h 517"/>
                <a:gd name="T4" fmla="*/ 137 w 312"/>
                <a:gd name="T5" fmla="*/ 265 h 517"/>
                <a:gd name="T6" fmla="*/ 267 w 312"/>
                <a:gd name="T7" fmla="*/ 516 h 517"/>
                <a:gd name="T8" fmla="*/ 268 w 312"/>
                <a:gd name="T9" fmla="*/ 516 h 517"/>
                <a:gd name="T10" fmla="*/ 237 w 312"/>
                <a:gd name="T11" fmla="*/ 217 h 517"/>
                <a:gd name="T12" fmla="*/ 33 w 312"/>
                <a:gd name="T13" fmla="*/ 1 h 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517"/>
                <a:gd name="T23" fmla="*/ 312 w 312"/>
                <a:gd name="T24" fmla="*/ 517 h 5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517" extrusionOk="0">
                  <a:moveTo>
                    <a:pt x="33" y="1"/>
                  </a:moveTo>
                  <a:cubicBezTo>
                    <a:pt x="29" y="1"/>
                    <a:pt x="25" y="2"/>
                    <a:pt x="23" y="5"/>
                  </a:cubicBezTo>
                  <a:cubicBezTo>
                    <a:pt x="1" y="27"/>
                    <a:pt x="74" y="130"/>
                    <a:pt x="137" y="265"/>
                  </a:cubicBezTo>
                  <a:cubicBezTo>
                    <a:pt x="201" y="398"/>
                    <a:pt x="236" y="516"/>
                    <a:pt x="267" y="516"/>
                  </a:cubicBezTo>
                  <a:cubicBezTo>
                    <a:pt x="267" y="516"/>
                    <a:pt x="268" y="516"/>
                    <a:pt x="268" y="516"/>
                  </a:cubicBezTo>
                  <a:cubicBezTo>
                    <a:pt x="300" y="513"/>
                    <a:pt x="311" y="371"/>
                    <a:pt x="237" y="217"/>
                  </a:cubicBezTo>
                  <a:cubicBezTo>
                    <a:pt x="171" y="80"/>
                    <a:pt x="68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8" name="Google Shape;2681;p47"/>
            <p:cNvSpPr>
              <a:spLocks/>
            </p:cNvSpPr>
            <p:nvPr/>
          </p:nvSpPr>
          <p:spPr bwMode="auto">
            <a:xfrm>
              <a:off x="1281950" y="5426825"/>
              <a:ext cx="9775" cy="8700"/>
            </a:xfrm>
            <a:custGeom>
              <a:avLst/>
              <a:gdLst>
                <a:gd name="T0" fmla="*/ 36 w 391"/>
                <a:gd name="T1" fmla="*/ 1 h 348"/>
                <a:gd name="T2" fmla="*/ 22 w 391"/>
                <a:gd name="T3" fmla="*/ 6 h 348"/>
                <a:gd name="T4" fmla="*/ 157 w 391"/>
                <a:gd name="T5" fmla="*/ 213 h 348"/>
                <a:gd name="T6" fmla="*/ 356 w 391"/>
                <a:gd name="T7" fmla="*/ 347 h 348"/>
                <a:gd name="T8" fmla="*/ 369 w 391"/>
                <a:gd name="T9" fmla="*/ 343 h 348"/>
                <a:gd name="T10" fmla="*/ 234 w 391"/>
                <a:gd name="T11" fmla="*/ 135 h 348"/>
                <a:gd name="T12" fmla="*/ 36 w 391"/>
                <a:gd name="T13" fmla="*/ 1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348"/>
                <a:gd name="T23" fmla="*/ 391 w 391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348" extrusionOk="0">
                  <a:moveTo>
                    <a:pt x="36" y="1"/>
                  </a:moveTo>
                  <a:cubicBezTo>
                    <a:pt x="30" y="1"/>
                    <a:pt x="25" y="2"/>
                    <a:pt x="22" y="6"/>
                  </a:cubicBezTo>
                  <a:cubicBezTo>
                    <a:pt x="1" y="28"/>
                    <a:pt x="61" y="121"/>
                    <a:pt x="157" y="213"/>
                  </a:cubicBezTo>
                  <a:cubicBezTo>
                    <a:pt x="239" y="293"/>
                    <a:pt x="320" y="347"/>
                    <a:pt x="356" y="347"/>
                  </a:cubicBezTo>
                  <a:cubicBezTo>
                    <a:pt x="361" y="347"/>
                    <a:pt x="366" y="346"/>
                    <a:pt x="369" y="343"/>
                  </a:cubicBezTo>
                  <a:cubicBezTo>
                    <a:pt x="390" y="320"/>
                    <a:pt x="330" y="228"/>
                    <a:pt x="234" y="135"/>
                  </a:cubicBezTo>
                  <a:cubicBezTo>
                    <a:pt x="151" y="54"/>
                    <a:pt x="71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59" name="Google Shape;2682;p47"/>
            <p:cNvSpPr>
              <a:spLocks/>
            </p:cNvSpPr>
            <p:nvPr/>
          </p:nvSpPr>
          <p:spPr bwMode="auto">
            <a:xfrm>
              <a:off x="1258100" y="5416575"/>
              <a:ext cx="13725" cy="5550"/>
            </a:xfrm>
            <a:custGeom>
              <a:avLst/>
              <a:gdLst>
                <a:gd name="T0" fmla="*/ 169 w 549"/>
                <a:gd name="T1" fmla="*/ 0 h 222"/>
                <a:gd name="T2" fmla="*/ 8 w 549"/>
                <a:gd name="T3" fmla="*/ 56 h 222"/>
                <a:gd name="T4" fmla="*/ 269 w 549"/>
                <a:gd name="T5" fmla="*/ 126 h 222"/>
                <a:gd name="T6" fmla="*/ 513 w 549"/>
                <a:gd name="T7" fmla="*/ 221 h 222"/>
                <a:gd name="T8" fmla="*/ 525 w 549"/>
                <a:gd name="T9" fmla="*/ 217 h 222"/>
                <a:gd name="T10" fmla="*/ 303 w 549"/>
                <a:gd name="T11" fmla="*/ 21 h 222"/>
                <a:gd name="T12" fmla="*/ 169 w 549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9"/>
                <a:gd name="T22" fmla="*/ 0 h 222"/>
                <a:gd name="T23" fmla="*/ 549 w 549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9" h="222" extrusionOk="0">
                  <a:moveTo>
                    <a:pt x="169" y="0"/>
                  </a:moveTo>
                  <a:cubicBezTo>
                    <a:pt x="69" y="0"/>
                    <a:pt x="1" y="36"/>
                    <a:pt x="8" y="56"/>
                  </a:cubicBezTo>
                  <a:cubicBezTo>
                    <a:pt x="15" y="85"/>
                    <a:pt x="136" y="83"/>
                    <a:pt x="269" y="126"/>
                  </a:cubicBezTo>
                  <a:cubicBezTo>
                    <a:pt x="389" y="162"/>
                    <a:pt x="477" y="221"/>
                    <a:pt x="513" y="221"/>
                  </a:cubicBezTo>
                  <a:cubicBezTo>
                    <a:pt x="518" y="221"/>
                    <a:pt x="522" y="220"/>
                    <a:pt x="525" y="217"/>
                  </a:cubicBezTo>
                  <a:cubicBezTo>
                    <a:pt x="549" y="199"/>
                    <a:pt x="470" y="73"/>
                    <a:pt x="303" y="21"/>
                  </a:cubicBezTo>
                  <a:cubicBezTo>
                    <a:pt x="255" y="6"/>
                    <a:pt x="210" y="0"/>
                    <a:pt x="16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60" name="Google Shape;2683;p47"/>
            <p:cNvSpPr>
              <a:spLocks/>
            </p:cNvSpPr>
            <p:nvPr/>
          </p:nvSpPr>
          <p:spPr bwMode="auto">
            <a:xfrm>
              <a:off x="1240875" y="5413275"/>
              <a:ext cx="7400" cy="3625"/>
            </a:xfrm>
            <a:custGeom>
              <a:avLst/>
              <a:gdLst>
                <a:gd name="T0" fmla="*/ 65 w 296"/>
                <a:gd name="T1" fmla="*/ 0 h 145"/>
                <a:gd name="T2" fmla="*/ 10 w 296"/>
                <a:gd name="T3" fmla="*/ 22 h 145"/>
                <a:gd name="T4" fmla="*/ 129 w 296"/>
                <a:gd name="T5" fmla="*/ 125 h 145"/>
                <a:gd name="T6" fmla="*/ 229 w 296"/>
                <a:gd name="T7" fmla="*/ 144 h 145"/>
                <a:gd name="T8" fmla="*/ 285 w 296"/>
                <a:gd name="T9" fmla="*/ 122 h 145"/>
                <a:gd name="T10" fmla="*/ 166 w 296"/>
                <a:gd name="T11" fmla="*/ 21 h 145"/>
                <a:gd name="T12" fmla="*/ 65 w 29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6"/>
                <a:gd name="T22" fmla="*/ 0 h 145"/>
                <a:gd name="T23" fmla="*/ 296 w 29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6" h="145" extrusionOk="0">
                  <a:moveTo>
                    <a:pt x="65" y="0"/>
                  </a:moveTo>
                  <a:cubicBezTo>
                    <a:pt x="36" y="0"/>
                    <a:pt x="15" y="8"/>
                    <a:pt x="10" y="22"/>
                  </a:cubicBezTo>
                  <a:cubicBezTo>
                    <a:pt x="0" y="52"/>
                    <a:pt x="54" y="97"/>
                    <a:pt x="129" y="125"/>
                  </a:cubicBezTo>
                  <a:cubicBezTo>
                    <a:pt x="166" y="138"/>
                    <a:pt x="202" y="144"/>
                    <a:pt x="229" y="144"/>
                  </a:cubicBezTo>
                  <a:cubicBezTo>
                    <a:pt x="259" y="144"/>
                    <a:pt x="280" y="137"/>
                    <a:pt x="285" y="122"/>
                  </a:cubicBezTo>
                  <a:cubicBezTo>
                    <a:pt x="295" y="94"/>
                    <a:pt x="242" y="49"/>
                    <a:pt x="166" y="21"/>
                  </a:cubicBezTo>
                  <a:cubicBezTo>
                    <a:pt x="129" y="7"/>
                    <a:pt x="93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19" name="Google Shape;2684;p47"/>
            <p:cNvSpPr/>
            <p:nvPr/>
          </p:nvSpPr>
          <p:spPr>
            <a:xfrm>
              <a:off x="2166139" y="2212217"/>
              <a:ext cx="233117" cy="275396"/>
            </a:xfrm>
            <a:custGeom>
              <a:avLst/>
              <a:gdLst/>
              <a:ahLst/>
              <a:cxnLst/>
              <a:rect l="l" t="t" r="r" b="b"/>
              <a:pathLst>
                <a:path w="9274" h="11077" extrusionOk="0">
                  <a:moveTo>
                    <a:pt x="2542" y="0"/>
                  </a:moveTo>
                  <a:cubicBezTo>
                    <a:pt x="2252" y="0"/>
                    <a:pt x="1975" y="318"/>
                    <a:pt x="2073" y="687"/>
                  </a:cubicBezTo>
                  <a:cubicBezTo>
                    <a:pt x="2177" y="1076"/>
                    <a:pt x="2153" y="1778"/>
                    <a:pt x="2115" y="2305"/>
                  </a:cubicBezTo>
                  <a:cubicBezTo>
                    <a:pt x="2083" y="2741"/>
                    <a:pt x="1980" y="3168"/>
                    <a:pt x="1809" y="3570"/>
                  </a:cubicBezTo>
                  <a:cubicBezTo>
                    <a:pt x="1661" y="3912"/>
                    <a:pt x="1519" y="4212"/>
                    <a:pt x="1387" y="4479"/>
                  </a:cubicBezTo>
                  <a:lnTo>
                    <a:pt x="1" y="7353"/>
                  </a:lnTo>
                  <a:lnTo>
                    <a:pt x="2374" y="11077"/>
                  </a:lnTo>
                  <a:lnTo>
                    <a:pt x="4953" y="9847"/>
                  </a:lnTo>
                  <a:cubicBezTo>
                    <a:pt x="4953" y="9847"/>
                    <a:pt x="6976" y="8768"/>
                    <a:pt x="7805" y="8098"/>
                  </a:cubicBezTo>
                  <a:cubicBezTo>
                    <a:pt x="8244" y="7742"/>
                    <a:pt x="8102" y="6666"/>
                    <a:pt x="7926" y="5885"/>
                  </a:cubicBezTo>
                  <a:cubicBezTo>
                    <a:pt x="7744" y="5077"/>
                    <a:pt x="7068" y="4466"/>
                    <a:pt x="6243" y="4380"/>
                  </a:cubicBezTo>
                  <a:lnTo>
                    <a:pt x="6228" y="4379"/>
                  </a:lnTo>
                  <a:cubicBezTo>
                    <a:pt x="5903" y="4026"/>
                    <a:pt x="7860" y="2135"/>
                    <a:pt x="8564" y="1545"/>
                  </a:cubicBezTo>
                  <a:cubicBezTo>
                    <a:pt x="9260" y="962"/>
                    <a:pt x="9274" y="387"/>
                    <a:pt x="8768" y="286"/>
                  </a:cubicBezTo>
                  <a:cubicBezTo>
                    <a:pt x="8761" y="285"/>
                    <a:pt x="8754" y="284"/>
                    <a:pt x="8746" y="284"/>
                  </a:cubicBezTo>
                  <a:cubicBezTo>
                    <a:pt x="8340" y="284"/>
                    <a:pt x="6213" y="1985"/>
                    <a:pt x="5543" y="2574"/>
                  </a:cubicBezTo>
                  <a:cubicBezTo>
                    <a:pt x="5068" y="2991"/>
                    <a:pt x="4031" y="3932"/>
                    <a:pt x="3530" y="3932"/>
                  </a:cubicBezTo>
                  <a:cubicBezTo>
                    <a:pt x="3311" y="3932"/>
                    <a:pt x="3194" y="3752"/>
                    <a:pt x="3271" y="3270"/>
                  </a:cubicBezTo>
                  <a:cubicBezTo>
                    <a:pt x="3527" y="1687"/>
                    <a:pt x="3144" y="373"/>
                    <a:pt x="2798" y="94"/>
                  </a:cubicBezTo>
                  <a:cubicBezTo>
                    <a:pt x="2718" y="29"/>
                    <a:pt x="2630" y="0"/>
                    <a:pt x="2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685;p47"/>
            <p:cNvSpPr/>
            <p:nvPr/>
          </p:nvSpPr>
          <p:spPr>
            <a:xfrm>
              <a:off x="1039406" y="1519870"/>
              <a:ext cx="367807" cy="640871"/>
            </a:xfrm>
            <a:custGeom>
              <a:avLst/>
              <a:gdLst/>
              <a:ahLst/>
              <a:cxnLst/>
              <a:rect l="l" t="t" r="r" b="b"/>
              <a:pathLst>
                <a:path w="14740" h="25604" extrusionOk="0">
                  <a:moveTo>
                    <a:pt x="14599" y="1"/>
                  </a:moveTo>
                  <a:lnTo>
                    <a:pt x="70" y="2756"/>
                  </a:lnTo>
                  <a:lnTo>
                    <a:pt x="1" y="25144"/>
                  </a:lnTo>
                  <a:lnTo>
                    <a:pt x="9608" y="25604"/>
                  </a:lnTo>
                  <a:lnTo>
                    <a:pt x="9885" y="20158"/>
                  </a:lnTo>
                  <a:cubicBezTo>
                    <a:pt x="9885" y="20158"/>
                    <a:pt x="10191" y="20219"/>
                    <a:pt x="10643" y="20219"/>
                  </a:cubicBezTo>
                  <a:cubicBezTo>
                    <a:pt x="11701" y="20219"/>
                    <a:pt x="13561" y="19886"/>
                    <a:pt x="14177" y="17666"/>
                  </a:cubicBezTo>
                  <a:cubicBezTo>
                    <a:pt x="14739" y="15642"/>
                    <a:pt x="14599" y="1"/>
                    <a:pt x="145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686;p47"/>
            <p:cNvSpPr/>
            <p:nvPr/>
          </p:nvSpPr>
          <p:spPr>
            <a:xfrm>
              <a:off x="930618" y="1432361"/>
              <a:ext cx="564661" cy="594543"/>
            </a:xfrm>
            <a:custGeom>
              <a:avLst/>
              <a:gdLst/>
              <a:ahLst/>
              <a:cxnLst/>
              <a:rect l="l" t="t" r="r" b="b"/>
              <a:pathLst>
                <a:path w="22570" h="23707" extrusionOk="0">
                  <a:moveTo>
                    <a:pt x="16023" y="1"/>
                  </a:moveTo>
                  <a:cubicBezTo>
                    <a:pt x="14606" y="1"/>
                    <a:pt x="13197" y="496"/>
                    <a:pt x="12196" y="1661"/>
                  </a:cubicBezTo>
                  <a:cubicBezTo>
                    <a:pt x="10173" y="4017"/>
                    <a:pt x="1695" y="1265"/>
                    <a:pt x="848" y="10696"/>
                  </a:cubicBezTo>
                  <a:cubicBezTo>
                    <a:pt x="1" y="20127"/>
                    <a:pt x="4286" y="23707"/>
                    <a:pt x="4286" y="23707"/>
                  </a:cubicBezTo>
                  <a:lnTo>
                    <a:pt x="6378" y="23707"/>
                  </a:lnTo>
                  <a:cubicBezTo>
                    <a:pt x="8278" y="23676"/>
                    <a:pt x="9258" y="23479"/>
                    <a:pt x="11010" y="21533"/>
                  </a:cubicBezTo>
                  <a:cubicBezTo>
                    <a:pt x="12627" y="19735"/>
                    <a:pt x="13381" y="18205"/>
                    <a:pt x="14492" y="16314"/>
                  </a:cubicBezTo>
                  <a:cubicBezTo>
                    <a:pt x="14492" y="16314"/>
                    <a:pt x="12584" y="16003"/>
                    <a:pt x="12806" y="14467"/>
                  </a:cubicBezTo>
                  <a:cubicBezTo>
                    <a:pt x="12993" y="13174"/>
                    <a:pt x="13668" y="12648"/>
                    <a:pt x="14440" y="12648"/>
                  </a:cubicBezTo>
                  <a:cubicBezTo>
                    <a:pt x="14936" y="12648"/>
                    <a:pt x="15473" y="12865"/>
                    <a:pt x="15946" y="13235"/>
                  </a:cubicBezTo>
                  <a:lnTo>
                    <a:pt x="17337" y="9506"/>
                  </a:lnTo>
                  <a:cubicBezTo>
                    <a:pt x="17337" y="9506"/>
                    <a:pt x="20418" y="7057"/>
                    <a:pt x="21066" y="5720"/>
                  </a:cubicBezTo>
                  <a:cubicBezTo>
                    <a:pt x="22570" y="2609"/>
                    <a:pt x="19275" y="1"/>
                    <a:pt x="1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4" name="Google Shape;2687;p47"/>
            <p:cNvSpPr>
              <a:spLocks/>
            </p:cNvSpPr>
            <p:nvPr/>
          </p:nvSpPr>
          <p:spPr bwMode="auto">
            <a:xfrm>
              <a:off x="964950" y="1523350"/>
              <a:ext cx="492325" cy="375000"/>
            </a:xfrm>
            <a:custGeom>
              <a:avLst/>
              <a:gdLst>
                <a:gd name="T0" fmla="*/ 19626 w 19693"/>
                <a:gd name="T1" fmla="*/ 1 h 15000"/>
                <a:gd name="T2" fmla="*/ 19539 w 19693"/>
                <a:gd name="T3" fmla="*/ 1025 h 15000"/>
                <a:gd name="T4" fmla="*/ 17968 w 19693"/>
                <a:gd name="T5" fmla="*/ 3289 h 15000"/>
                <a:gd name="T6" fmla="*/ 14092 w 19693"/>
                <a:gd name="T7" fmla="*/ 4734 h 15000"/>
                <a:gd name="T8" fmla="*/ 11662 w 19693"/>
                <a:gd name="T9" fmla="*/ 5235 h 15000"/>
                <a:gd name="T10" fmla="*/ 9211 w 19693"/>
                <a:gd name="T11" fmla="*/ 6280 h 15000"/>
                <a:gd name="T12" fmla="*/ 5975 w 19693"/>
                <a:gd name="T13" fmla="*/ 10245 h 15000"/>
                <a:gd name="T14" fmla="*/ 3485 w 19693"/>
                <a:gd name="T15" fmla="*/ 13582 h 15000"/>
                <a:gd name="T16" fmla="*/ 1029 w 19693"/>
                <a:gd name="T17" fmla="*/ 14887 h 15000"/>
                <a:gd name="T18" fmla="*/ 269 w 19693"/>
                <a:gd name="T19" fmla="*/ 14975 h 15000"/>
                <a:gd name="T20" fmla="*/ 199 w 19693"/>
                <a:gd name="T21" fmla="*/ 14975 h 15000"/>
                <a:gd name="T22" fmla="*/ 1 w 19693"/>
                <a:gd name="T23" fmla="*/ 14978 h 15000"/>
                <a:gd name="T24" fmla="*/ 320 w 19693"/>
                <a:gd name="T25" fmla="*/ 15000 h 15000"/>
                <a:gd name="T26" fmla="*/ 1038 w 19693"/>
                <a:gd name="T27" fmla="*/ 14929 h 15000"/>
                <a:gd name="T28" fmla="*/ 3537 w 19693"/>
                <a:gd name="T29" fmla="*/ 13642 h 15000"/>
                <a:gd name="T30" fmla="*/ 6063 w 19693"/>
                <a:gd name="T31" fmla="*/ 10298 h 15000"/>
                <a:gd name="T32" fmla="*/ 9274 w 19693"/>
                <a:gd name="T33" fmla="*/ 6373 h 15000"/>
                <a:gd name="T34" fmla="*/ 14111 w 19693"/>
                <a:gd name="T35" fmla="*/ 4836 h 15000"/>
                <a:gd name="T36" fmla="*/ 18016 w 19693"/>
                <a:gd name="T37" fmla="*/ 3350 h 15000"/>
                <a:gd name="T38" fmla="*/ 19581 w 19693"/>
                <a:gd name="T39" fmla="*/ 1035 h 15000"/>
                <a:gd name="T40" fmla="*/ 19655 w 19693"/>
                <a:gd name="T41" fmla="*/ 268 h 15000"/>
                <a:gd name="T42" fmla="*/ 19626 w 19693"/>
                <a:gd name="T43" fmla="*/ 1 h 15000"/>
                <a:gd name="T44" fmla="*/ 19626 w 19693"/>
                <a:gd name="T45" fmla="*/ 1 h 15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693"/>
                <a:gd name="T70" fmla="*/ 0 h 15000"/>
                <a:gd name="T71" fmla="*/ 19693 w 19693"/>
                <a:gd name="T72" fmla="*/ 15000 h 150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693" h="15000" extrusionOk="0">
                  <a:moveTo>
                    <a:pt x="19626" y="1"/>
                  </a:moveTo>
                  <a:cubicBezTo>
                    <a:pt x="19605" y="1"/>
                    <a:pt x="19693" y="376"/>
                    <a:pt x="19539" y="1025"/>
                  </a:cubicBezTo>
                  <a:cubicBezTo>
                    <a:pt x="19388" y="1664"/>
                    <a:pt x="18915" y="2565"/>
                    <a:pt x="17968" y="3289"/>
                  </a:cubicBezTo>
                  <a:cubicBezTo>
                    <a:pt x="17022" y="4021"/>
                    <a:pt x="15637" y="4451"/>
                    <a:pt x="14092" y="4734"/>
                  </a:cubicBezTo>
                  <a:cubicBezTo>
                    <a:pt x="13319" y="4885"/>
                    <a:pt x="12498" y="5018"/>
                    <a:pt x="11662" y="5235"/>
                  </a:cubicBezTo>
                  <a:cubicBezTo>
                    <a:pt x="10831" y="5452"/>
                    <a:pt x="9972" y="5759"/>
                    <a:pt x="9211" y="6280"/>
                  </a:cubicBezTo>
                  <a:cubicBezTo>
                    <a:pt x="7679" y="7338"/>
                    <a:pt x="6787" y="8910"/>
                    <a:pt x="5975" y="10245"/>
                  </a:cubicBezTo>
                  <a:cubicBezTo>
                    <a:pt x="5176" y="11601"/>
                    <a:pt x="4383" y="12796"/>
                    <a:pt x="3485" y="13582"/>
                  </a:cubicBezTo>
                  <a:cubicBezTo>
                    <a:pt x="2595" y="14375"/>
                    <a:pt x="1677" y="14756"/>
                    <a:pt x="1029" y="14887"/>
                  </a:cubicBezTo>
                  <a:cubicBezTo>
                    <a:pt x="703" y="14959"/>
                    <a:pt x="445" y="14966"/>
                    <a:pt x="269" y="14975"/>
                  </a:cubicBezTo>
                  <a:cubicBezTo>
                    <a:pt x="244" y="14975"/>
                    <a:pt x="221" y="14975"/>
                    <a:pt x="199" y="14975"/>
                  </a:cubicBezTo>
                  <a:cubicBezTo>
                    <a:pt x="69" y="14975"/>
                    <a:pt x="1" y="14978"/>
                    <a:pt x="1" y="14978"/>
                  </a:cubicBezTo>
                  <a:cubicBezTo>
                    <a:pt x="1" y="14978"/>
                    <a:pt x="112" y="15000"/>
                    <a:pt x="320" y="15000"/>
                  </a:cubicBezTo>
                  <a:cubicBezTo>
                    <a:pt x="494" y="15000"/>
                    <a:pt x="736" y="14985"/>
                    <a:pt x="1038" y="14929"/>
                  </a:cubicBezTo>
                  <a:cubicBezTo>
                    <a:pt x="1695" y="14811"/>
                    <a:pt x="2631" y="14437"/>
                    <a:pt x="3537" y="13642"/>
                  </a:cubicBezTo>
                  <a:cubicBezTo>
                    <a:pt x="4453" y="12854"/>
                    <a:pt x="5260" y="11653"/>
                    <a:pt x="6063" y="10298"/>
                  </a:cubicBezTo>
                  <a:cubicBezTo>
                    <a:pt x="6880" y="8965"/>
                    <a:pt x="7771" y="7409"/>
                    <a:pt x="9274" y="6373"/>
                  </a:cubicBezTo>
                  <a:cubicBezTo>
                    <a:pt x="10793" y="5355"/>
                    <a:pt x="12580" y="5149"/>
                    <a:pt x="14111" y="4836"/>
                  </a:cubicBezTo>
                  <a:cubicBezTo>
                    <a:pt x="15660" y="4545"/>
                    <a:pt x="17062" y="4104"/>
                    <a:pt x="18016" y="3350"/>
                  </a:cubicBezTo>
                  <a:cubicBezTo>
                    <a:pt x="18972" y="2607"/>
                    <a:pt x="19442" y="1687"/>
                    <a:pt x="19581" y="1035"/>
                  </a:cubicBezTo>
                  <a:cubicBezTo>
                    <a:pt x="19661" y="706"/>
                    <a:pt x="19654" y="444"/>
                    <a:pt x="19655" y="268"/>
                  </a:cubicBezTo>
                  <a:cubicBezTo>
                    <a:pt x="19640" y="92"/>
                    <a:pt x="19626" y="1"/>
                    <a:pt x="19626" y="1"/>
                  </a:cubicBezTo>
                  <a:cubicBezTo>
                    <a:pt x="19626" y="1"/>
                    <a:pt x="19626" y="1"/>
                    <a:pt x="1962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65" name="Google Shape;2688;p47"/>
            <p:cNvSpPr>
              <a:spLocks/>
            </p:cNvSpPr>
            <p:nvPr/>
          </p:nvSpPr>
          <p:spPr bwMode="auto">
            <a:xfrm>
              <a:off x="952600" y="1492125"/>
              <a:ext cx="501075" cy="283625"/>
            </a:xfrm>
            <a:custGeom>
              <a:avLst/>
              <a:gdLst>
                <a:gd name="T0" fmla="*/ 14417 w 20043"/>
                <a:gd name="T1" fmla="*/ 1818 h 11345"/>
                <a:gd name="T2" fmla="*/ 13907 w 20043"/>
                <a:gd name="T3" fmla="*/ 5120 h 11345"/>
                <a:gd name="T4" fmla="*/ 12596 w 20043"/>
                <a:gd name="T5" fmla="*/ 4674 h 11345"/>
                <a:gd name="T6" fmla="*/ 11777 w 20043"/>
                <a:gd name="T7" fmla="*/ 2198 h 11345"/>
                <a:gd name="T8" fmla="*/ 13254 w 20043"/>
                <a:gd name="T9" fmla="*/ 1367 h 11345"/>
                <a:gd name="T10" fmla="*/ 3790 w 20043"/>
                <a:gd name="T11" fmla="*/ 8580 h 11345"/>
                <a:gd name="T12" fmla="*/ 4086 w 20043"/>
                <a:gd name="T13" fmla="*/ 10982 h 11345"/>
                <a:gd name="T14" fmla="*/ 3332 w 20043"/>
                <a:gd name="T15" fmla="*/ 11264 h 11345"/>
                <a:gd name="T16" fmla="*/ 1542 w 20043"/>
                <a:gd name="T17" fmla="*/ 9701 h 11345"/>
                <a:gd name="T18" fmla="*/ 1403 w 20043"/>
                <a:gd name="T19" fmla="*/ 8178 h 11345"/>
                <a:gd name="T20" fmla="*/ 2174 w 20043"/>
                <a:gd name="T21" fmla="*/ 8106 h 11345"/>
                <a:gd name="T22" fmla="*/ 19947 w 20043"/>
                <a:gd name="T23" fmla="*/ 463 h 11345"/>
                <a:gd name="T24" fmla="*/ 18261 w 20043"/>
                <a:gd name="T25" fmla="*/ 3454 h 11345"/>
                <a:gd name="T26" fmla="*/ 14383 w 20043"/>
                <a:gd name="T27" fmla="*/ 5146 h 11345"/>
                <a:gd name="T28" fmla="*/ 14079 w 20043"/>
                <a:gd name="T29" fmla="*/ 5136 h 11345"/>
                <a:gd name="T30" fmla="*/ 15024 w 20043"/>
                <a:gd name="T31" fmla="*/ 3852 h 11345"/>
                <a:gd name="T32" fmla="*/ 13256 w 20043"/>
                <a:gd name="T33" fmla="*/ 1264 h 11345"/>
                <a:gd name="T34" fmla="*/ 11687 w 20043"/>
                <a:gd name="T35" fmla="*/ 2153 h 11345"/>
                <a:gd name="T36" fmla="*/ 12546 w 20043"/>
                <a:gd name="T37" fmla="*/ 4753 h 11345"/>
                <a:gd name="T38" fmla="*/ 13792 w 20043"/>
                <a:gd name="T39" fmla="*/ 5195 h 11345"/>
                <a:gd name="T40" fmla="*/ 11145 w 20043"/>
                <a:gd name="T41" fmla="*/ 6031 h 11345"/>
                <a:gd name="T42" fmla="*/ 8793 w 20043"/>
                <a:gd name="T43" fmla="*/ 6026 h 11345"/>
                <a:gd name="T44" fmla="*/ 4742 w 20043"/>
                <a:gd name="T45" fmla="*/ 5185 h 11345"/>
                <a:gd name="T46" fmla="*/ 2406 w 20043"/>
                <a:gd name="T47" fmla="*/ 6075 h 11345"/>
                <a:gd name="T48" fmla="*/ 1307 w 20043"/>
                <a:gd name="T49" fmla="*/ 8156 h 11345"/>
                <a:gd name="T50" fmla="*/ 0 w 20043"/>
                <a:gd name="T51" fmla="*/ 8556 h 11345"/>
                <a:gd name="T52" fmla="*/ 1301 w 20043"/>
                <a:gd name="T53" fmla="*/ 8197 h 11345"/>
                <a:gd name="T54" fmla="*/ 1453 w 20043"/>
                <a:gd name="T55" fmla="*/ 9729 h 11345"/>
                <a:gd name="T56" fmla="*/ 3323 w 20043"/>
                <a:gd name="T57" fmla="*/ 11345 h 11345"/>
                <a:gd name="T58" fmla="*/ 4138 w 20043"/>
                <a:gd name="T59" fmla="*/ 11039 h 11345"/>
                <a:gd name="T60" fmla="*/ 3826 w 20043"/>
                <a:gd name="T61" fmla="*/ 8526 h 11345"/>
                <a:gd name="T62" fmla="*/ 1761 w 20043"/>
                <a:gd name="T63" fmla="*/ 8082 h 11345"/>
                <a:gd name="T64" fmla="*/ 1409 w 20043"/>
                <a:gd name="T65" fmla="*/ 8136 h 11345"/>
                <a:gd name="T66" fmla="*/ 4361 w 20043"/>
                <a:gd name="T67" fmla="*/ 5312 h 11345"/>
                <a:gd name="T68" fmla="*/ 6534 w 20043"/>
                <a:gd name="T69" fmla="*/ 5597 h 11345"/>
                <a:gd name="T70" fmla="*/ 9992 w 20043"/>
                <a:gd name="T71" fmla="*/ 6217 h 11345"/>
                <a:gd name="T72" fmla="*/ 13455 w 20043"/>
                <a:gd name="T73" fmla="*/ 5507 h 11345"/>
                <a:gd name="T74" fmla="*/ 13968 w 20043"/>
                <a:gd name="T75" fmla="*/ 5215 h 11345"/>
                <a:gd name="T76" fmla="*/ 14362 w 20043"/>
                <a:gd name="T77" fmla="*/ 5233 h 11345"/>
                <a:gd name="T78" fmla="*/ 18306 w 20043"/>
                <a:gd name="T79" fmla="*/ 3499 h 11345"/>
                <a:gd name="T80" fmla="*/ 19968 w 20043"/>
                <a:gd name="T81" fmla="*/ 467 h 113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43"/>
                <a:gd name="T124" fmla="*/ 0 h 11345"/>
                <a:gd name="T125" fmla="*/ 20043 w 20043"/>
                <a:gd name="T126" fmla="*/ 11345 h 113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43" h="11345" extrusionOk="0">
                  <a:moveTo>
                    <a:pt x="13254" y="1367"/>
                  </a:moveTo>
                  <a:cubicBezTo>
                    <a:pt x="13677" y="1367"/>
                    <a:pt x="14104" y="1511"/>
                    <a:pt x="14417" y="1818"/>
                  </a:cubicBezTo>
                  <a:cubicBezTo>
                    <a:pt x="14928" y="2309"/>
                    <a:pt x="15117" y="3114"/>
                    <a:pt x="14917" y="3821"/>
                  </a:cubicBezTo>
                  <a:cubicBezTo>
                    <a:pt x="14769" y="4361"/>
                    <a:pt x="14381" y="4798"/>
                    <a:pt x="13907" y="5120"/>
                  </a:cubicBezTo>
                  <a:cubicBezTo>
                    <a:pt x="13456" y="5069"/>
                    <a:pt x="12999" y="4935"/>
                    <a:pt x="12596" y="4674"/>
                  </a:cubicBezTo>
                  <a:cubicBezTo>
                    <a:pt x="12089" y="4349"/>
                    <a:pt x="11707" y="3780"/>
                    <a:pt x="11624" y="3143"/>
                  </a:cubicBezTo>
                  <a:cubicBezTo>
                    <a:pt x="11585" y="2825"/>
                    <a:pt x="11624" y="2489"/>
                    <a:pt x="11777" y="2198"/>
                  </a:cubicBezTo>
                  <a:cubicBezTo>
                    <a:pt x="11920" y="1905"/>
                    <a:pt x="12183" y="1671"/>
                    <a:pt x="12488" y="1532"/>
                  </a:cubicBezTo>
                  <a:cubicBezTo>
                    <a:pt x="12722" y="1424"/>
                    <a:pt x="12987" y="1367"/>
                    <a:pt x="13254" y="1367"/>
                  </a:cubicBezTo>
                  <a:close/>
                  <a:moveTo>
                    <a:pt x="2174" y="8106"/>
                  </a:moveTo>
                  <a:cubicBezTo>
                    <a:pt x="2675" y="8106"/>
                    <a:pt x="3257" y="8209"/>
                    <a:pt x="3790" y="8580"/>
                  </a:cubicBezTo>
                  <a:cubicBezTo>
                    <a:pt x="4123" y="8814"/>
                    <a:pt x="4418" y="9183"/>
                    <a:pt x="4494" y="9643"/>
                  </a:cubicBezTo>
                  <a:cubicBezTo>
                    <a:pt x="4572" y="10092"/>
                    <a:pt x="4467" y="10635"/>
                    <a:pt x="4086" y="10982"/>
                  </a:cubicBezTo>
                  <a:cubicBezTo>
                    <a:pt x="3899" y="11154"/>
                    <a:pt x="3642" y="11251"/>
                    <a:pt x="3378" y="11263"/>
                  </a:cubicBezTo>
                  <a:cubicBezTo>
                    <a:pt x="3363" y="11264"/>
                    <a:pt x="3347" y="11264"/>
                    <a:pt x="3332" y="11264"/>
                  </a:cubicBezTo>
                  <a:cubicBezTo>
                    <a:pt x="3080" y="11264"/>
                    <a:pt x="2827" y="11178"/>
                    <a:pt x="2598" y="11050"/>
                  </a:cubicBezTo>
                  <a:cubicBezTo>
                    <a:pt x="2113" y="10767"/>
                    <a:pt x="1721" y="10281"/>
                    <a:pt x="1542" y="9701"/>
                  </a:cubicBezTo>
                  <a:cubicBezTo>
                    <a:pt x="1380" y="9231"/>
                    <a:pt x="1331" y="8702"/>
                    <a:pt x="1403" y="8178"/>
                  </a:cubicBezTo>
                  <a:cubicBezTo>
                    <a:pt x="1517" y="8158"/>
                    <a:pt x="1637" y="8141"/>
                    <a:pt x="1765" y="8127"/>
                  </a:cubicBezTo>
                  <a:cubicBezTo>
                    <a:pt x="1893" y="8114"/>
                    <a:pt x="2030" y="8106"/>
                    <a:pt x="2174" y="8106"/>
                  </a:cubicBezTo>
                  <a:close/>
                  <a:moveTo>
                    <a:pt x="20043" y="1"/>
                  </a:moveTo>
                  <a:cubicBezTo>
                    <a:pt x="20043" y="1"/>
                    <a:pt x="20006" y="160"/>
                    <a:pt x="19947" y="463"/>
                  </a:cubicBezTo>
                  <a:cubicBezTo>
                    <a:pt x="19863" y="758"/>
                    <a:pt x="19756" y="1205"/>
                    <a:pt x="19495" y="1730"/>
                  </a:cubicBezTo>
                  <a:cubicBezTo>
                    <a:pt x="19185" y="2371"/>
                    <a:pt x="18768" y="2956"/>
                    <a:pt x="18261" y="3454"/>
                  </a:cubicBezTo>
                  <a:cubicBezTo>
                    <a:pt x="17677" y="4037"/>
                    <a:pt x="16879" y="4597"/>
                    <a:pt x="15880" y="4904"/>
                  </a:cubicBezTo>
                  <a:cubicBezTo>
                    <a:pt x="15415" y="5047"/>
                    <a:pt x="14911" y="5146"/>
                    <a:pt x="14383" y="5146"/>
                  </a:cubicBezTo>
                  <a:cubicBezTo>
                    <a:pt x="14345" y="5146"/>
                    <a:pt x="14307" y="5146"/>
                    <a:pt x="14269" y="5145"/>
                  </a:cubicBezTo>
                  <a:cubicBezTo>
                    <a:pt x="14206" y="5143"/>
                    <a:pt x="14143" y="5140"/>
                    <a:pt x="14079" y="5136"/>
                  </a:cubicBezTo>
                  <a:cubicBezTo>
                    <a:pt x="14520" y="4811"/>
                    <a:pt x="14878" y="4381"/>
                    <a:pt x="15024" y="3852"/>
                  </a:cubicBezTo>
                  <a:cubicBezTo>
                    <a:pt x="15232" y="3107"/>
                    <a:pt x="15035" y="2266"/>
                    <a:pt x="14491" y="1742"/>
                  </a:cubicBezTo>
                  <a:cubicBezTo>
                    <a:pt x="14155" y="1415"/>
                    <a:pt x="13703" y="1264"/>
                    <a:pt x="13256" y="1264"/>
                  </a:cubicBezTo>
                  <a:cubicBezTo>
                    <a:pt x="12974" y="1264"/>
                    <a:pt x="12693" y="1324"/>
                    <a:pt x="12444" y="1440"/>
                  </a:cubicBezTo>
                  <a:cubicBezTo>
                    <a:pt x="12121" y="1589"/>
                    <a:pt x="11840" y="1837"/>
                    <a:pt x="11687" y="2153"/>
                  </a:cubicBezTo>
                  <a:cubicBezTo>
                    <a:pt x="11524" y="2464"/>
                    <a:pt x="11485" y="2822"/>
                    <a:pt x="11525" y="3155"/>
                  </a:cubicBezTo>
                  <a:cubicBezTo>
                    <a:pt x="11618" y="3810"/>
                    <a:pt x="11991" y="4393"/>
                    <a:pt x="12546" y="4753"/>
                  </a:cubicBezTo>
                  <a:cubicBezTo>
                    <a:pt x="12933" y="5002"/>
                    <a:pt x="13364" y="5136"/>
                    <a:pt x="13792" y="5195"/>
                  </a:cubicBezTo>
                  <a:cubicBezTo>
                    <a:pt x="13667" y="5273"/>
                    <a:pt x="13537" y="5343"/>
                    <a:pt x="13405" y="5406"/>
                  </a:cubicBezTo>
                  <a:cubicBezTo>
                    <a:pt x="12707" y="5736"/>
                    <a:pt x="11932" y="5922"/>
                    <a:pt x="11145" y="6031"/>
                  </a:cubicBezTo>
                  <a:cubicBezTo>
                    <a:pt x="10761" y="6080"/>
                    <a:pt x="10375" y="6105"/>
                    <a:pt x="9989" y="6105"/>
                  </a:cubicBezTo>
                  <a:cubicBezTo>
                    <a:pt x="9589" y="6105"/>
                    <a:pt x="9189" y="6078"/>
                    <a:pt x="8793" y="6026"/>
                  </a:cubicBezTo>
                  <a:cubicBezTo>
                    <a:pt x="8023" y="5930"/>
                    <a:pt x="7291" y="5694"/>
                    <a:pt x="6563" y="5490"/>
                  </a:cubicBezTo>
                  <a:cubicBezTo>
                    <a:pt x="5964" y="5324"/>
                    <a:pt x="5351" y="5185"/>
                    <a:pt x="4742" y="5185"/>
                  </a:cubicBezTo>
                  <a:cubicBezTo>
                    <a:pt x="4611" y="5185"/>
                    <a:pt x="4481" y="5191"/>
                    <a:pt x="4350" y="5205"/>
                  </a:cubicBezTo>
                  <a:cubicBezTo>
                    <a:pt x="3614" y="5281"/>
                    <a:pt x="2930" y="5605"/>
                    <a:pt x="2406" y="6075"/>
                  </a:cubicBezTo>
                  <a:cubicBezTo>
                    <a:pt x="1771" y="6627"/>
                    <a:pt x="1412" y="7386"/>
                    <a:pt x="1307" y="8156"/>
                  </a:cubicBezTo>
                  <a:cubicBezTo>
                    <a:pt x="943" y="8231"/>
                    <a:pt x="657" y="8329"/>
                    <a:pt x="444" y="8397"/>
                  </a:cubicBezTo>
                  <a:cubicBezTo>
                    <a:pt x="152" y="8496"/>
                    <a:pt x="0" y="8556"/>
                    <a:pt x="0" y="8556"/>
                  </a:cubicBezTo>
                  <a:cubicBezTo>
                    <a:pt x="0" y="8556"/>
                    <a:pt x="158" y="8511"/>
                    <a:pt x="451" y="8421"/>
                  </a:cubicBezTo>
                  <a:cubicBezTo>
                    <a:pt x="662" y="8358"/>
                    <a:pt x="945" y="8267"/>
                    <a:pt x="1301" y="8197"/>
                  </a:cubicBezTo>
                  <a:cubicBezTo>
                    <a:pt x="1236" y="8725"/>
                    <a:pt x="1289" y="9257"/>
                    <a:pt x="1453" y="9729"/>
                  </a:cubicBezTo>
                  <a:cubicBezTo>
                    <a:pt x="1641" y="10328"/>
                    <a:pt x="2049" y="10832"/>
                    <a:pt x="2555" y="11124"/>
                  </a:cubicBezTo>
                  <a:cubicBezTo>
                    <a:pt x="2793" y="11255"/>
                    <a:pt x="3057" y="11345"/>
                    <a:pt x="3323" y="11345"/>
                  </a:cubicBezTo>
                  <a:cubicBezTo>
                    <a:pt x="3343" y="11345"/>
                    <a:pt x="3362" y="11344"/>
                    <a:pt x="3381" y="11343"/>
                  </a:cubicBezTo>
                  <a:cubicBezTo>
                    <a:pt x="3663" y="11329"/>
                    <a:pt x="3939" y="11224"/>
                    <a:pt x="4138" y="11039"/>
                  </a:cubicBezTo>
                  <a:cubicBezTo>
                    <a:pt x="4544" y="10665"/>
                    <a:pt x="4648" y="10096"/>
                    <a:pt x="4564" y="9629"/>
                  </a:cubicBezTo>
                  <a:cubicBezTo>
                    <a:pt x="4482" y="9146"/>
                    <a:pt x="4170" y="8765"/>
                    <a:pt x="3826" y="8526"/>
                  </a:cubicBezTo>
                  <a:cubicBezTo>
                    <a:pt x="3290" y="8159"/>
                    <a:pt x="2711" y="8056"/>
                    <a:pt x="2212" y="8056"/>
                  </a:cubicBezTo>
                  <a:cubicBezTo>
                    <a:pt x="2052" y="8056"/>
                    <a:pt x="1900" y="8066"/>
                    <a:pt x="1761" y="8082"/>
                  </a:cubicBezTo>
                  <a:cubicBezTo>
                    <a:pt x="1637" y="8097"/>
                    <a:pt x="1520" y="8115"/>
                    <a:pt x="1409" y="8136"/>
                  </a:cubicBezTo>
                  <a:cubicBezTo>
                    <a:pt x="1519" y="7400"/>
                    <a:pt x="1868" y="6679"/>
                    <a:pt x="2476" y="6153"/>
                  </a:cubicBezTo>
                  <a:cubicBezTo>
                    <a:pt x="2985" y="5698"/>
                    <a:pt x="3649" y="5385"/>
                    <a:pt x="4361" y="5312"/>
                  </a:cubicBezTo>
                  <a:cubicBezTo>
                    <a:pt x="4486" y="5299"/>
                    <a:pt x="4611" y="5293"/>
                    <a:pt x="4737" y="5293"/>
                  </a:cubicBezTo>
                  <a:cubicBezTo>
                    <a:pt x="5332" y="5293"/>
                    <a:pt x="5935" y="5430"/>
                    <a:pt x="6534" y="5597"/>
                  </a:cubicBezTo>
                  <a:cubicBezTo>
                    <a:pt x="7257" y="5801"/>
                    <a:pt x="7998" y="6040"/>
                    <a:pt x="8779" y="6137"/>
                  </a:cubicBezTo>
                  <a:cubicBezTo>
                    <a:pt x="9182" y="6190"/>
                    <a:pt x="9587" y="6217"/>
                    <a:pt x="9992" y="6217"/>
                  </a:cubicBezTo>
                  <a:cubicBezTo>
                    <a:pt x="10382" y="6217"/>
                    <a:pt x="10771" y="6192"/>
                    <a:pt x="11159" y="6142"/>
                  </a:cubicBezTo>
                  <a:cubicBezTo>
                    <a:pt x="11955" y="6033"/>
                    <a:pt x="12739" y="5846"/>
                    <a:pt x="13455" y="5507"/>
                  </a:cubicBezTo>
                  <a:cubicBezTo>
                    <a:pt x="13631" y="5424"/>
                    <a:pt x="13804" y="5326"/>
                    <a:pt x="13968" y="5215"/>
                  </a:cubicBezTo>
                  <a:cubicBezTo>
                    <a:pt x="14068" y="5224"/>
                    <a:pt x="14169" y="5230"/>
                    <a:pt x="14268" y="5232"/>
                  </a:cubicBezTo>
                  <a:cubicBezTo>
                    <a:pt x="14300" y="5232"/>
                    <a:pt x="14331" y="5233"/>
                    <a:pt x="14362" y="5233"/>
                  </a:cubicBezTo>
                  <a:cubicBezTo>
                    <a:pt x="14908" y="5233"/>
                    <a:pt x="15426" y="5130"/>
                    <a:pt x="15903" y="4980"/>
                  </a:cubicBezTo>
                  <a:cubicBezTo>
                    <a:pt x="16915" y="4664"/>
                    <a:pt x="17719" y="4092"/>
                    <a:pt x="18306" y="3499"/>
                  </a:cubicBezTo>
                  <a:cubicBezTo>
                    <a:pt x="18813" y="2992"/>
                    <a:pt x="19229" y="2401"/>
                    <a:pt x="19533" y="1750"/>
                  </a:cubicBezTo>
                  <a:cubicBezTo>
                    <a:pt x="19791" y="1216"/>
                    <a:pt x="19891" y="767"/>
                    <a:pt x="19968" y="467"/>
                  </a:cubicBezTo>
                  <a:cubicBezTo>
                    <a:pt x="20021" y="163"/>
                    <a:pt x="20043" y="1"/>
                    <a:pt x="20043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24" name="Google Shape;2689;p47"/>
            <p:cNvSpPr/>
            <p:nvPr/>
          </p:nvSpPr>
          <p:spPr>
            <a:xfrm>
              <a:off x="474745" y="3174812"/>
              <a:ext cx="1023125" cy="2200586"/>
            </a:xfrm>
            <a:custGeom>
              <a:avLst/>
              <a:gdLst/>
              <a:ahLst/>
              <a:cxnLst/>
              <a:rect l="l" t="t" r="r" b="b"/>
              <a:pathLst>
                <a:path w="40889" h="87974" extrusionOk="0">
                  <a:moveTo>
                    <a:pt x="38927" y="0"/>
                  </a:moveTo>
                  <a:lnTo>
                    <a:pt x="12787" y="2170"/>
                  </a:lnTo>
                  <a:lnTo>
                    <a:pt x="1" y="86153"/>
                  </a:lnTo>
                  <a:lnTo>
                    <a:pt x="10620" y="87502"/>
                  </a:lnTo>
                  <a:lnTo>
                    <a:pt x="25605" y="17058"/>
                  </a:lnTo>
                  <a:lnTo>
                    <a:pt x="29379" y="87974"/>
                  </a:lnTo>
                  <a:lnTo>
                    <a:pt x="40889" y="87773"/>
                  </a:lnTo>
                  <a:lnTo>
                    <a:pt x="38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7" name="Google Shape;2690;p47"/>
            <p:cNvSpPr>
              <a:spLocks/>
            </p:cNvSpPr>
            <p:nvPr/>
          </p:nvSpPr>
          <p:spPr bwMode="auto">
            <a:xfrm>
              <a:off x="466975" y="3168250"/>
              <a:ext cx="1036750" cy="2213475"/>
            </a:xfrm>
            <a:custGeom>
              <a:avLst/>
              <a:gdLst>
                <a:gd name="T0" fmla="*/ 38972 w 41470"/>
                <a:gd name="T1" fmla="*/ 582 h 88539"/>
                <a:gd name="T2" fmla="*/ 40922 w 41470"/>
                <a:gd name="T3" fmla="*/ 87801 h 88539"/>
                <a:gd name="T4" fmla="*/ 29940 w 41470"/>
                <a:gd name="T5" fmla="*/ 87992 h 88539"/>
                <a:gd name="T6" fmla="*/ 26072 w 41470"/>
                <a:gd name="T7" fmla="*/ 15305 h 88539"/>
                <a:gd name="T8" fmla="*/ 10716 w 41470"/>
                <a:gd name="T9" fmla="*/ 87495 h 88539"/>
                <a:gd name="T10" fmla="*/ 615 w 41470"/>
                <a:gd name="T11" fmla="*/ 86212 h 88539"/>
                <a:gd name="T12" fmla="*/ 13328 w 41470"/>
                <a:gd name="T13" fmla="*/ 2711 h 88539"/>
                <a:gd name="T14" fmla="*/ 38972 w 41470"/>
                <a:gd name="T15" fmla="*/ 582 h 88539"/>
                <a:gd name="T16" fmla="*/ 39496 w 41470"/>
                <a:gd name="T17" fmla="*/ 1 h 88539"/>
                <a:gd name="T18" fmla="*/ 13071 w 41470"/>
                <a:gd name="T19" fmla="*/ 2192 h 88539"/>
                <a:gd name="T20" fmla="*/ 12860 w 41470"/>
                <a:gd name="T21" fmla="*/ 2211 h 88539"/>
                <a:gd name="T22" fmla="*/ 0 w 41470"/>
                <a:gd name="T23" fmla="*/ 86677 h 88539"/>
                <a:gd name="T24" fmla="*/ 11139 w 41470"/>
                <a:gd name="T25" fmla="*/ 88091 h 88539"/>
                <a:gd name="T26" fmla="*/ 25752 w 41470"/>
                <a:gd name="T27" fmla="*/ 19392 h 88539"/>
                <a:gd name="T28" fmla="*/ 29418 w 41470"/>
                <a:gd name="T29" fmla="*/ 88279 h 88539"/>
                <a:gd name="T30" fmla="*/ 29430 w 41470"/>
                <a:gd name="T31" fmla="*/ 88539 h 88539"/>
                <a:gd name="T32" fmla="*/ 41470 w 41470"/>
                <a:gd name="T33" fmla="*/ 88328 h 88539"/>
                <a:gd name="T34" fmla="*/ 39503 w 41470"/>
                <a:gd name="T35" fmla="*/ 286 h 88539"/>
                <a:gd name="T36" fmla="*/ 39496 w 41470"/>
                <a:gd name="T37" fmla="*/ 1 h 885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470"/>
                <a:gd name="T58" fmla="*/ 0 h 88539"/>
                <a:gd name="T59" fmla="*/ 41470 w 41470"/>
                <a:gd name="T60" fmla="*/ 88539 h 885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470" h="88539" extrusionOk="0">
                  <a:moveTo>
                    <a:pt x="38972" y="582"/>
                  </a:moveTo>
                  <a:lnTo>
                    <a:pt x="40922" y="87801"/>
                  </a:lnTo>
                  <a:lnTo>
                    <a:pt x="29940" y="87992"/>
                  </a:lnTo>
                  <a:lnTo>
                    <a:pt x="26072" y="15305"/>
                  </a:lnTo>
                  <a:lnTo>
                    <a:pt x="10716" y="87495"/>
                  </a:lnTo>
                  <a:lnTo>
                    <a:pt x="615" y="86212"/>
                  </a:lnTo>
                  <a:lnTo>
                    <a:pt x="13328" y="2711"/>
                  </a:lnTo>
                  <a:lnTo>
                    <a:pt x="38972" y="582"/>
                  </a:lnTo>
                  <a:close/>
                  <a:moveTo>
                    <a:pt x="39496" y="1"/>
                  </a:moveTo>
                  <a:lnTo>
                    <a:pt x="13071" y="2192"/>
                  </a:lnTo>
                  <a:lnTo>
                    <a:pt x="12860" y="2211"/>
                  </a:lnTo>
                  <a:lnTo>
                    <a:pt x="0" y="86677"/>
                  </a:lnTo>
                  <a:lnTo>
                    <a:pt x="11139" y="88091"/>
                  </a:lnTo>
                  <a:lnTo>
                    <a:pt x="25752" y="19392"/>
                  </a:lnTo>
                  <a:lnTo>
                    <a:pt x="29418" y="88279"/>
                  </a:lnTo>
                  <a:lnTo>
                    <a:pt x="29430" y="88539"/>
                  </a:lnTo>
                  <a:lnTo>
                    <a:pt x="41470" y="88328"/>
                  </a:lnTo>
                  <a:lnTo>
                    <a:pt x="39503" y="286"/>
                  </a:lnTo>
                  <a:lnTo>
                    <a:pt x="39496" y="1"/>
                  </a:ln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68" name="Google Shape;2691;p47"/>
            <p:cNvSpPr>
              <a:spLocks/>
            </p:cNvSpPr>
            <p:nvPr/>
          </p:nvSpPr>
          <p:spPr bwMode="auto">
            <a:xfrm>
              <a:off x="1407850" y="3487400"/>
              <a:ext cx="7050" cy="1879125"/>
            </a:xfrm>
            <a:custGeom>
              <a:avLst/>
              <a:gdLst>
                <a:gd name="T0" fmla="*/ 141 w 282"/>
                <a:gd name="T1" fmla="*/ 0 h 75165"/>
                <a:gd name="T2" fmla="*/ 0 w 282"/>
                <a:gd name="T3" fmla="*/ 37584 h 75165"/>
                <a:gd name="T4" fmla="*/ 141 w 282"/>
                <a:gd name="T5" fmla="*/ 75165 h 75165"/>
                <a:gd name="T6" fmla="*/ 281 w 282"/>
                <a:gd name="T7" fmla="*/ 37584 h 75165"/>
                <a:gd name="T8" fmla="*/ 141 w 282"/>
                <a:gd name="T9" fmla="*/ 0 h 75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"/>
                <a:gd name="T16" fmla="*/ 0 h 75165"/>
                <a:gd name="T17" fmla="*/ 282 w 282"/>
                <a:gd name="T18" fmla="*/ 75165 h 75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" h="75165" extrusionOk="0">
                  <a:moveTo>
                    <a:pt x="141" y="0"/>
                  </a:moveTo>
                  <a:cubicBezTo>
                    <a:pt x="62" y="0"/>
                    <a:pt x="0" y="16824"/>
                    <a:pt x="0" y="37584"/>
                  </a:cubicBezTo>
                  <a:cubicBezTo>
                    <a:pt x="0" y="58337"/>
                    <a:pt x="64" y="75165"/>
                    <a:pt x="141" y="75165"/>
                  </a:cubicBezTo>
                  <a:cubicBezTo>
                    <a:pt x="218" y="75165"/>
                    <a:pt x="280" y="58337"/>
                    <a:pt x="281" y="37584"/>
                  </a:cubicBezTo>
                  <a:cubicBezTo>
                    <a:pt x="281" y="16824"/>
                    <a:pt x="218" y="0"/>
                    <a:pt x="14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69" name="Google Shape;2692;p47"/>
            <p:cNvSpPr>
              <a:spLocks/>
            </p:cNvSpPr>
            <p:nvPr/>
          </p:nvSpPr>
          <p:spPr bwMode="auto">
            <a:xfrm>
              <a:off x="681600" y="3615950"/>
              <a:ext cx="380025" cy="1742950"/>
            </a:xfrm>
            <a:custGeom>
              <a:avLst/>
              <a:gdLst>
                <a:gd name="T0" fmla="*/ 15196 w 15201"/>
                <a:gd name="T1" fmla="*/ 1 h 69718"/>
                <a:gd name="T2" fmla="*/ 15141 w 15201"/>
                <a:gd name="T3" fmla="*/ 176 h 69718"/>
                <a:gd name="T4" fmla="*/ 15005 w 15201"/>
                <a:gd name="T5" fmla="*/ 700 h 69718"/>
                <a:gd name="T6" fmla="*/ 14509 w 15201"/>
                <a:gd name="T7" fmla="*/ 2719 h 69718"/>
                <a:gd name="T8" fmla="*/ 12751 w 15201"/>
                <a:gd name="T9" fmla="*/ 10160 h 69718"/>
                <a:gd name="T10" fmla="*/ 7214 w 15201"/>
                <a:gd name="T11" fmla="*/ 34776 h 69718"/>
                <a:gd name="T12" fmla="*/ 2010 w 15201"/>
                <a:gd name="T13" fmla="*/ 59460 h 69718"/>
                <a:gd name="T14" fmla="*/ 512 w 15201"/>
                <a:gd name="T15" fmla="*/ 66958 h 69718"/>
                <a:gd name="T16" fmla="*/ 123 w 15201"/>
                <a:gd name="T17" fmla="*/ 69001 h 69718"/>
                <a:gd name="T18" fmla="*/ 29 w 15201"/>
                <a:gd name="T19" fmla="*/ 69534 h 69718"/>
                <a:gd name="T20" fmla="*/ 7 w 15201"/>
                <a:gd name="T21" fmla="*/ 69718 h 69718"/>
                <a:gd name="T22" fmla="*/ 57 w 15201"/>
                <a:gd name="T23" fmla="*/ 69538 h 69718"/>
                <a:gd name="T24" fmla="*/ 179 w 15201"/>
                <a:gd name="T25" fmla="*/ 69011 h 69718"/>
                <a:gd name="T26" fmla="*/ 619 w 15201"/>
                <a:gd name="T27" fmla="*/ 66979 h 69718"/>
                <a:gd name="T28" fmla="*/ 2203 w 15201"/>
                <a:gd name="T29" fmla="*/ 59499 h 69718"/>
                <a:gd name="T30" fmla="*/ 7488 w 15201"/>
                <a:gd name="T31" fmla="*/ 34835 h 69718"/>
                <a:gd name="T32" fmla="*/ 12944 w 15201"/>
                <a:gd name="T33" fmla="*/ 10204 h 69718"/>
                <a:gd name="T34" fmla="*/ 14616 w 15201"/>
                <a:gd name="T35" fmla="*/ 2745 h 69718"/>
                <a:gd name="T36" fmla="*/ 15060 w 15201"/>
                <a:gd name="T37" fmla="*/ 713 h 69718"/>
                <a:gd name="T38" fmla="*/ 15168 w 15201"/>
                <a:gd name="T39" fmla="*/ 183 h 69718"/>
                <a:gd name="T40" fmla="*/ 15196 w 15201"/>
                <a:gd name="T41" fmla="*/ 1 h 69718"/>
                <a:gd name="T42" fmla="*/ 15196 w 15201"/>
                <a:gd name="T43" fmla="*/ 1 h 697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01"/>
                <a:gd name="T67" fmla="*/ 0 h 69718"/>
                <a:gd name="T68" fmla="*/ 15201 w 15201"/>
                <a:gd name="T69" fmla="*/ 69718 h 697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01" h="69718" extrusionOk="0">
                  <a:moveTo>
                    <a:pt x="15196" y="1"/>
                  </a:moveTo>
                  <a:cubicBezTo>
                    <a:pt x="15191" y="1"/>
                    <a:pt x="15172" y="61"/>
                    <a:pt x="15141" y="176"/>
                  </a:cubicBezTo>
                  <a:lnTo>
                    <a:pt x="15005" y="700"/>
                  </a:lnTo>
                  <a:cubicBezTo>
                    <a:pt x="14887" y="1179"/>
                    <a:pt x="14721" y="1857"/>
                    <a:pt x="14509" y="2719"/>
                  </a:cubicBezTo>
                  <a:cubicBezTo>
                    <a:pt x="14090" y="4494"/>
                    <a:pt x="13490" y="7031"/>
                    <a:pt x="12751" y="10160"/>
                  </a:cubicBezTo>
                  <a:cubicBezTo>
                    <a:pt x="11287" y="16449"/>
                    <a:pt x="9313" y="25149"/>
                    <a:pt x="7214" y="34776"/>
                  </a:cubicBezTo>
                  <a:cubicBezTo>
                    <a:pt x="5118" y="44401"/>
                    <a:pt x="3294" y="53132"/>
                    <a:pt x="2010" y="59460"/>
                  </a:cubicBezTo>
                  <a:cubicBezTo>
                    <a:pt x="1379" y="62613"/>
                    <a:pt x="869" y="65170"/>
                    <a:pt x="512" y="66958"/>
                  </a:cubicBezTo>
                  <a:lnTo>
                    <a:pt x="123" y="69001"/>
                  </a:lnTo>
                  <a:cubicBezTo>
                    <a:pt x="84" y="69223"/>
                    <a:pt x="53" y="69399"/>
                    <a:pt x="29" y="69534"/>
                  </a:cubicBezTo>
                  <a:cubicBezTo>
                    <a:pt x="9" y="69654"/>
                    <a:pt x="1" y="69716"/>
                    <a:pt x="7" y="69718"/>
                  </a:cubicBezTo>
                  <a:cubicBezTo>
                    <a:pt x="11" y="69718"/>
                    <a:pt x="28" y="69657"/>
                    <a:pt x="57" y="69538"/>
                  </a:cubicBezTo>
                  <a:cubicBezTo>
                    <a:pt x="88" y="69406"/>
                    <a:pt x="127" y="69232"/>
                    <a:pt x="179" y="69011"/>
                  </a:cubicBezTo>
                  <a:lnTo>
                    <a:pt x="619" y="66979"/>
                  </a:lnTo>
                  <a:cubicBezTo>
                    <a:pt x="997" y="65196"/>
                    <a:pt x="1537" y="62645"/>
                    <a:pt x="2203" y="59499"/>
                  </a:cubicBezTo>
                  <a:cubicBezTo>
                    <a:pt x="3537" y="53182"/>
                    <a:pt x="5390" y="44459"/>
                    <a:pt x="7488" y="34835"/>
                  </a:cubicBezTo>
                  <a:cubicBezTo>
                    <a:pt x="9586" y="25208"/>
                    <a:pt x="11529" y="16504"/>
                    <a:pt x="12944" y="10204"/>
                  </a:cubicBezTo>
                  <a:lnTo>
                    <a:pt x="14616" y="2745"/>
                  </a:lnTo>
                  <a:cubicBezTo>
                    <a:pt x="14805" y="1875"/>
                    <a:pt x="14954" y="1195"/>
                    <a:pt x="15060" y="713"/>
                  </a:cubicBezTo>
                  <a:cubicBezTo>
                    <a:pt x="15105" y="492"/>
                    <a:pt x="15141" y="317"/>
                    <a:pt x="15168" y="183"/>
                  </a:cubicBezTo>
                  <a:cubicBezTo>
                    <a:pt x="15192" y="64"/>
                    <a:pt x="15200" y="2"/>
                    <a:pt x="15196" y="1"/>
                  </a:cubicBezTo>
                  <a:cubicBezTo>
                    <a:pt x="15196" y="1"/>
                    <a:pt x="15196" y="1"/>
                    <a:pt x="1519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0" name="Google Shape;2693;p47"/>
            <p:cNvSpPr>
              <a:spLocks/>
            </p:cNvSpPr>
            <p:nvPr/>
          </p:nvSpPr>
          <p:spPr bwMode="auto">
            <a:xfrm>
              <a:off x="900375" y="3599225"/>
              <a:ext cx="308800" cy="31650"/>
            </a:xfrm>
            <a:custGeom>
              <a:avLst/>
              <a:gdLst>
                <a:gd name="T0" fmla="*/ 11619 w 12352"/>
                <a:gd name="T1" fmla="*/ 0 h 1266"/>
                <a:gd name="T2" fmla="*/ 10529 w 12352"/>
                <a:gd name="T3" fmla="*/ 15 h 1266"/>
                <a:gd name="T4" fmla="*/ 6140 w 12352"/>
                <a:gd name="T5" fmla="*/ 261 h 1266"/>
                <a:gd name="T6" fmla="*/ 1789 w 12352"/>
                <a:gd name="T7" fmla="*/ 879 h 1266"/>
                <a:gd name="T8" fmla="*/ 7 w 12352"/>
                <a:gd name="T9" fmla="*/ 1256 h 1266"/>
                <a:gd name="T10" fmla="*/ 71 w 12352"/>
                <a:gd name="T11" fmla="*/ 1265 h 1266"/>
                <a:gd name="T12" fmla="*/ 1818 w 12352"/>
                <a:gd name="T13" fmla="*/ 1076 h 1266"/>
                <a:gd name="T14" fmla="*/ 6168 w 12352"/>
                <a:gd name="T15" fmla="*/ 540 h 1266"/>
                <a:gd name="T16" fmla="*/ 10538 w 12352"/>
                <a:gd name="T17" fmla="*/ 213 h 1266"/>
                <a:gd name="T18" fmla="*/ 12350 w 12352"/>
                <a:gd name="T19" fmla="*/ 36 h 1266"/>
                <a:gd name="T20" fmla="*/ 11619 w 12352"/>
                <a:gd name="T21" fmla="*/ 0 h 1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52"/>
                <a:gd name="T34" fmla="*/ 0 h 1266"/>
                <a:gd name="T35" fmla="*/ 12352 w 12352"/>
                <a:gd name="T36" fmla="*/ 1266 h 1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52" h="1266" extrusionOk="0">
                  <a:moveTo>
                    <a:pt x="11619" y="0"/>
                  </a:moveTo>
                  <a:cubicBezTo>
                    <a:pt x="11329" y="0"/>
                    <a:pt x="10960" y="5"/>
                    <a:pt x="10529" y="15"/>
                  </a:cubicBezTo>
                  <a:cubicBezTo>
                    <a:pt x="9405" y="44"/>
                    <a:pt x="7851" y="94"/>
                    <a:pt x="6140" y="261"/>
                  </a:cubicBezTo>
                  <a:cubicBezTo>
                    <a:pt x="4429" y="432"/>
                    <a:pt x="2894" y="688"/>
                    <a:pt x="1789" y="879"/>
                  </a:cubicBezTo>
                  <a:cubicBezTo>
                    <a:pt x="682" y="1074"/>
                    <a:pt x="0" y="1216"/>
                    <a:pt x="7" y="1256"/>
                  </a:cubicBezTo>
                  <a:cubicBezTo>
                    <a:pt x="8" y="1262"/>
                    <a:pt x="30" y="1265"/>
                    <a:pt x="71" y="1265"/>
                  </a:cubicBezTo>
                  <a:cubicBezTo>
                    <a:pt x="267" y="1265"/>
                    <a:pt x="899" y="1194"/>
                    <a:pt x="1818" y="1076"/>
                  </a:cubicBezTo>
                  <a:cubicBezTo>
                    <a:pt x="2932" y="934"/>
                    <a:pt x="4467" y="709"/>
                    <a:pt x="6168" y="540"/>
                  </a:cubicBezTo>
                  <a:cubicBezTo>
                    <a:pt x="7868" y="373"/>
                    <a:pt x="9418" y="293"/>
                    <a:pt x="10538" y="213"/>
                  </a:cubicBezTo>
                  <a:cubicBezTo>
                    <a:pt x="11659" y="137"/>
                    <a:pt x="12351" y="75"/>
                    <a:pt x="12350" y="36"/>
                  </a:cubicBezTo>
                  <a:cubicBezTo>
                    <a:pt x="12348" y="13"/>
                    <a:pt x="12084" y="0"/>
                    <a:pt x="11619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1" name="Google Shape;2694;p47"/>
            <p:cNvSpPr>
              <a:spLocks/>
            </p:cNvSpPr>
            <p:nvPr/>
          </p:nvSpPr>
          <p:spPr bwMode="auto">
            <a:xfrm>
              <a:off x="1296950" y="3350900"/>
              <a:ext cx="157975" cy="116600"/>
            </a:xfrm>
            <a:custGeom>
              <a:avLst/>
              <a:gdLst>
                <a:gd name="T0" fmla="*/ 32 w 6319"/>
                <a:gd name="T1" fmla="*/ 0 h 4664"/>
                <a:gd name="T2" fmla="*/ 30 w 6319"/>
                <a:gd name="T3" fmla="*/ 1 h 4664"/>
                <a:gd name="T4" fmla="*/ 295 w 6319"/>
                <a:gd name="T5" fmla="*/ 1240 h 4664"/>
                <a:gd name="T6" fmla="*/ 2165 w 6319"/>
                <a:gd name="T7" fmla="*/ 3658 h 4664"/>
                <a:gd name="T8" fmla="*/ 5053 w 6319"/>
                <a:gd name="T9" fmla="*/ 4660 h 4664"/>
                <a:gd name="T10" fmla="*/ 5268 w 6319"/>
                <a:gd name="T11" fmla="*/ 4664 h 4664"/>
                <a:gd name="T12" fmla="*/ 6311 w 6319"/>
                <a:gd name="T13" fmla="*/ 4515 h 4664"/>
                <a:gd name="T14" fmla="*/ 6195 w 6319"/>
                <a:gd name="T15" fmla="*/ 4498 h 4664"/>
                <a:gd name="T16" fmla="*/ 5833 w 6319"/>
                <a:gd name="T17" fmla="*/ 4502 h 4664"/>
                <a:gd name="T18" fmla="*/ 5067 w 6319"/>
                <a:gd name="T19" fmla="*/ 4463 h 4664"/>
                <a:gd name="T20" fmla="*/ 2328 w 6319"/>
                <a:gd name="T21" fmla="*/ 3432 h 4664"/>
                <a:gd name="T22" fmla="*/ 477 w 6319"/>
                <a:gd name="T23" fmla="*/ 1163 h 4664"/>
                <a:gd name="T24" fmla="*/ 32 w 6319"/>
                <a:gd name="T25" fmla="*/ 0 h 46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19"/>
                <a:gd name="T40" fmla="*/ 0 h 4664"/>
                <a:gd name="T41" fmla="*/ 6319 w 6319"/>
                <a:gd name="T42" fmla="*/ 4664 h 46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19" h="4664" extrusionOk="0">
                  <a:moveTo>
                    <a:pt x="32" y="0"/>
                  </a:moveTo>
                  <a:cubicBezTo>
                    <a:pt x="31" y="0"/>
                    <a:pt x="31" y="1"/>
                    <a:pt x="30" y="1"/>
                  </a:cubicBezTo>
                  <a:cubicBezTo>
                    <a:pt x="1" y="3"/>
                    <a:pt x="12" y="499"/>
                    <a:pt x="295" y="1240"/>
                  </a:cubicBezTo>
                  <a:cubicBezTo>
                    <a:pt x="570" y="1973"/>
                    <a:pt x="1171" y="2945"/>
                    <a:pt x="2165" y="3658"/>
                  </a:cubicBezTo>
                  <a:cubicBezTo>
                    <a:pt x="3158" y="4372"/>
                    <a:pt x="4269" y="4633"/>
                    <a:pt x="5053" y="4660"/>
                  </a:cubicBezTo>
                  <a:cubicBezTo>
                    <a:pt x="5128" y="4662"/>
                    <a:pt x="5199" y="4664"/>
                    <a:pt x="5268" y="4664"/>
                  </a:cubicBezTo>
                  <a:cubicBezTo>
                    <a:pt x="5929" y="4664"/>
                    <a:pt x="6318" y="4540"/>
                    <a:pt x="6311" y="4515"/>
                  </a:cubicBezTo>
                  <a:cubicBezTo>
                    <a:pt x="6309" y="4501"/>
                    <a:pt x="6269" y="4498"/>
                    <a:pt x="6195" y="4498"/>
                  </a:cubicBezTo>
                  <a:cubicBezTo>
                    <a:pt x="6114" y="4498"/>
                    <a:pt x="5991" y="4502"/>
                    <a:pt x="5833" y="4502"/>
                  </a:cubicBezTo>
                  <a:cubicBezTo>
                    <a:pt x="5631" y="4502"/>
                    <a:pt x="5372" y="4495"/>
                    <a:pt x="5067" y="4463"/>
                  </a:cubicBezTo>
                  <a:cubicBezTo>
                    <a:pt x="4314" y="4387"/>
                    <a:pt x="3269" y="4107"/>
                    <a:pt x="2328" y="3432"/>
                  </a:cubicBezTo>
                  <a:cubicBezTo>
                    <a:pt x="1388" y="2754"/>
                    <a:pt x="789" y="1852"/>
                    <a:pt x="477" y="1163"/>
                  </a:cubicBezTo>
                  <a:cubicBezTo>
                    <a:pt x="161" y="475"/>
                    <a:pt x="78" y="0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2" name="Google Shape;2695;p47"/>
            <p:cNvSpPr>
              <a:spLocks/>
            </p:cNvSpPr>
            <p:nvPr/>
          </p:nvSpPr>
          <p:spPr bwMode="auto">
            <a:xfrm>
              <a:off x="762575" y="2097700"/>
              <a:ext cx="1476325" cy="1250850"/>
            </a:xfrm>
            <a:custGeom>
              <a:avLst/>
              <a:gdLst>
                <a:gd name="T0" fmla="*/ 17326 w 59053"/>
                <a:gd name="T1" fmla="*/ 1 h 50034"/>
                <a:gd name="T2" fmla="*/ 9591 w 59053"/>
                <a:gd name="T3" fmla="*/ 406 h 50034"/>
                <a:gd name="T4" fmla="*/ 755 w 59053"/>
                <a:gd name="T5" fmla="*/ 9456 h 50034"/>
                <a:gd name="T6" fmla="*/ 696 w 59053"/>
                <a:gd name="T7" fmla="*/ 24464 h 50034"/>
                <a:gd name="T8" fmla="*/ 0 w 59053"/>
                <a:gd name="T9" fmla="*/ 50033 h 50034"/>
                <a:gd name="T10" fmla="*/ 27978 w 59053"/>
                <a:gd name="T11" fmla="*/ 50033 h 50034"/>
                <a:gd name="T12" fmla="*/ 26895 w 59053"/>
                <a:gd name="T13" fmla="*/ 27420 h 50034"/>
                <a:gd name="T14" fmla="*/ 26633 w 59053"/>
                <a:gd name="T15" fmla="*/ 18346 h 50034"/>
                <a:gd name="T16" fmla="*/ 26633 w 59053"/>
                <a:gd name="T17" fmla="*/ 18346 h 50034"/>
                <a:gd name="T18" fmla="*/ 34094 w 59053"/>
                <a:gd name="T19" fmla="*/ 26936 h 50034"/>
                <a:gd name="T20" fmla="*/ 38994 w 59053"/>
                <a:gd name="T21" fmla="*/ 29071 h 50034"/>
                <a:gd name="T22" fmla="*/ 41863 w 59053"/>
                <a:gd name="T23" fmla="*/ 28426 h 50034"/>
                <a:gd name="T24" fmla="*/ 59052 w 59053"/>
                <a:gd name="T25" fmla="*/ 16436 h 50034"/>
                <a:gd name="T26" fmla="*/ 55833 w 59053"/>
                <a:gd name="T27" fmla="*/ 8201 h 50034"/>
                <a:gd name="T28" fmla="*/ 40213 w 59053"/>
                <a:gd name="T29" fmla="*/ 17763 h 50034"/>
                <a:gd name="T30" fmla="*/ 29213 w 59053"/>
                <a:gd name="T31" fmla="*/ 4407 h 50034"/>
                <a:gd name="T32" fmla="*/ 19080 w 59053"/>
                <a:gd name="T33" fmla="*/ 25 h 50034"/>
                <a:gd name="T34" fmla="*/ 17326 w 59053"/>
                <a:gd name="T35" fmla="*/ 1 h 500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53"/>
                <a:gd name="T55" fmla="*/ 0 h 50034"/>
                <a:gd name="T56" fmla="*/ 59053 w 59053"/>
                <a:gd name="T57" fmla="*/ 50034 h 500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53" h="50034" extrusionOk="0">
                  <a:moveTo>
                    <a:pt x="17326" y="1"/>
                  </a:moveTo>
                  <a:cubicBezTo>
                    <a:pt x="14843" y="1"/>
                    <a:pt x="12096" y="139"/>
                    <a:pt x="9591" y="406"/>
                  </a:cubicBezTo>
                  <a:cubicBezTo>
                    <a:pt x="4856" y="909"/>
                    <a:pt x="1152" y="4711"/>
                    <a:pt x="755" y="9456"/>
                  </a:cubicBezTo>
                  <a:cubicBezTo>
                    <a:pt x="451" y="13086"/>
                    <a:pt x="696" y="17300"/>
                    <a:pt x="696" y="24464"/>
                  </a:cubicBezTo>
                  <a:lnTo>
                    <a:pt x="0" y="50033"/>
                  </a:lnTo>
                  <a:lnTo>
                    <a:pt x="27978" y="50033"/>
                  </a:lnTo>
                  <a:lnTo>
                    <a:pt x="26895" y="27420"/>
                  </a:lnTo>
                  <a:cubicBezTo>
                    <a:pt x="26716" y="22977"/>
                    <a:pt x="26743" y="22447"/>
                    <a:pt x="26633" y="18346"/>
                  </a:cubicBezTo>
                  <a:cubicBezTo>
                    <a:pt x="26634" y="18347"/>
                    <a:pt x="30810" y="23395"/>
                    <a:pt x="34094" y="26936"/>
                  </a:cubicBezTo>
                  <a:cubicBezTo>
                    <a:pt x="35388" y="28331"/>
                    <a:pt x="37176" y="29071"/>
                    <a:pt x="38994" y="29071"/>
                  </a:cubicBezTo>
                  <a:cubicBezTo>
                    <a:pt x="39965" y="29071"/>
                    <a:pt x="40945" y="28860"/>
                    <a:pt x="41863" y="28426"/>
                  </a:cubicBezTo>
                  <a:lnTo>
                    <a:pt x="59052" y="16436"/>
                  </a:lnTo>
                  <a:lnTo>
                    <a:pt x="55833" y="8201"/>
                  </a:lnTo>
                  <a:lnTo>
                    <a:pt x="40213" y="17763"/>
                  </a:lnTo>
                  <a:cubicBezTo>
                    <a:pt x="39497" y="17318"/>
                    <a:pt x="33417" y="8643"/>
                    <a:pt x="29213" y="4407"/>
                  </a:cubicBezTo>
                  <a:cubicBezTo>
                    <a:pt x="26524" y="1697"/>
                    <a:pt x="22897" y="136"/>
                    <a:pt x="19080" y="25"/>
                  </a:cubicBezTo>
                  <a:cubicBezTo>
                    <a:pt x="18516" y="9"/>
                    <a:pt x="17929" y="1"/>
                    <a:pt x="17326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3" name="Google Shape;2696;p47"/>
            <p:cNvSpPr>
              <a:spLocks/>
            </p:cNvSpPr>
            <p:nvPr/>
          </p:nvSpPr>
          <p:spPr bwMode="auto">
            <a:xfrm>
              <a:off x="502325" y="2159675"/>
              <a:ext cx="372800" cy="764200"/>
            </a:xfrm>
            <a:custGeom>
              <a:avLst/>
              <a:gdLst>
                <a:gd name="T0" fmla="*/ 14912 w 14912"/>
                <a:gd name="T1" fmla="*/ 1 h 30568"/>
                <a:gd name="T2" fmla="*/ 14912 w 14912"/>
                <a:gd name="T3" fmla="*/ 1 h 30568"/>
                <a:gd name="T4" fmla="*/ 477 w 14912"/>
                <a:gd name="T5" fmla="*/ 24453 h 30568"/>
                <a:gd name="T6" fmla="*/ 12073 w 14912"/>
                <a:gd name="T7" fmla="*/ 30568 h 30568"/>
                <a:gd name="T8" fmla="*/ 13191 w 14912"/>
                <a:gd name="T9" fmla="*/ 30544 h 30568"/>
                <a:gd name="T10" fmla="*/ 13709 w 14912"/>
                <a:gd name="T11" fmla="*/ 2898 h 30568"/>
                <a:gd name="T12" fmla="*/ 13701 w 14912"/>
                <a:gd name="T13" fmla="*/ 2902 h 30568"/>
                <a:gd name="T14" fmla="*/ 14912 w 14912"/>
                <a:gd name="T15" fmla="*/ 1 h 305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12"/>
                <a:gd name="T25" fmla="*/ 0 h 30568"/>
                <a:gd name="T26" fmla="*/ 14912 w 14912"/>
                <a:gd name="T27" fmla="*/ 30568 h 305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12" h="30568" extrusionOk="0">
                  <a:moveTo>
                    <a:pt x="14912" y="1"/>
                  </a:moveTo>
                  <a:lnTo>
                    <a:pt x="14912" y="1"/>
                  </a:lnTo>
                  <a:cubicBezTo>
                    <a:pt x="12272" y="1171"/>
                    <a:pt x="1255" y="15286"/>
                    <a:pt x="477" y="24453"/>
                  </a:cubicBezTo>
                  <a:cubicBezTo>
                    <a:pt x="1" y="30066"/>
                    <a:pt x="8884" y="30568"/>
                    <a:pt x="12073" y="30568"/>
                  </a:cubicBezTo>
                  <a:cubicBezTo>
                    <a:pt x="12767" y="30568"/>
                    <a:pt x="13191" y="30544"/>
                    <a:pt x="13191" y="30544"/>
                  </a:cubicBezTo>
                  <a:cubicBezTo>
                    <a:pt x="13191" y="30544"/>
                    <a:pt x="14084" y="2898"/>
                    <a:pt x="13709" y="2898"/>
                  </a:cubicBezTo>
                  <a:cubicBezTo>
                    <a:pt x="13706" y="2898"/>
                    <a:pt x="13704" y="2899"/>
                    <a:pt x="13701" y="2902"/>
                  </a:cubicBezTo>
                  <a:lnTo>
                    <a:pt x="14912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4" name="Google Shape;2697;p47"/>
            <p:cNvSpPr>
              <a:spLocks/>
            </p:cNvSpPr>
            <p:nvPr/>
          </p:nvSpPr>
          <p:spPr bwMode="auto">
            <a:xfrm>
              <a:off x="774225" y="2219475"/>
              <a:ext cx="33500" cy="721300"/>
            </a:xfrm>
            <a:custGeom>
              <a:avLst/>
              <a:gdLst>
                <a:gd name="T0" fmla="*/ 1340 w 1340"/>
                <a:gd name="T1" fmla="*/ 0 h 28852"/>
                <a:gd name="T2" fmla="*/ 1302 w 1340"/>
                <a:gd name="T3" fmla="*/ 292 h 28852"/>
                <a:gd name="T4" fmla="*/ 1216 w 1340"/>
                <a:gd name="T5" fmla="*/ 1130 h 28852"/>
                <a:gd name="T6" fmla="*/ 980 w 1340"/>
                <a:gd name="T7" fmla="*/ 4216 h 28852"/>
                <a:gd name="T8" fmla="*/ 550 w 1340"/>
                <a:gd name="T9" fmla="*/ 14419 h 28852"/>
                <a:gd name="T10" fmla="*/ 212 w 1340"/>
                <a:gd name="T11" fmla="*/ 24627 h 28852"/>
                <a:gd name="T12" fmla="*/ 60 w 1340"/>
                <a:gd name="T13" fmla="*/ 27718 h 28852"/>
                <a:gd name="T14" fmla="*/ 11 w 1340"/>
                <a:gd name="T15" fmla="*/ 28558 h 28852"/>
                <a:gd name="T16" fmla="*/ 1 w 1340"/>
                <a:gd name="T17" fmla="*/ 28852 h 28852"/>
                <a:gd name="T18" fmla="*/ 33 w 1340"/>
                <a:gd name="T19" fmla="*/ 28559 h 28852"/>
                <a:gd name="T20" fmla="*/ 103 w 1340"/>
                <a:gd name="T21" fmla="*/ 27721 h 28852"/>
                <a:gd name="T22" fmla="*/ 290 w 1340"/>
                <a:gd name="T23" fmla="*/ 24630 h 28852"/>
                <a:gd name="T24" fmla="*/ 661 w 1340"/>
                <a:gd name="T25" fmla="*/ 14422 h 28852"/>
                <a:gd name="T26" fmla="*/ 1059 w 1340"/>
                <a:gd name="T27" fmla="*/ 4221 h 28852"/>
                <a:gd name="T28" fmla="*/ 1258 w 1340"/>
                <a:gd name="T29" fmla="*/ 1132 h 28852"/>
                <a:gd name="T30" fmla="*/ 1324 w 1340"/>
                <a:gd name="T31" fmla="*/ 294 h 28852"/>
                <a:gd name="T32" fmla="*/ 1340 w 1340"/>
                <a:gd name="T33" fmla="*/ 0 h 288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0"/>
                <a:gd name="T52" fmla="*/ 0 h 28852"/>
                <a:gd name="T53" fmla="*/ 1340 w 1340"/>
                <a:gd name="T54" fmla="*/ 28852 h 288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0" h="28852" extrusionOk="0">
                  <a:moveTo>
                    <a:pt x="1340" y="0"/>
                  </a:moveTo>
                  <a:cubicBezTo>
                    <a:pt x="1340" y="0"/>
                    <a:pt x="1323" y="100"/>
                    <a:pt x="1302" y="292"/>
                  </a:cubicBezTo>
                  <a:cubicBezTo>
                    <a:pt x="1279" y="514"/>
                    <a:pt x="1251" y="791"/>
                    <a:pt x="1216" y="1130"/>
                  </a:cubicBezTo>
                  <a:cubicBezTo>
                    <a:pt x="1146" y="1856"/>
                    <a:pt x="1060" y="2911"/>
                    <a:pt x="980" y="4216"/>
                  </a:cubicBezTo>
                  <a:cubicBezTo>
                    <a:pt x="813" y="6826"/>
                    <a:pt x="674" y="10432"/>
                    <a:pt x="550" y="14419"/>
                  </a:cubicBezTo>
                  <a:cubicBezTo>
                    <a:pt x="427" y="18407"/>
                    <a:pt x="325" y="22016"/>
                    <a:pt x="212" y="24627"/>
                  </a:cubicBezTo>
                  <a:cubicBezTo>
                    <a:pt x="150" y="25902"/>
                    <a:pt x="98" y="26948"/>
                    <a:pt x="60" y="27718"/>
                  </a:cubicBezTo>
                  <a:cubicBezTo>
                    <a:pt x="40" y="28058"/>
                    <a:pt x="23" y="28334"/>
                    <a:pt x="11" y="28558"/>
                  </a:cubicBezTo>
                  <a:cubicBezTo>
                    <a:pt x="1" y="28750"/>
                    <a:pt x="1" y="28852"/>
                    <a:pt x="1" y="28852"/>
                  </a:cubicBezTo>
                  <a:cubicBezTo>
                    <a:pt x="1" y="28852"/>
                    <a:pt x="16" y="28752"/>
                    <a:pt x="33" y="28559"/>
                  </a:cubicBezTo>
                  <a:cubicBezTo>
                    <a:pt x="51" y="28337"/>
                    <a:pt x="75" y="28059"/>
                    <a:pt x="103" y="27721"/>
                  </a:cubicBezTo>
                  <a:cubicBezTo>
                    <a:pt x="158" y="26991"/>
                    <a:pt x="227" y="25936"/>
                    <a:pt x="290" y="24630"/>
                  </a:cubicBezTo>
                  <a:cubicBezTo>
                    <a:pt x="425" y="22019"/>
                    <a:pt x="538" y="18408"/>
                    <a:pt x="661" y="14422"/>
                  </a:cubicBezTo>
                  <a:cubicBezTo>
                    <a:pt x="785" y="10438"/>
                    <a:pt x="911" y="6828"/>
                    <a:pt x="1059" y="4221"/>
                  </a:cubicBezTo>
                  <a:cubicBezTo>
                    <a:pt x="1129" y="2915"/>
                    <a:pt x="1202" y="1860"/>
                    <a:pt x="1258" y="1132"/>
                  </a:cubicBezTo>
                  <a:cubicBezTo>
                    <a:pt x="1285" y="794"/>
                    <a:pt x="1307" y="516"/>
                    <a:pt x="1324" y="294"/>
                  </a:cubicBezTo>
                  <a:cubicBezTo>
                    <a:pt x="1338" y="101"/>
                    <a:pt x="1340" y="0"/>
                    <a:pt x="13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5" name="Google Shape;2698;p47"/>
            <p:cNvSpPr>
              <a:spLocks/>
            </p:cNvSpPr>
            <p:nvPr/>
          </p:nvSpPr>
          <p:spPr bwMode="auto">
            <a:xfrm>
              <a:off x="706450" y="2669200"/>
              <a:ext cx="74375" cy="81600"/>
            </a:xfrm>
            <a:custGeom>
              <a:avLst/>
              <a:gdLst>
                <a:gd name="T0" fmla="*/ 2962 w 2975"/>
                <a:gd name="T1" fmla="*/ 0 h 3264"/>
                <a:gd name="T2" fmla="*/ 2529 w 2975"/>
                <a:gd name="T3" fmla="*/ 477 h 3264"/>
                <a:gd name="T4" fmla="*/ 1501 w 2975"/>
                <a:gd name="T5" fmla="*/ 1644 h 3264"/>
                <a:gd name="T6" fmla="*/ 441 w 2975"/>
                <a:gd name="T7" fmla="*/ 2782 h 3264"/>
                <a:gd name="T8" fmla="*/ 10 w 2975"/>
                <a:gd name="T9" fmla="*/ 3263 h 3264"/>
                <a:gd name="T10" fmla="*/ 12 w 2975"/>
                <a:gd name="T11" fmla="*/ 3263 h 3264"/>
                <a:gd name="T12" fmla="*/ 498 w 2975"/>
                <a:gd name="T13" fmla="*/ 2839 h 3264"/>
                <a:gd name="T14" fmla="*/ 1584 w 2975"/>
                <a:gd name="T15" fmla="*/ 1720 h 3264"/>
                <a:gd name="T16" fmla="*/ 2590 w 2975"/>
                <a:gd name="T17" fmla="*/ 527 h 3264"/>
                <a:gd name="T18" fmla="*/ 2963 w 2975"/>
                <a:gd name="T19" fmla="*/ 1 h 3264"/>
                <a:gd name="T20" fmla="*/ 2962 w 2975"/>
                <a:gd name="T21" fmla="*/ 0 h 3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5"/>
                <a:gd name="T34" fmla="*/ 0 h 3264"/>
                <a:gd name="T35" fmla="*/ 2975 w 2975"/>
                <a:gd name="T36" fmla="*/ 3264 h 32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5" h="3264" extrusionOk="0">
                  <a:moveTo>
                    <a:pt x="2962" y="0"/>
                  </a:moveTo>
                  <a:cubicBezTo>
                    <a:pt x="2941" y="0"/>
                    <a:pt x="2782" y="183"/>
                    <a:pt x="2529" y="477"/>
                  </a:cubicBezTo>
                  <a:cubicBezTo>
                    <a:pt x="2268" y="778"/>
                    <a:pt x="1908" y="1193"/>
                    <a:pt x="1501" y="1644"/>
                  </a:cubicBezTo>
                  <a:cubicBezTo>
                    <a:pt x="1093" y="2094"/>
                    <a:pt x="715" y="2493"/>
                    <a:pt x="441" y="2782"/>
                  </a:cubicBezTo>
                  <a:cubicBezTo>
                    <a:pt x="169" y="3072"/>
                    <a:pt x="0" y="3253"/>
                    <a:pt x="10" y="3263"/>
                  </a:cubicBezTo>
                  <a:cubicBezTo>
                    <a:pt x="10" y="3263"/>
                    <a:pt x="11" y="3263"/>
                    <a:pt x="12" y="3263"/>
                  </a:cubicBezTo>
                  <a:cubicBezTo>
                    <a:pt x="32" y="3263"/>
                    <a:pt x="218" y="3105"/>
                    <a:pt x="498" y="2839"/>
                  </a:cubicBezTo>
                  <a:cubicBezTo>
                    <a:pt x="787" y="2565"/>
                    <a:pt x="1175" y="2171"/>
                    <a:pt x="1584" y="1720"/>
                  </a:cubicBezTo>
                  <a:cubicBezTo>
                    <a:pt x="1992" y="1268"/>
                    <a:pt x="2344" y="842"/>
                    <a:pt x="2590" y="527"/>
                  </a:cubicBezTo>
                  <a:cubicBezTo>
                    <a:pt x="2834" y="213"/>
                    <a:pt x="2975" y="9"/>
                    <a:pt x="2963" y="1"/>
                  </a:cubicBezTo>
                  <a:cubicBezTo>
                    <a:pt x="2963" y="0"/>
                    <a:pt x="2962" y="0"/>
                    <a:pt x="296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6" name="Google Shape;2699;p47"/>
            <p:cNvSpPr>
              <a:spLocks/>
            </p:cNvSpPr>
            <p:nvPr/>
          </p:nvSpPr>
          <p:spPr bwMode="auto">
            <a:xfrm>
              <a:off x="1751025" y="2543250"/>
              <a:ext cx="17400" cy="68025"/>
            </a:xfrm>
            <a:custGeom>
              <a:avLst/>
              <a:gdLst>
                <a:gd name="T0" fmla="*/ 665 w 696"/>
                <a:gd name="T1" fmla="*/ 0 h 2721"/>
                <a:gd name="T2" fmla="*/ 294 w 696"/>
                <a:gd name="T3" fmla="*/ 1348 h 2721"/>
                <a:gd name="T4" fmla="*/ 30 w 696"/>
                <a:gd name="T5" fmla="*/ 2720 h 2721"/>
                <a:gd name="T6" fmla="*/ 30 w 696"/>
                <a:gd name="T7" fmla="*/ 2720 h 2721"/>
                <a:gd name="T8" fmla="*/ 402 w 696"/>
                <a:gd name="T9" fmla="*/ 1373 h 2721"/>
                <a:gd name="T10" fmla="*/ 666 w 696"/>
                <a:gd name="T11" fmla="*/ 0 h 2721"/>
                <a:gd name="T12" fmla="*/ 665 w 696"/>
                <a:gd name="T13" fmla="*/ 0 h 2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2721"/>
                <a:gd name="T23" fmla="*/ 696 w 696"/>
                <a:gd name="T24" fmla="*/ 2721 h 27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2721" extrusionOk="0">
                  <a:moveTo>
                    <a:pt x="665" y="0"/>
                  </a:moveTo>
                  <a:cubicBezTo>
                    <a:pt x="634" y="0"/>
                    <a:pt x="468" y="601"/>
                    <a:pt x="294" y="1348"/>
                  </a:cubicBezTo>
                  <a:cubicBezTo>
                    <a:pt x="118" y="2099"/>
                    <a:pt x="0" y="2715"/>
                    <a:pt x="30" y="2720"/>
                  </a:cubicBezTo>
                  <a:cubicBezTo>
                    <a:pt x="30" y="2720"/>
                    <a:pt x="30" y="2720"/>
                    <a:pt x="30" y="2720"/>
                  </a:cubicBezTo>
                  <a:cubicBezTo>
                    <a:pt x="62" y="2720"/>
                    <a:pt x="227" y="2118"/>
                    <a:pt x="402" y="1373"/>
                  </a:cubicBezTo>
                  <a:cubicBezTo>
                    <a:pt x="578" y="623"/>
                    <a:pt x="696" y="9"/>
                    <a:pt x="666" y="0"/>
                  </a:cubicBezTo>
                  <a:cubicBezTo>
                    <a:pt x="666" y="0"/>
                    <a:pt x="666" y="0"/>
                    <a:pt x="66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7" name="Google Shape;2700;p47"/>
            <p:cNvSpPr>
              <a:spLocks/>
            </p:cNvSpPr>
            <p:nvPr/>
          </p:nvSpPr>
          <p:spPr bwMode="auto">
            <a:xfrm>
              <a:off x="1772400" y="2539375"/>
              <a:ext cx="19275" cy="77900"/>
            </a:xfrm>
            <a:custGeom>
              <a:avLst/>
              <a:gdLst>
                <a:gd name="T0" fmla="*/ 31 w 771"/>
                <a:gd name="T1" fmla="*/ 1 h 3116"/>
                <a:gd name="T2" fmla="*/ 30 w 771"/>
                <a:gd name="T3" fmla="*/ 1 h 3116"/>
                <a:gd name="T4" fmla="*/ 331 w 771"/>
                <a:gd name="T5" fmla="*/ 1570 h 3116"/>
                <a:gd name="T6" fmla="*/ 741 w 771"/>
                <a:gd name="T7" fmla="*/ 3116 h 3116"/>
                <a:gd name="T8" fmla="*/ 741 w 771"/>
                <a:gd name="T9" fmla="*/ 3116 h 3116"/>
                <a:gd name="T10" fmla="*/ 441 w 771"/>
                <a:gd name="T11" fmla="*/ 1546 h 3116"/>
                <a:gd name="T12" fmla="*/ 31 w 771"/>
                <a:gd name="T13" fmla="*/ 1 h 3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3116"/>
                <a:gd name="T23" fmla="*/ 771 w 771"/>
                <a:gd name="T24" fmla="*/ 3116 h 3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3116" extrusionOk="0">
                  <a:moveTo>
                    <a:pt x="31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1" y="8"/>
                    <a:pt x="136" y="710"/>
                    <a:pt x="331" y="1570"/>
                  </a:cubicBezTo>
                  <a:cubicBezTo>
                    <a:pt x="527" y="2427"/>
                    <a:pt x="710" y="3116"/>
                    <a:pt x="741" y="3116"/>
                  </a:cubicBezTo>
                  <a:cubicBezTo>
                    <a:pt x="741" y="3116"/>
                    <a:pt x="741" y="3116"/>
                    <a:pt x="741" y="3116"/>
                  </a:cubicBezTo>
                  <a:cubicBezTo>
                    <a:pt x="771" y="3109"/>
                    <a:pt x="637" y="2407"/>
                    <a:pt x="441" y="1546"/>
                  </a:cubicBezTo>
                  <a:cubicBezTo>
                    <a:pt x="245" y="690"/>
                    <a:pt x="63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8" name="Google Shape;2701;p47"/>
            <p:cNvSpPr>
              <a:spLocks/>
            </p:cNvSpPr>
            <p:nvPr/>
          </p:nvSpPr>
          <p:spPr bwMode="auto">
            <a:xfrm>
              <a:off x="1267450" y="2120100"/>
              <a:ext cx="179100" cy="454475"/>
            </a:xfrm>
            <a:custGeom>
              <a:avLst/>
              <a:gdLst>
                <a:gd name="T0" fmla="*/ 2991 w 7164"/>
                <a:gd name="T1" fmla="*/ 0 h 18179"/>
                <a:gd name="T2" fmla="*/ 2798 w 7164"/>
                <a:gd name="T3" fmla="*/ 103 h 18179"/>
                <a:gd name="T4" fmla="*/ 2273 w 7164"/>
                <a:gd name="T5" fmla="*/ 447 h 18179"/>
                <a:gd name="T6" fmla="*/ 823 w 7164"/>
                <a:gd name="T7" fmla="*/ 2224 h 18179"/>
                <a:gd name="T8" fmla="*/ 81 w 7164"/>
                <a:gd name="T9" fmla="*/ 5550 h 18179"/>
                <a:gd name="T10" fmla="*/ 738 w 7164"/>
                <a:gd name="T11" fmla="*/ 9669 h 18179"/>
                <a:gd name="T12" fmla="*/ 4932 w 7164"/>
                <a:gd name="T13" fmla="*/ 15960 h 18179"/>
                <a:gd name="T14" fmla="*/ 6549 w 7164"/>
                <a:gd name="T15" fmla="*/ 17598 h 18179"/>
                <a:gd name="T16" fmla="*/ 7000 w 7164"/>
                <a:gd name="T17" fmla="*/ 18032 h 18179"/>
                <a:gd name="T18" fmla="*/ 7163 w 7164"/>
                <a:gd name="T19" fmla="*/ 18178 h 18179"/>
                <a:gd name="T20" fmla="*/ 7017 w 7164"/>
                <a:gd name="T21" fmla="*/ 18017 h 18179"/>
                <a:gd name="T22" fmla="*/ 6582 w 7164"/>
                <a:gd name="T23" fmla="*/ 17567 h 18179"/>
                <a:gd name="T24" fmla="*/ 4991 w 7164"/>
                <a:gd name="T25" fmla="*/ 15905 h 18179"/>
                <a:gd name="T26" fmla="*/ 844 w 7164"/>
                <a:gd name="T27" fmla="*/ 9632 h 18179"/>
                <a:gd name="T28" fmla="*/ 185 w 7164"/>
                <a:gd name="T29" fmla="*/ 5554 h 18179"/>
                <a:gd name="T30" fmla="*/ 896 w 7164"/>
                <a:gd name="T31" fmla="*/ 2258 h 18179"/>
                <a:gd name="T32" fmla="*/ 2301 w 7164"/>
                <a:gd name="T33" fmla="*/ 481 h 18179"/>
                <a:gd name="T34" fmla="*/ 2991 w 7164"/>
                <a:gd name="T35" fmla="*/ 0 h 18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64"/>
                <a:gd name="T55" fmla="*/ 0 h 18179"/>
                <a:gd name="T56" fmla="*/ 7164 w 7164"/>
                <a:gd name="T57" fmla="*/ 18179 h 18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64" h="18179" extrusionOk="0">
                  <a:moveTo>
                    <a:pt x="2991" y="0"/>
                  </a:moveTo>
                  <a:cubicBezTo>
                    <a:pt x="2990" y="0"/>
                    <a:pt x="2923" y="33"/>
                    <a:pt x="2798" y="103"/>
                  </a:cubicBezTo>
                  <a:cubicBezTo>
                    <a:pt x="2670" y="170"/>
                    <a:pt x="2495" y="286"/>
                    <a:pt x="2273" y="447"/>
                  </a:cubicBezTo>
                  <a:cubicBezTo>
                    <a:pt x="1840" y="770"/>
                    <a:pt x="1253" y="1341"/>
                    <a:pt x="823" y="2224"/>
                  </a:cubicBezTo>
                  <a:cubicBezTo>
                    <a:pt x="386" y="3103"/>
                    <a:pt x="140" y="4264"/>
                    <a:pt x="81" y="5550"/>
                  </a:cubicBezTo>
                  <a:cubicBezTo>
                    <a:pt x="1" y="6840"/>
                    <a:pt x="221" y="8273"/>
                    <a:pt x="738" y="9669"/>
                  </a:cubicBezTo>
                  <a:cubicBezTo>
                    <a:pt x="1777" y="12485"/>
                    <a:pt x="3621" y="14548"/>
                    <a:pt x="4932" y="15960"/>
                  </a:cubicBezTo>
                  <a:cubicBezTo>
                    <a:pt x="5601" y="16666"/>
                    <a:pt x="6162" y="17217"/>
                    <a:pt x="6549" y="17598"/>
                  </a:cubicBezTo>
                  <a:lnTo>
                    <a:pt x="7000" y="18032"/>
                  </a:lnTo>
                  <a:cubicBezTo>
                    <a:pt x="7104" y="18130"/>
                    <a:pt x="7163" y="18178"/>
                    <a:pt x="7163" y="18178"/>
                  </a:cubicBezTo>
                  <a:cubicBezTo>
                    <a:pt x="7163" y="18178"/>
                    <a:pt x="7116" y="18121"/>
                    <a:pt x="7017" y="18017"/>
                  </a:cubicBezTo>
                  <a:cubicBezTo>
                    <a:pt x="6894" y="17890"/>
                    <a:pt x="6750" y="17741"/>
                    <a:pt x="6582" y="17567"/>
                  </a:cubicBezTo>
                  <a:cubicBezTo>
                    <a:pt x="6204" y="17178"/>
                    <a:pt x="5650" y="16617"/>
                    <a:pt x="4991" y="15905"/>
                  </a:cubicBezTo>
                  <a:cubicBezTo>
                    <a:pt x="3697" y="14482"/>
                    <a:pt x="1874" y="12422"/>
                    <a:pt x="844" y="9632"/>
                  </a:cubicBezTo>
                  <a:cubicBezTo>
                    <a:pt x="332" y="8246"/>
                    <a:pt x="112" y="6831"/>
                    <a:pt x="185" y="5554"/>
                  </a:cubicBezTo>
                  <a:cubicBezTo>
                    <a:pt x="238" y="4277"/>
                    <a:pt x="473" y="3129"/>
                    <a:pt x="896" y="2258"/>
                  </a:cubicBezTo>
                  <a:cubicBezTo>
                    <a:pt x="1309" y="1383"/>
                    <a:pt x="1879" y="812"/>
                    <a:pt x="2301" y="481"/>
                  </a:cubicBezTo>
                  <a:cubicBezTo>
                    <a:pt x="2728" y="148"/>
                    <a:pt x="3000" y="16"/>
                    <a:pt x="299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79" name="Google Shape;2702;p47"/>
            <p:cNvSpPr>
              <a:spLocks/>
            </p:cNvSpPr>
            <p:nvPr/>
          </p:nvSpPr>
          <p:spPr bwMode="auto">
            <a:xfrm>
              <a:off x="920800" y="2316600"/>
              <a:ext cx="49175" cy="58325"/>
            </a:xfrm>
            <a:custGeom>
              <a:avLst/>
              <a:gdLst>
                <a:gd name="T0" fmla="*/ 72 w 1967"/>
                <a:gd name="T1" fmla="*/ 1 h 2333"/>
                <a:gd name="T2" fmla="*/ 61 w 1967"/>
                <a:gd name="T3" fmla="*/ 4 h 2333"/>
                <a:gd name="T4" fmla="*/ 873 w 1967"/>
                <a:gd name="T5" fmla="*/ 1255 h 2333"/>
                <a:gd name="T6" fmla="*/ 1893 w 1967"/>
                <a:gd name="T7" fmla="*/ 2333 h 2333"/>
                <a:gd name="T8" fmla="*/ 1905 w 1967"/>
                <a:gd name="T9" fmla="*/ 2329 h 2333"/>
                <a:gd name="T10" fmla="*/ 1093 w 1967"/>
                <a:gd name="T11" fmla="*/ 1080 h 2333"/>
                <a:gd name="T12" fmla="*/ 72 w 1967"/>
                <a:gd name="T13" fmla="*/ 1 h 2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7"/>
                <a:gd name="T22" fmla="*/ 0 h 2333"/>
                <a:gd name="T23" fmla="*/ 1967 w 1967"/>
                <a:gd name="T24" fmla="*/ 2333 h 2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7" h="2333" extrusionOk="0">
                  <a:moveTo>
                    <a:pt x="72" y="1"/>
                  </a:moveTo>
                  <a:cubicBezTo>
                    <a:pt x="68" y="1"/>
                    <a:pt x="64" y="2"/>
                    <a:pt x="61" y="4"/>
                  </a:cubicBezTo>
                  <a:cubicBezTo>
                    <a:pt x="1" y="52"/>
                    <a:pt x="365" y="612"/>
                    <a:pt x="873" y="1255"/>
                  </a:cubicBezTo>
                  <a:cubicBezTo>
                    <a:pt x="1359" y="1866"/>
                    <a:pt x="1801" y="2333"/>
                    <a:pt x="1893" y="2333"/>
                  </a:cubicBezTo>
                  <a:cubicBezTo>
                    <a:pt x="1898" y="2333"/>
                    <a:pt x="1902" y="2332"/>
                    <a:pt x="1905" y="2329"/>
                  </a:cubicBezTo>
                  <a:cubicBezTo>
                    <a:pt x="1966" y="2282"/>
                    <a:pt x="1603" y="1722"/>
                    <a:pt x="1093" y="1080"/>
                  </a:cubicBezTo>
                  <a:cubicBezTo>
                    <a:pt x="607" y="468"/>
                    <a:pt x="164" y="1"/>
                    <a:pt x="72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0" name="Google Shape;2703;p47"/>
            <p:cNvSpPr>
              <a:spLocks/>
            </p:cNvSpPr>
            <p:nvPr/>
          </p:nvSpPr>
          <p:spPr bwMode="auto">
            <a:xfrm>
              <a:off x="1060575" y="2564450"/>
              <a:ext cx="76375" cy="73675"/>
            </a:xfrm>
            <a:custGeom>
              <a:avLst/>
              <a:gdLst>
                <a:gd name="T0" fmla="*/ 2990 w 3055"/>
                <a:gd name="T1" fmla="*/ 0 h 2947"/>
                <a:gd name="T2" fmla="*/ 1429 w 3055"/>
                <a:gd name="T3" fmla="*/ 1374 h 2947"/>
                <a:gd name="T4" fmla="*/ 55 w 3055"/>
                <a:gd name="T5" fmla="*/ 2943 h 2947"/>
                <a:gd name="T6" fmla="*/ 65 w 3055"/>
                <a:gd name="T7" fmla="*/ 2946 h 2947"/>
                <a:gd name="T8" fmla="*/ 1627 w 3055"/>
                <a:gd name="T9" fmla="*/ 1573 h 2947"/>
                <a:gd name="T10" fmla="*/ 3000 w 3055"/>
                <a:gd name="T11" fmla="*/ 4 h 2947"/>
                <a:gd name="T12" fmla="*/ 2990 w 3055"/>
                <a:gd name="T13" fmla="*/ 0 h 2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55"/>
                <a:gd name="T22" fmla="*/ 0 h 2947"/>
                <a:gd name="T23" fmla="*/ 3055 w 3055"/>
                <a:gd name="T24" fmla="*/ 2947 h 2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55" h="2947" extrusionOk="0">
                  <a:moveTo>
                    <a:pt x="2990" y="0"/>
                  </a:moveTo>
                  <a:cubicBezTo>
                    <a:pt x="2888" y="0"/>
                    <a:pt x="2209" y="595"/>
                    <a:pt x="1429" y="1374"/>
                  </a:cubicBezTo>
                  <a:cubicBezTo>
                    <a:pt x="616" y="2186"/>
                    <a:pt x="0" y="2887"/>
                    <a:pt x="55" y="2943"/>
                  </a:cubicBezTo>
                  <a:cubicBezTo>
                    <a:pt x="57" y="2945"/>
                    <a:pt x="61" y="2946"/>
                    <a:pt x="65" y="2946"/>
                  </a:cubicBezTo>
                  <a:cubicBezTo>
                    <a:pt x="169" y="2946"/>
                    <a:pt x="848" y="2350"/>
                    <a:pt x="1627" y="1573"/>
                  </a:cubicBezTo>
                  <a:cubicBezTo>
                    <a:pt x="2439" y="761"/>
                    <a:pt x="3055" y="58"/>
                    <a:pt x="3000" y="4"/>
                  </a:cubicBezTo>
                  <a:cubicBezTo>
                    <a:pt x="2998" y="1"/>
                    <a:pt x="2994" y="0"/>
                    <a:pt x="2990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1" name="Google Shape;2704;p47"/>
            <p:cNvSpPr>
              <a:spLocks/>
            </p:cNvSpPr>
            <p:nvPr/>
          </p:nvSpPr>
          <p:spPr bwMode="auto">
            <a:xfrm>
              <a:off x="1256325" y="2769025"/>
              <a:ext cx="42800" cy="67800"/>
            </a:xfrm>
            <a:custGeom>
              <a:avLst/>
              <a:gdLst>
                <a:gd name="T0" fmla="*/ 71 w 1712"/>
                <a:gd name="T1" fmla="*/ 1 h 2712"/>
                <a:gd name="T2" fmla="*/ 59 w 1712"/>
                <a:gd name="T3" fmla="*/ 5 h 2712"/>
                <a:gd name="T4" fmla="*/ 881 w 1712"/>
                <a:gd name="T5" fmla="*/ 1339 h 2712"/>
                <a:gd name="T6" fmla="*/ 1637 w 1712"/>
                <a:gd name="T7" fmla="*/ 2711 h 2712"/>
                <a:gd name="T8" fmla="*/ 1641 w 1712"/>
                <a:gd name="T9" fmla="*/ 2711 h 2712"/>
                <a:gd name="T10" fmla="*/ 1123 w 1712"/>
                <a:gd name="T11" fmla="*/ 1198 h 2712"/>
                <a:gd name="T12" fmla="*/ 71 w 1712"/>
                <a:gd name="T13" fmla="*/ 1 h 2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2"/>
                <a:gd name="T22" fmla="*/ 0 h 2712"/>
                <a:gd name="T23" fmla="*/ 1712 w 1712"/>
                <a:gd name="T24" fmla="*/ 2712 h 2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2" h="2712" extrusionOk="0">
                  <a:moveTo>
                    <a:pt x="71" y="1"/>
                  </a:moveTo>
                  <a:cubicBezTo>
                    <a:pt x="66" y="1"/>
                    <a:pt x="62" y="2"/>
                    <a:pt x="59" y="5"/>
                  </a:cubicBezTo>
                  <a:cubicBezTo>
                    <a:pt x="0" y="62"/>
                    <a:pt x="453" y="600"/>
                    <a:pt x="881" y="1339"/>
                  </a:cubicBezTo>
                  <a:cubicBezTo>
                    <a:pt x="1309" y="2064"/>
                    <a:pt x="1554" y="2711"/>
                    <a:pt x="1637" y="2711"/>
                  </a:cubicBezTo>
                  <a:cubicBezTo>
                    <a:pt x="1639" y="2711"/>
                    <a:pt x="1640" y="2711"/>
                    <a:pt x="1641" y="2711"/>
                  </a:cubicBezTo>
                  <a:cubicBezTo>
                    <a:pt x="1712" y="2694"/>
                    <a:pt x="1578" y="1970"/>
                    <a:pt x="1123" y="1198"/>
                  </a:cubicBezTo>
                  <a:cubicBezTo>
                    <a:pt x="695" y="463"/>
                    <a:pt x="166" y="1"/>
                    <a:pt x="7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2" name="Google Shape;2705;p47"/>
            <p:cNvSpPr>
              <a:spLocks/>
            </p:cNvSpPr>
            <p:nvPr/>
          </p:nvSpPr>
          <p:spPr bwMode="auto">
            <a:xfrm>
              <a:off x="854525" y="2695750"/>
              <a:ext cx="25425" cy="110225"/>
            </a:xfrm>
            <a:custGeom>
              <a:avLst/>
              <a:gdLst>
                <a:gd name="T0" fmla="*/ 165 w 1017"/>
                <a:gd name="T1" fmla="*/ 1 h 4409"/>
                <a:gd name="T2" fmla="*/ 221 w 1017"/>
                <a:gd name="T3" fmla="*/ 2263 h 4409"/>
                <a:gd name="T4" fmla="*/ 936 w 1017"/>
                <a:gd name="T5" fmla="*/ 4409 h 4409"/>
                <a:gd name="T6" fmla="*/ 939 w 1017"/>
                <a:gd name="T7" fmla="*/ 4408 h 4409"/>
                <a:gd name="T8" fmla="*/ 497 w 1017"/>
                <a:gd name="T9" fmla="*/ 2214 h 4409"/>
                <a:gd name="T10" fmla="*/ 165 w 1017"/>
                <a:gd name="T11" fmla="*/ 1 h 4409"/>
                <a:gd name="T12" fmla="*/ 165 w 1017"/>
                <a:gd name="T13" fmla="*/ 1 h 4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7"/>
                <a:gd name="T22" fmla="*/ 0 h 4409"/>
                <a:gd name="T23" fmla="*/ 1017 w 1017"/>
                <a:gd name="T24" fmla="*/ 4409 h 4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7" h="4409" extrusionOk="0">
                  <a:moveTo>
                    <a:pt x="165" y="1"/>
                  </a:moveTo>
                  <a:cubicBezTo>
                    <a:pt x="93" y="1"/>
                    <a:pt x="1" y="1024"/>
                    <a:pt x="221" y="2263"/>
                  </a:cubicBezTo>
                  <a:cubicBezTo>
                    <a:pt x="433" y="3486"/>
                    <a:pt x="860" y="4409"/>
                    <a:pt x="936" y="4409"/>
                  </a:cubicBezTo>
                  <a:cubicBezTo>
                    <a:pt x="937" y="4409"/>
                    <a:pt x="938" y="4409"/>
                    <a:pt x="939" y="4408"/>
                  </a:cubicBezTo>
                  <a:cubicBezTo>
                    <a:pt x="1016" y="4380"/>
                    <a:pt x="706" y="3425"/>
                    <a:pt x="497" y="2214"/>
                  </a:cubicBezTo>
                  <a:cubicBezTo>
                    <a:pt x="282" y="1004"/>
                    <a:pt x="248" y="1"/>
                    <a:pt x="165" y="1"/>
                  </a:cubicBezTo>
                  <a:cubicBezTo>
                    <a:pt x="165" y="1"/>
                    <a:pt x="165" y="1"/>
                    <a:pt x="165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3" name="Google Shape;2706;p47"/>
            <p:cNvSpPr>
              <a:spLocks/>
            </p:cNvSpPr>
            <p:nvPr/>
          </p:nvSpPr>
          <p:spPr bwMode="auto">
            <a:xfrm>
              <a:off x="1085425" y="2833725"/>
              <a:ext cx="17225" cy="92150"/>
            </a:xfrm>
            <a:custGeom>
              <a:avLst/>
              <a:gdLst>
                <a:gd name="T0" fmla="*/ 279 w 689"/>
                <a:gd name="T1" fmla="*/ 0 h 3686"/>
                <a:gd name="T2" fmla="*/ 97 w 689"/>
                <a:gd name="T3" fmla="*/ 1873 h 3686"/>
                <a:gd name="T4" fmla="*/ 607 w 689"/>
                <a:gd name="T5" fmla="*/ 3685 h 3686"/>
                <a:gd name="T6" fmla="*/ 611 w 689"/>
                <a:gd name="T7" fmla="*/ 3684 h 3686"/>
                <a:gd name="T8" fmla="*/ 375 w 689"/>
                <a:gd name="T9" fmla="*/ 1849 h 3686"/>
                <a:gd name="T10" fmla="*/ 281 w 689"/>
                <a:gd name="T11" fmla="*/ 1 h 3686"/>
                <a:gd name="T12" fmla="*/ 279 w 689"/>
                <a:gd name="T13" fmla="*/ 0 h 3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9"/>
                <a:gd name="T22" fmla="*/ 0 h 3686"/>
                <a:gd name="T23" fmla="*/ 689 w 689"/>
                <a:gd name="T24" fmla="*/ 3686 h 3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9" h="3686" extrusionOk="0">
                  <a:moveTo>
                    <a:pt x="279" y="0"/>
                  </a:moveTo>
                  <a:cubicBezTo>
                    <a:pt x="207" y="0"/>
                    <a:pt x="1" y="833"/>
                    <a:pt x="97" y="1873"/>
                  </a:cubicBezTo>
                  <a:cubicBezTo>
                    <a:pt x="185" y="2906"/>
                    <a:pt x="531" y="3685"/>
                    <a:pt x="607" y="3685"/>
                  </a:cubicBezTo>
                  <a:cubicBezTo>
                    <a:pt x="608" y="3685"/>
                    <a:pt x="610" y="3685"/>
                    <a:pt x="611" y="3684"/>
                  </a:cubicBezTo>
                  <a:cubicBezTo>
                    <a:pt x="688" y="3658"/>
                    <a:pt x="462" y="2858"/>
                    <a:pt x="375" y="1849"/>
                  </a:cubicBezTo>
                  <a:cubicBezTo>
                    <a:pt x="281" y="839"/>
                    <a:pt x="362" y="13"/>
                    <a:pt x="281" y="1"/>
                  </a:cubicBezTo>
                  <a:cubicBezTo>
                    <a:pt x="280" y="0"/>
                    <a:pt x="279" y="0"/>
                    <a:pt x="279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4" name="Google Shape;2707;p47"/>
            <p:cNvSpPr>
              <a:spLocks/>
            </p:cNvSpPr>
            <p:nvPr/>
          </p:nvSpPr>
          <p:spPr bwMode="auto">
            <a:xfrm>
              <a:off x="913500" y="3038575"/>
              <a:ext cx="100175" cy="61625"/>
            </a:xfrm>
            <a:custGeom>
              <a:avLst/>
              <a:gdLst>
                <a:gd name="T0" fmla="*/ 58 w 4007"/>
                <a:gd name="T1" fmla="*/ 0 h 2465"/>
                <a:gd name="T2" fmla="*/ 41 w 4007"/>
                <a:gd name="T3" fmla="*/ 6 h 2465"/>
                <a:gd name="T4" fmla="*/ 1930 w 4007"/>
                <a:gd name="T5" fmla="*/ 1351 h 2465"/>
                <a:gd name="T6" fmla="*/ 3949 w 4007"/>
                <a:gd name="T7" fmla="*/ 2465 h 2465"/>
                <a:gd name="T8" fmla="*/ 3966 w 4007"/>
                <a:gd name="T9" fmla="*/ 2459 h 2465"/>
                <a:gd name="T10" fmla="*/ 2077 w 4007"/>
                <a:gd name="T11" fmla="*/ 1115 h 2465"/>
                <a:gd name="T12" fmla="*/ 58 w 4007"/>
                <a:gd name="T13" fmla="*/ 0 h 2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7"/>
                <a:gd name="T22" fmla="*/ 0 h 2465"/>
                <a:gd name="T23" fmla="*/ 4007 w 4007"/>
                <a:gd name="T24" fmla="*/ 2465 h 2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7" h="2465" extrusionOk="0">
                  <a:moveTo>
                    <a:pt x="58" y="0"/>
                  </a:moveTo>
                  <a:cubicBezTo>
                    <a:pt x="49" y="0"/>
                    <a:pt x="44" y="2"/>
                    <a:pt x="41" y="6"/>
                  </a:cubicBezTo>
                  <a:cubicBezTo>
                    <a:pt x="1" y="72"/>
                    <a:pt x="846" y="673"/>
                    <a:pt x="1930" y="1351"/>
                  </a:cubicBezTo>
                  <a:cubicBezTo>
                    <a:pt x="2949" y="1988"/>
                    <a:pt x="3816" y="2465"/>
                    <a:pt x="3949" y="2465"/>
                  </a:cubicBezTo>
                  <a:cubicBezTo>
                    <a:pt x="3958" y="2465"/>
                    <a:pt x="3963" y="2463"/>
                    <a:pt x="3966" y="2459"/>
                  </a:cubicBezTo>
                  <a:cubicBezTo>
                    <a:pt x="4006" y="2393"/>
                    <a:pt x="3160" y="1792"/>
                    <a:pt x="2077" y="1115"/>
                  </a:cubicBezTo>
                  <a:cubicBezTo>
                    <a:pt x="1058" y="476"/>
                    <a:pt x="191" y="0"/>
                    <a:pt x="58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5" name="Google Shape;2708;p47"/>
            <p:cNvSpPr>
              <a:spLocks/>
            </p:cNvSpPr>
            <p:nvPr/>
          </p:nvSpPr>
          <p:spPr bwMode="auto">
            <a:xfrm>
              <a:off x="1252625" y="3048325"/>
              <a:ext cx="107125" cy="66600"/>
            </a:xfrm>
            <a:custGeom>
              <a:avLst/>
              <a:gdLst>
                <a:gd name="T0" fmla="*/ 4229 w 4285"/>
                <a:gd name="T1" fmla="*/ 1 h 2664"/>
                <a:gd name="T2" fmla="*/ 1992 w 4285"/>
                <a:gd name="T3" fmla="*/ 1081 h 2664"/>
                <a:gd name="T4" fmla="*/ 49 w 4285"/>
                <a:gd name="T5" fmla="*/ 2659 h 2664"/>
                <a:gd name="T6" fmla="*/ 60 w 4285"/>
                <a:gd name="T7" fmla="*/ 2663 h 2664"/>
                <a:gd name="T8" fmla="*/ 2141 w 4285"/>
                <a:gd name="T9" fmla="*/ 1319 h 2664"/>
                <a:gd name="T10" fmla="*/ 4251 w 4285"/>
                <a:gd name="T11" fmla="*/ 8 h 2664"/>
                <a:gd name="T12" fmla="*/ 4229 w 4285"/>
                <a:gd name="T13" fmla="*/ 1 h 2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5"/>
                <a:gd name="T22" fmla="*/ 0 h 2664"/>
                <a:gd name="T23" fmla="*/ 4285 w 4285"/>
                <a:gd name="T24" fmla="*/ 2664 h 26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5" h="2664" extrusionOk="0">
                  <a:moveTo>
                    <a:pt x="4229" y="1"/>
                  </a:moveTo>
                  <a:cubicBezTo>
                    <a:pt x="4067" y="1"/>
                    <a:pt x="3079" y="393"/>
                    <a:pt x="1992" y="1081"/>
                  </a:cubicBezTo>
                  <a:cubicBezTo>
                    <a:pt x="816" y="1820"/>
                    <a:pt x="1" y="2604"/>
                    <a:pt x="49" y="2659"/>
                  </a:cubicBezTo>
                  <a:cubicBezTo>
                    <a:pt x="51" y="2662"/>
                    <a:pt x="55" y="2663"/>
                    <a:pt x="60" y="2663"/>
                  </a:cubicBezTo>
                  <a:cubicBezTo>
                    <a:pt x="177" y="2663"/>
                    <a:pt x="1034" y="2014"/>
                    <a:pt x="2141" y="1319"/>
                  </a:cubicBezTo>
                  <a:cubicBezTo>
                    <a:pt x="3294" y="587"/>
                    <a:pt x="4285" y="81"/>
                    <a:pt x="4251" y="8"/>
                  </a:cubicBezTo>
                  <a:cubicBezTo>
                    <a:pt x="4249" y="3"/>
                    <a:pt x="4241" y="1"/>
                    <a:pt x="4229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6" name="Google Shape;2709;p47"/>
            <p:cNvSpPr>
              <a:spLocks/>
            </p:cNvSpPr>
            <p:nvPr/>
          </p:nvSpPr>
          <p:spPr bwMode="auto">
            <a:xfrm>
              <a:off x="815675" y="3223425"/>
              <a:ext cx="108075" cy="22525"/>
            </a:xfrm>
            <a:custGeom>
              <a:avLst/>
              <a:gdLst>
                <a:gd name="T0" fmla="*/ 126 w 4323"/>
                <a:gd name="T1" fmla="*/ 0 h 901"/>
                <a:gd name="T2" fmla="*/ 16 w 4323"/>
                <a:gd name="T3" fmla="*/ 22 h 901"/>
                <a:gd name="T4" fmla="*/ 2135 w 4323"/>
                <a:gd name="T5" fmla="*/ 588 h 901"/>
                <a:gd name="T6" fmla="*/ 4197 w 4323"/>
                <a:gd name="T7" fmla="*/ 901 h 901"/>
                <a:gd name="T8" fmla="*/ 4307 w 4323"/>
                <a:gd name="T9" fmla="*/ 879 h 901"/>
                <a:gd name="T10" fmla="*/ 2190 w 4323"/>
                <a:gd name="T11" fmla="*/ 313 h 901"/>
                <a:gd name="T12" fmla="*/ 126 w 4323"/>
                <a:gd name="T13" fmla="*/ 0 h 9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3"/>
                <a:gd name="T22" fmla="*/ 0 h 901"/>
                <a:gd name="T23" fmla="*/ 4323 w 4323"/>
                <a:gd name="T24" fmla="*/ 901 h 9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3" h="901" extrusionOk="0">
                  <a:moveTo>
                    <a:pt x="126" y="0"/>
                  </a:moveTo>
                  <a:cubicBezTo>
                    <a:pt x="58" y="0"/>
                    <a:pt x="19" y="7"/>
                    <a:pt x="16" y="22"/>
                  </a:cubicBezTo>
                  <a:cubicBezTo>
                    <a:pt x="1" y="98"/>
                    <a:pt x="949" y="351"/>
                    <a:pt x="2135" y="588"/>
                  </a:cubicBezTo>
                  <a:cubicBezTo>
                    <a:pt x="3091" y="779"/>
                    <a:pt x="3909" y="901"/>
                    <a:pt x="4197" y="901"/>
                  </a:cubicBezTo>
                  <a:cubicBezTo>
                    <a:pt x="4266" y="901"/>
                    <a:pt x="4304" y="894"/>
                    <a:pt x="4307" y="879"/>
                  </a:cubicBezTo>
                  <a:cubicBezTo>
                    <a:pt x="4322" y="803"/>
                    <a:pt x="3374" y="550"/>
                    <a:pt x="2190" y="313"/>
                  </a:cubicBezTo>
                  <a:cubicBezTo>
                    <a:pt x="1232" y="122"/>
                    <a:pt x="414" y="0"/>
                    <a:pt x="12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7" name="Google Shape;2710;p47"/>
            <p:cNvSpPr>
              <a:spLocks/>
            </p:cNvSpPr>
            <p:nvPr/>
          </p:nvSpPr>
          <p:spPr bwMode="auto">
            <a:xfrm>
              <a:off x="1136300" y="3207575"/>
              <a:ext cx="43225" cy="73675"/>
            </a:xfrm>
            <a:custGeom>
              <a:avLst/>
              <a:gdLst>
                <a:gd name="T0" fmla="*/ 76 w 1729"/>
                <a:gd name="T1" fmla="*/ 1 h 2947"/>
                <a:gd name="T2" fmla="*/ 72 w 1729"/>
                <a:gd name="T3" fmla="*/ 1 h 2947"/>
                <a:gd name="T4" fmla="*/ 619 w 1729"/>
                <a:gd name="T5" fmla="*/ 1609 h 2947"/>
                <a:gd name="T6" fmla="*/ 1656 w 1729"/>
                <a:gd name="T7" fmla="*/ 2946 h 2947"/>
                <a:gd name="T8" fmla="*/ 1665 w 1729"/>
                <a:gd name="T9" fmla="*/ 2943 h 2947"/>
                <a:gd name="T10" fmla="*/ 865 w 1729"/>
                <a:gd name="T11" fmla="*/ 1475 h 2947"/>
                <a:gd name="T12" fmla="*/ 76 w 1729"/>
                <a:gd name="T13" fmla="*/ 1 h 2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9"/>
                <a:gd name="T22" fmla="*/ 0 h 2947"/>
                <a:gd name="T23" fmla="*/ 1729 w 1729"/>
                <a:gd name="T24" fmla="*/ 2947 h 29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9" h="2947" extrusionOk="0">
                  <a:moveTo>
                    <a:pt x="76" y="1"/>
                  </a:moveTo>
                  <a:cubicBezTo>
                    <a:pt x="75" y="1"/>
                    <a:pt x="73" y="1"/>
                    <a:pt x="72" y="1"/>
                  </a:cubicBezTo>
                  <a:cubicBezTo>
                    <a:pt x="0" y="21"/>
                    <a:pt x="166" y="777"/>
                    <a:pt x="619" y="1609"/>
                  </a:cubicBezTo>
                  <a:cubicBezTo>
                    <a:pt x="1049" y="2407"/>
                    <a:pt x="1567" y="2946"/>
                    <a:pt x="1656" y="2946"/>
                  </a:cubicBezTo>
                  <a:cubicBezTo>
                    <a:pt x="1660" y="2946"/>
                    <a:pt x="1663" y="2945"/>
                    <a:pt x="1665" y="2943"/>
                  </a:cubicBezTo>
                  <a:cubicBezTo>
                    <a:pt x="1729" y="2893"/>
                    <a:pt x="1297" y="2280"/>
                    <a:pt x="865" y="1475"/>
                  </a:cubicBezTo>
                  <a:cubicBezTo>
                    <a:pt x="434" y="685"/>
                    <a:pt x="159" y="1"/>
                    <a:pt x="7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8" name="Google Shape;2711;p47"/>
            <p:cNvSpPr>
              <a:spLocks/>
            </p:cNvSpPr>
            <p:nvPr/>
          </p:nvSpPr>
          <p:spPr bwMode="auto">
            <a:xfrm>
              <a:off x="1377500" y="3225675"/>
              <a:ext cx="40725" cy="45425"/>
            </a:xfrm>
            <a:custGeom>
              <a:avLst/>
              <a:gdLst>
                <a:gd name="T0" fmla="*/ 1555 w 1629"/>
                <a:gd name="T1" fmla="*/ 0 h 1817"/>
                <a:gd name="T2" fmla="*/ 709 w 1629"/>
                <a:gd name="T3" fmla="*/ 819 h 1817"/>
                <a:gd name="T4" fmla="*/ 61 w 1629"/>
                <a:gd name="T5" fmla="*/ 1812 h 1817"/>
                <a:gd name="T6" fmla="*/ 75 w 1629"/>
                <a:gd name="T7" fmla="*/ 1816 h 1817"/>
                <a:gd name="T8" fmla="*/ 922 w 1629"/>
                <a:gd name="T9" fmla="*/ 997 h 1817"/>
                <a:gd name="T10" fmla="*/ 1570 w 1629"/>
                <a:gd name="T11" fmla="*/ 5 h 1817"/>
                <a:gd name="T12" fmla="*/ 1555 w 1629"/>
                <a:gd name="T13" fmla="*/ 0 h 18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9"/>
                <a:gd name="T22" fmla="*/ 0 h 1817"/>
                <a:gd name="T23" fmla="*/ 1629 w 1629"/>
                <a:gd name="T24" fmla="*/ 1817 h 18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9" h="1817" extrusionOk="0">
                  <a:moveTo>
                    <a:pt x="1555" y="0"/>
                  </a:moveTo>
                  <a:cubicBezTo>
                    <a:pt x="1463" y="0"/>
                    <a:pt x="1099" y="350"/>
                    <a:pt x="709" y="819"/>
                  </a:cubicBezTo>
                  <a:cubicBezTo>
                    <a:pt x="291" y="1317"/>
                    <a:pt x="1" y="1761"/>
                    <a:pt x="61" y="1812"/>
                  </a:cubicBezTo>
                  <a:cubicBezTo>
                    <a:pt x="65" y="1815"/>
                    <a:pt x="69" y="1816"/>
                    <a:pt x="75" y="1816"/>
                  </a:cubicBezTo>
                  <a:cubicBezTo>
                    <a:pt x="167" y="1816"/>
                    <a:pt x="532" y="1466"/>
                    <a:pt x="922" y="997"/>
                  </a:cubicBezTo>
                  <a:cubicBezTo>
                    <a:pt x="1339" y="498"/>
                    <a:pt x="1629" y="54"/>
                    <a:pt x="1570" y="5"/>
                  </a:cubicBezTo>
                  <a:cubicBezTo>
                    <a:pt x="1566" y="2"/>
                    <a:pt x="1561" y="0"/>
                    <a:pt x="1555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89" name="Google Shape;2712;p47"/>
            <p:cNvSpPr>
              <a:spLocks/>
            </p:cNvSpPr>
            <p:nvPr/>
          </p:nvSpPr>
          <p:spPr bwMode="auto">
            <a:xfrm>
              <a:off x="891875" y="2487150"/>
              <a:ext cx="48125" cy="31250"/>
            </a:xfrm>
            <a:custGeom>
              <a:avLst/>
              <a:gdLst>
                <a:gd name="T0" fmla="*/ 1851 w 1925"/>
                <a:gd name="T1" fmla="*/ 1 h 1250"/>
                <a:gd name="T2" fmla="*/ 885 w 1925"/>
                <a:gd name="T3" fmla="*/ 509 h 1250"/>
                <a:gd name="T4" fmla="*/ 44 w 1925"/>
                <a:gd name="T5" fmla="*/ 1238 h 1250"/>
                <a:gd name="T6" fmla="*/ 75 w 1925"/>
                <a:gd name="T7" fmla="*/ 1249 h 1250"/>
                <a:gd name="T8" fmla="*/ 1041 w 1925"/>
                <a:gd name="T9" fmla="*/ 741 h 1250"/>
                <a:gd name="T10" fmla="*/ 1881 w 1925"/>
                <a:gd name="T11" fmla="*/ 12 h 1250"/>
                <a:gd name="T12" fmla="*/ 1851 w 1925"/>
                <a:gd name="T13" fmla="*/ 1 h 1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5"/>
                <a:gd name="T22" fmla="*/ 0 h 1250"/>
                <a:gd name="T23" fmla="*/ 1925 w 1925"/>
                <a:gd name="T24" fmla="*/ 1250 h 1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5" h="1250" extrusionOk="0">
                  <a:moveTo>
                    <a:pt x="1851" y="1"/>
                  </a:moveTo>
                  <a:cubicBezTo>
                    <a:pt x="1734" y="1"/>
                    <a:pt x="1333" y="209"/>
                    <a:pt x="885" y="509"/>
                  </a:cubicBezTo>
                  <a:cubicBezTo>
                    <a:pt x="378" y="848"/>
                    <a:pt x="0" y="1174"/>
                    <a:pt x="44" y="1238"/>
                  </a:cubicBezTo>
                  <a:cubicBezTo>
                    <a:pt x="49" y="1246"/>
                    <a:pt x="59" y="1249"/>
                    <a:pt x="75" y="1249"/>
                  </a:cubicBezTo>
                  <a:cubicBezTo>
                    <a:pt x="192" y="1249"/>
                    <a:pt x="592" y="1040"/>
                    <a:pt x="1041" y="741"/>
                  </a:cubicBezTo>
                  <a:cubicBezTo>
                    <a:pt x="1548" y="402"/>
                    <a:pt x="1925" y="75"/>
                    <a:pt x="1881" y="12"/>
                  </a:cubicBezTo>
                  <a:cubicBezTo>
                    <a:pt x="1877" y="4"/>
                    <a:pt x="1866" y="1"/>
                    <a:pt x="185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0" name="Google Shape;2713;p47"/>
            <p:cNvSpPr>
              <a:spLocks/>
            </p:cNvSpPr>
            <p:nvPr/>
          </p:nvSpPr>
          <p:spPr bwMode="auto">
            <a:xfrm>
              <a:off x="1088100" y="2172150"/>
              <a:ext cx="33975" cy="112825"/>
            </a:xfrm>
            <a:custGeom>
              <a:avLst/>
              <a:gdLst>
                <a:gd name="T0" fmla="*/ 76 w 1359"/>
                <a:gd name="T1" fmla="*/ 0 h 4513"/>
                <a:gd name="T2" fmla="*/ 74 w 1359"/>
                <a:gd name="T3" fmla="*/ 1 h 4513"/>
                <a:gd name="T4" fmla="*/ 483 w 1359"/>
                <a:gd name="T5" fmla="*/ 2309 h 4513"/>
                <a:gd name="T6" fmla="*/ 1281 w 1359"/>
                <a:gd name="T7" fmla="*/ 4512 h 4513"/>
                <a:gd name="T8" fmla="*/ 1284 w 1359"/>
                <a:gd name="T9" fmla="*/ 4512 h 4513"/>
                <a:gd name="T10" fmla="*/ 754 w 1359"/>
                <a:gd name="T11" fmla="*/ 2236 h 4513"/>
                <a:gd name="T12" fmla="*/ 76 w 1359"/>
                <a:gd name="T13" fmla="*/ 0 h 4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9"/>
                <a:gd name="T22" fmla="*/ 0 h 4513"/>
                <a:gd name="T23" fmla="*/ 1359 w 1359"/>
                <a:gd name="T24" fmla="*/ 4513 h 45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9" h="4513" extrusionOk="0">
                  <a:moveTo>
                    <a:pt x="76" y="0"/>
                  </a:moveTo>
                  <a:cubicBezTo>
                    <a:pt x="75" y="0"/>
                    <a:pt x="74" y="0"/>
                    <a:pt x="74" y="1"/>
                  </a:cubicBezTo>
                  <a:cubicBezTo>
                    <a:pt x="1" y="15"/>
                    <a:pt x="148" y="1057"/>
                    <a:pt x="483" y="2309"/>
                  </a:cubicBezTo>
                  <a:cubicBezTo>
                    <a:pt x="813" y="3544"/>
                    <a:pt x="1202" y="4512"/>
                    <a:pt x="1281" y="4512"/>
                  </a:cubicBezTo>
                  <a:cubicBezTo>
                    <a:pt x="1282" y="4512"/>
                    <a:pt x="1283" y="4512"/>
                    <a:pt x="1284" y="4512"/>
                  </a:cubicBezTo>
                  <a:cubicBezTo>
                    <a:pt x="1358" y="4487"/>
                    <a:pt x="1088" y="3478"/>
                    <a:pt x="754" y="2236"/>
                  </a:cubicBezTo>
                  <a:cubicBezTo>
                    <a:pt x="422" y="1003"/>
                    <a:pt x="155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1" name="Google Shape;2714;p47"/>
            <p:cNvSpPr>
              <a:spLocks/>
            </p:cNvSpPr>
            <p:nvPr/>
          </p:nvSpPr>
          <p:spPr bwMode="auto">
            <a:xfrm>
              <a:off x="1220675" y="2452650"/>
              <a:ext cx="74450" cy="17000"/>
            </a:xfrm>
            <a:custGeom>
              <a:avLst/>
              <a:gdLst>
                <a:gd name="T0" fmla="*/ 656 w 2978"/>
                <a:gd name="T1" fmla="*/ 1 h 680"/>
                <a:gd name="T2" fmla="*/ 4 w 2978"/>
                <a:gd name="T3" fmla="*/ 103 h 680"/>
                <a:gd name="T4" fmla="*/ 1478 w 2978"/>
                <a:gd name="T5" fmla="*/ 360 h 680"/>
                <a:gd name="T6" fmla="*/ 2899 w 2978"/>
                <a:gd name="T7" fmla="*/ 680 h 680"/>
                <a:gd name="T8" fmla="*/ 2944 w 2978"/>
                <a:gd name="T9" fmla="*/ 665 h 680"/>
                <a:gd name="T10" fmla="*/ 1532 w 2978"/>
                <a:gd name="T11" fmla="*/ 86 h 680"/>
                <a:gd name="T12" fmla="*/ 656 w 2978"/>
                <a:gd name="T13" fmla="*/ 1 h 6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78"/>
                <a:gd name="T22" fmla="*/ 0 h 680"/>
                <a:gd name="T23" fmla="*/ 2978 w 2978"/>
                <a:gd name="T24" fmla="*/ 680 h 6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78" h="680" extrusionOk="0">
                  <a:moveTo>
                    <a:pt x="656" y="1"/>
                  </a:moveTo>
                  <a:cubicBezTo>
                    <a:pt x="260" y="1"/>
                    <a:pt x="0" y="58"/>
                    <a:pt x="4" y="103"/>
                  </a:cubicBezTo>
                  <a:cubicBezTo>
                    <a:pt x="9" y="185"/>
                    <a:pt x="677" y="205"/>
                    <a:pt x="1478" y="360"/>
                  </a:cubicBezTo>
                  <a:cubicBezTo>
                    <a:pt x="2173" y="491"/>
                    <a:pt x="2738" y="680"/>
                    <a:pt x="2899" y="680"/>
                  </a:cubicBezTo>
                  <a:cubicBezTo>
                    <a:pt x="2924" y="680"/>
                    <a:pt x="2939" y="675"/>
                    <a:pt x="2944" y="665"/>
                  </a:cubicBezTo>
                  <a:cubicBezTo>
                    <a:pt x="2977" y="601"/>
                    <a:pt x="2372" y="245"/>
                    <a:pt x="1532" y="86"/>
                  </a:cubicBezTo>
                  <a:cubicBezTo>
                    <a:pt x="1208" y="24"/>
                    <a:pt x="905" y="1"/>
                    <a:pt x="65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2" name="Google Shape;2715;p47"/>
            <p:cNvSpPr>
              <a:spLocks/>
            </p:cNvSpPr>
            <p:nvPr/>
          </p:nvSpPr>
          <p:spPr bwMode="auto">
            <a:xfrm>
              <a:off x="1333425" y="2300075"/>
              <a:ext cx="80725" cy="16125"/>
            </a:xfrm>
            <a:custGeom>
              <a:avLst/>
              <a:gdLst>
                <a:gd name="T0" fmla="*/ 78 w 3229"/>
                <a:gd name="T1" fmla="*/ 0 h 645"/>
                <a:gd name="T2" fmla="*/ 33 w 3229"/>
                <a:gd name="T3" fmla="*/ 15 h 645"/>
                <a:gd name="T4" fmla="*/ 1577 w 3229"/>
                <a:gd name="T5" fmla="*/ 585 h 645"/>
                <a:gd name="T6" fmla="*/ 2336 w 3229"/>
                <a:gd name="T7" fmla="*/ 644 h 645"/>
                <a:gd name="T8" fmla="*/ 3220 w 3229"/>
                <a:gd name="T9" fmla="*/ 505 h 645"/>
                <a:gd name="T10" fmla="*/ 1619 w 3229"/>
                <a:gd name="T11" fmla="*/ 310 h 645"/>
                <a:gd name="T12" fmla="*/ 78 w 3229"/>
                <a:gd name="T13" fmla="*/ 0 h 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9"/>
                <a:gd name="T22" fmla="*/ 0 h 645"/>
                <a:gd name="T23" fmla="*/ 3229 w 3229"/>
                <a:gd name="T24" fmla="*/ 645 h 6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9" h="645" extrusionOk="0">
                  <a:moveTo>
                    <a:pt x="78" y="0"/>
                  </a:moveTo>
                  <a:cubicBezTo>
                    <a:pt x="52" y="0"/>
                    <a:pt x="37" y="5"/>
                    <a:pt x="33" y="15"/>
                  </a:cubicBezTo>
                  <a:cubicBezTo>
                    <a:pt x="0" y="79"/>
                    <a:pt x="663" y="447"/>
                    <a:pt x="1577" y="585"/>
                  </a:cubicBezTo>
                  <a:cubicBezTo>
                    <a:pt x="1850" y="628"/>
                    <a:pt x="2109" y="644"/>
                    <a:pt x="2336" y="644"/>
                  </a:cubicBezTo>
                  <a:cubicBezTo>
                    <a:pt x="2867" y="644"/>
                    <a:pt x="3228" y="555"/>
                    <a:pt x="3220" y="505"/>
                  </a:cubicBezTo>
                  <a:cubicBezTo>
                    <a:pt x="3212" y="422"/>
                    <a:pt x="2488" y="446"/>
                    <a:pt x="1619" y="310"/>
                  </a:cubicBezTo>
                  <a:cubicBezTo>
                    <a:pt x="862" y="196"/>
                    <a:pt x="248" y="0"/>
                    <a:pt x="78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3" name="Google Shape;2716;p47"/>
            <p:cNvSpPr>
              <a:spLocks/>
            </p:cNvSpPr>
            <p:nvPr/>
          </p:nvSpPr>
          <p:spPr bwMode="auto">
            <a:xfrm>
              <a:off x="1533275" y="2370975"/>
              <a:ext cx="23875" cy="116400"/>
            </a:xfrm>
            <a:custGeom>
              <a:avLst/>
              <a:gdLst>
                <a:gd name="T0" fmla="*/ 875 w 955"/>
                <a:gd name="T1" fmla="*/ 1 h 4656"/>
                <a:gd name="T2" fmla="*/ 214 w 955"/>
                <a:gd name="T3" fmla="*/ 2281 h 4656"/>
                <a:gd name="T4" fmla="*/ 123 w 955"/>
                <a:gd name="T5" fmla="*/ 4656 h 4656"/>
                <a:gd name="T6" fmla="*/ 123 w 955"/>
                <a:gd name="T7" fmla="*/ 4656 h 4656"/>
                <a:gd name="T8" fmla="*/ 491 w 955"/>
                <a:gd name="T9" fmla="*/ 2326 h 4656"/>
                <a:gd name="T10" fmla="*/ 877 w 955"/>
                <a:gd name="T11" fmla="*/ 1 h 4656"/>
                <a:gd name="T12" fmla="*/ 875 w 955"/>
                <a:gd name="T13" fmla="*/ 1 h 4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5"/>
                <a:gd name="T22" fmla="*/ 0 h 4656"/>
                <a:gd name="T23" fmla="*/ 955 w 955"/>
                <a:gd name="T24" fmla="*/ 4656 h 46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5" h="4656" extrusionOk="0">
                  <a:moveTo>
                    <a:pt x="875" y="1"/>
                  </a:moveTo>
                  <a:cubicBezTo>
                    <a:pt x="798" y="1"/>
                    <a:pt x="420" y="996"/>
                    <a:pt x="214" y="2281"/>
                  </a:cubicBezTo>
                  <a:cubicBezTo>
                    <a:pt x="1" y="3583"/>
                    <a:pt x="50" y="4656"/>
                    <a:pt x="123" y="4656"/>
                  </a:cubicBezTo>
                  <a:cubicBezTo>
                    <a:pt x="123" y="4656"/>
                    <a:pt x="123" y="4656"/>
                    <a:pt x="123" y="4656"/>
                  </a:cubicBezTo>
                  <a:cubicBezTo>
                    <a:pt x="205" y="4656"/>
                    <a:pt x="281" y="3603"/>
                    <a:pt x="491" y="2326"/>
                  </a:cubicBezTo>
                  <a:cubicBezTo>
                    <a:pt x="695" y="1047"/>
                    <a:pt x="955" y="25"/>
                    <a:pt x="877" y="1"/>
                  </a:cubicBezTo>
                  <a:cubicBezTo>
                    <a:pt x="877" y="1"/>
                    <a:pt x="876" y="1"/>
                    <a:pt x="875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4" name="Google Shape;2717;p47"/>
            <p:cNvSpPr>
              <a:spLocks/>
            </p:cNvSpPr>
            <p:nvPr/>
          </p:nvSpPr>
          <p:spPr bwMode="auto">
            <a:xfrm>
              <a:off x="1606400" y="2618300"/>
              <a:ext cx="75200" cy="74850"/>
            </a:xfrm>
            <a:custGeom>
              <a:avLst/>
              <a:gdLst>
                <a:gd name="T0" fmla="*/ 65 w 3008"/>
                <a:gd name="T1" fmla="*/ 0 h 2994"/>
                <a:gd name="T2" fmla="*/ 56 w 3008"/>
                <a:gd name="T3" fmla="*/ 4 h 2994"/>
                <a:gd name="T4" fmla="*/ 1403 w 3008"/>
                <a:gd name="T5" fmla="*/ 1595 h 2994"/>
                <a:gd name="T6" fmla="*/ 2942 w 3008"/>
                <a:gd name="T7" fmla="*/ 2994 h 2994"/>
                <a:gd name="T8" fmla="*/ 2951 w 3008"/>
                <a:gd name="T9" fmla="*/ 2991 h 2994"/>
                <a:gd name="T10" fmla="*/ 1604 w 3008"/>
                <a:gd name="T11" fmla="*/ 1400 h 2994"/>
                <a:gd name="T12" fmla="*/ 65 w 3008"/>
                <a:gd name="T13" fmla="*/ 0 h 2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8"/>
                <a:gd name="T22" fmla="*/ 0 h 2994"/>
                <a:gd name="T23" fmla="*/ 3008 w 3008"/>
                <a:gd name="T24" fmla="*/ 2994 h 29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8" h="2994" extrusionOk="0">
                  <a:moveTo>
                    <a:pt x="65" y="0"/>
                  </a:moveTo>
                  <a:cubicBezTo>
                    <a:pt x="61" y="0"/>
                    <a:pt x="58" y="1"/>
                    <a:pt x="56" y="4"/>
                  </a:cubicBezTo>
                  <a:cubicBezTo>
                    <a:pt x="1" y="57"/>
                    <a:pt x="604" y="771"/>
                    <a:pt x="1403" y="1595"/>
                  </a:cubicBezTo>
                  <a:cubicBezTo>
                    <a:pt x="2171" y="2386"/>
                    <a:pt x="2841" y="2994"/>
                    <a:pt x="2942" y="2994"/>
                  </a:cubicBezTo>
                  <a:cubicBezTo>
                    <a:pt x="2946" y="2994"/>
                    <a:pt x="2949" y="2993"/>
                    <a:pt x="2951" y="2991"/>
                  </a:cubicBezTo>
                  <a:cubicBezTo>
                    <a:pt x="3008" y="2937"/>
                    <a:pt x="2405" y="2225"/>
                    <a:pt x="1604" y="1400"/>
                  </a:cubicBezTo>
                  <a:cubicBezTo>
                    <a:pt x="836" y="608"/>
                    <a:pt x="167" y="0"/>
                    <a:pt x="65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5" name="Google Shape;2718;p47"/>
            <p:cNvSpPr>
              <a:spLocks/>
            </p:cNvSpPr>
            <p:nvPr/>
          </p:nvSpPr>
          <p:spPr bwMode="auto">
            <a:xfrm>
              <a:off x="1754975" y="2677225"/>
              <a:ext cx="46575" cy="67300"/>
            </a:xfrm>
            <a:custGeom>
              <a:avLst/>
              <a:gdLst>
                <a:gd name="T0" fmla="*/ 1790 w 1863"/>
                <a:gd name="T1" fmla="*/ 1 h 2692"/>
                <a:gd name="T2" fmla="*/ 814 w 1863"/>
                <a:gd name="T3" fmla="*/ 1270 h 2692"/>
                <a:gd name="T4" fmla="*/ 66 w 1863"/>
                <a:gd name="T5" fmla="*/ 2689 h 2692"/>
                <a:gd name="T6" fmla="*/ 74 w 1863"/>
                <a:gd name="T7" fmla="*/ 2691 h 2692"/>
                <a:gd name="T8" fmla="*/ 1049 w 1863"/>
                <a:gd name="T9" fmla="*/ 1422 h 2692"/>
                <a:gd name="T10" fmla="*/ 1798 w 1863"/>
                <a:gd name="T11" fmla="*/ 3 h 2692"/>
                <a:gd name="T12" fmla="*/ 1790 w 1863"/>
                <a:gd name="T13" fmla="*/ 1 h 26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3"/>
                <a:gd name="T22" fmla="*/ 0 h 2692"/>
                <a:gd name="T23" fmla="*/ 1863 w 1863"/>
                <a:gd name="T24" fmla="*/ 2692 h 26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3" h="2692" extrusionOk="0">
                  <a:moveTo>
                    <a:pt x="1790" y="1"/>
                  </a:moveTo>
                  <a:cubicBezTo>
                    <a:pt x="1702" y="1"/>
                    <a:pt x="1275" y="554"/>
                    <a:pt x="814" y="1270"/>
                  </a:cubicBezTo>
                  <a:cubicBezTo>
                    <a:pt x="335" y="2012"/>
                    <a:pt x="1" y="2647"/>
                    <a:pt x="66" y="2689"/>
                  </a:cubicBezTo>
                  <a:cubicBezTo>
                    <a:pt x="68" y="2691"/>
                    <a:pt x="71" y="2691"/>
                    <a:pt x="74" y="2691"/>
                  </a:cubicBezTo>
                  <a:cubicBezTo>
                    <a:pt x="161" y="2691"/>
                    <a:pt x="588" y="2138"/>
                    <a:pt x="1049" y="1422"/>
                  </a:cubicBezTo>
                  <a:cubicBezTo>
                    <a:pt x="1528" y="680"/>
                    <a:pt x="1863" y="43"/>
                    <a:pt x="1798" y="3"/>
                  </a:cubicBezTo>
                  <a:cubicBezTo>
                    <a:pt x="1796" y="1"/>
                    <a:pt x="1793" y="1"/>
                    <a:pt x="1790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6" name="Google Shape;2719;p47"/>
            <p:cNvSpPr>
              <a:spLocks/>
            </p:cNvSpPr>
            <p:nvPr/>
          </p:nvSpPr>
          <p:spPr bwMode="auto">
            <a:xfrm>
              <a:off x="1895700" y="2524450"/>
              <a:ext cx="44775" cy="85200"/>
            </a:xfrm>
            <a:custGeom>
              <a:avLst/>
              <a:gdLst>
                <a:gd name="T0" fmla="*/ 74 w 1791"/>
                <a:gd name="T1" fmla="*/ 1 h 3408"/>
                <a:gd name="T2" fmla="*/ 69 w 1791"/>
                <a:gd name="T3" fmla="*/ 2 h 3408"/>
                <a:gd name="T4" fmla="*/ 770 w 1791"/>
                <a:gd name="T5" fmla="*/ 1765 h 3408"/>
                <a:gd name="T6" fmla="*/ 1716 w 1791"/>
                <a:gd name="T7" fmla="*/ 3407 h 3408"/>
                <a:gd name="T8" fmla="*/ 1721 w 1791"/>
                <a:gd name="T9" fmla="*/ 3406 h 3408"/>
                <a:gd name="T10" fmla="*/ 1022 w 1791"/>
                <a:gd name="T11" fmla="*/ 1643 h 3408"/>
                <a:gd name="T12" fmla="*/ 74 w 1791"/>
                <a:gd name="T13" fmla="*/ 1 h 3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1"/>
                <a:gd name="T22" fmla="*/ 0 h 3408"/>
                <a:gd name="T23" fmla="*/ 1791 w 1791"/>
                <a:gd name="T24" fmla="*/ 3408 h 3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1" h="3408" extrusionOk="0">
                  <a:moveTo>
                    <a:pt x="74" y="1"/>
                  </a:moveTo>
                  <a:cubicBezTo>
                    <a:pt x="72" y="1"/>
                    <a:pt x="71" y="1"/>
                    <a:pt x="69" y="2"/>
                  </a:cubicBezTo>
                  <a:cubicBezTo>
                    <a:pt x="0" y="36"/>
                    <a:pt x="314" y="825"/>
                    <a:pt x="770" y="1765"/>
                  </a:cubicBezTo>
                  <a:cubicBezTo>
                    <a:pt x="1215" y="2684"/>
                    <a:pt x="1632" y="3407"/>
                    <a:pt x="1716" y="3407"/>
                  </a:cubicBezTo>
                  <a:cubicBezTo>
                    <a:pt x="1718" y="3407"/>
                    <a:pt x="1720" y="3407"/>
                    <a:pt x="1721" y="3406"/>
                  </a:cubicBezTo>
                  <a:cubicBezTo>
                    <a:pt x="1790" y="3373"/>
                    <a:pt x="1477" y="2583"/>
                    <a:pt x="1022" y="1643"/>
                  </a:cubicBezTo>
                  <a:cubicBezTo>
                    <a:pt x="575" y="724"/>
                    <a:pt x="158" y="1"/>
                    <a:pt x="74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7" name="Google Shape;2720;p47"/>
            <p:cNvSpPr>
              <a:spLocks/>
            </p:cNvSpPr>
            <p:nvPr/>
          </p:nvSpPr>
          <p:spPr bwMode="auto">
            <a:xfrm>
              <a:off x="2029775" y="2513325"/>
              <a:ext cx="98400" cy="18725"/>
            </a:xfrm>
            <a:custGeom>
              <a:avLst/>
              <a:gdLst>
                <a:gd name="T0" fmla="*/ 159 w 3936"/>
                <a:gd name="T1" fmla="*/ 1 h 749"/>
                <a:gd name="T2" fmla="*/ 14 w 3936"/>
                <a:gd name="T3" fmla="*/ 27 h 749"/>
                <a:gd name="T4" fmla="*/ 1943 w 3936"/>
                <a:gd name="T5" fmla="*/ 513 h 749"/>
                <a:gd name="T6" fmla="*/ 3777 w 3936"/>
                <a:gd name="T7" fmla="*/ 749 h 749"/>
                <a:gd name="T8" fmla="*/ 3921 w 3936"/>
                <a:gd name="T9" fmla="*/ 722 h 749"/>
                <a:gd name="T10" fmla="*/ 1992 w 3936"/>
                <a:gd name="T11" fmla="*/ 238 h 749"/>
                <a:gd name="T12" fmla="*/ 159 w 3936"/>
                <a:gd name="T13" fmla="*/ 1 h 7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6"/>
                <a:gd name="T22" fmla="*/ 0 h 749"/>
                <a:gd name="T23" fmla="*/ 3936 w 3936"/>
                <a:gd name="T24" fmla="*/ 749 h 7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6" h="749" extrusionOk="0">
                  <a:moveTo>
                    <a:pt x="159" y="1"/>
                  </a:moveTo>
                  <a:cubicBezTo>
                    <a:pt x="68" y="1"/>
                    <a:pt x="17" y="9"/>
                    <a:pt x="14" y="27"/>
                  </a:cubicBezTo>
                  <a:cubicBezTo>
                    <a:pt x="0" y="103"/>
                    <a:pt x="864" y="321"/>
                    <a:pt x="1943" y="513"/>
                  </a:cubicBezTo>
                  <a:cubicBezTo>
                    <a:pt x="2769" y="659"/>
                    <a:pt x="3482" y="749"/>
                    <a:pt x="3777" y="749"/>
                  </a:cubicBezTo>
                  <a:cubicBezTo>
                    <a:pt x="3867" y="749"/>
                    <a:pt x="3919" y="740"/>
                    <a:pt x="3921" y="722"/>
                  </a:cubicBezTo>
                  <a:cubicBezTo>
                    <a:pt x="3936" y="647"/>
                    <a:pt x="3071" y="429"/>
                    <a:pt x="1992" y="238"/>
                  </a:cubicBezTo>
                  <a:cubicBezTo>
                    <a:pt x="1167" y="90"/>
                    <a:pt x="454" y="1"/>
                    <a:pt x="159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8" name="Google Shape;2721;p47"/>
            <p:cNvSpPr>
              <a:spLocks/>
            </p:cNvSpPr>
            <p:nvPr/>
          </p:nvSpPr>
          <p:spPr bwMode="auto">
            <a:xfrm>
              <a:off x="624400" y="2636975"/>
              <a:ext cx="48525" cy="95575"/>
            </a:xfrm>
            <a:custGeom>
              <a:avLst/>
              <a:gdLst>
                <a:gd name="T0" fmla="*/ 1866 w 1941"/>
                <a:gd name="T1" fmla="*/ 0 h 3823"/>
                <a:gd name="T2" fmla="*/ 843 w 1941"/>
                <a:gd name="T3" fmla="*/ 1852 h 3823"/>
                <a:gd name="T4" fmla="*/ 70 w 1941"/>
                <a:gd name="T5" fmla="*/ 3821 h 3823"/>
                <a:gd name="T6" fmla="*/ 75 w 1941"/>
                <a:gd name="T7" fmla="*/ 3822 h 3823"/>
                <a:gd name="T8" fmla="*/ 1097 w 1941"/>
                <a:gd name="T9" fmla="*/ 1971 h 3823"/>
                <a:gd name="T10" fmla="*/ 1870 w 1941"/>
                <a:gd name="T11" fmla="*/ 1 h 3823"/>
                <a:gd name="T12" fmla="*/ 1866 w 1941"/>
                <a:gd name="T13" fmla="*/ 0 h 3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1"/>
                <a:gd name="T22" fmla="*/ 0 h 3823"/>
                <a:gd name="T23" fmla="*/ 1941 w 1941"/>
                <a:gd name="T24" fmla="*/ 3823 h 38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1" h="3823" extrusionOk="0">
                  <a:moveTo>
                    <a:pt x="1866" y="0"/>
                  </a:moveTo>
                  <a:cubicBezTo>
                    <a:pt x="1783" y="0"/>
                    <a:pt x="1331" y="818"/>
                    <a:pt x="843" y="1852"/>
                  </a:cubicBezTo>
                  <a:cubicBezTo>
                    <a:pt x="347" y="2907"/>
                    <a:pt x="0" y="3788"/>
                    <a:pt x="70" y="3821"/>
                  </a:cubicBezTo>
                  <a:cubicBezTo>
                    <a:pt x="72" y="3822"/>
                    <a:pt x="73" y="3822"/>
                    <a:pt x="75" y="3822"/>
                  </a:cubicBezTo>
                  <a:cubicBezTo>
                    <a:pt x="158" y="3822"/>
                    <a:pt x="610" y="3006"/>
                    <a:pt x="1097" y="1971"/>
                  </a:cubicBezTo>
                  <a:cubicBezTo>
                    <a:pt x="1593" y="916"/>
                    <a:pt x="1940" y="35"/>
                    <a:pt x="1870" y="1"/>
                  </a:cubicBezTo>
                  <a:cubicBezTo>
                    <a:pt x="1869" y="1"/>
                    <a:pt x="1867" y="0"/>
                    <a:pt x="186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699" name="Google Shape;2722;p47"/>
            <p:cNvSpPr>
              <a:spLocks/>
            </p:cNvSpPr>
            <p:nvPr/>
          </p:nvSpPr>
          <p:spPr bwMode="auto">
            <a:xfrm>
              <a:off x="664050" y="2487850"/>
              <a:ext cx="63800" cy="67975"/>
            </a:xfrm>
            <a:custGeom>
              <a:avLst/>
              <a:gdLst>
                <a:gd name="T0" fmla="*/ 67 w 2552"/>
                <a:gd name="T1" fmla="*/ 0 h 2719"/>
                <a:gd name="T2" fmla="*/ 57 w 2552"/>
                <a:gd name="T3" fmla="*/ 3 h 2719"/>
                <a:gd name="T4" fmla="*/ 1172 w 2552"/>
                <a:gd name="T5" fmla="*/ 1452 h 2719"/>
                <a:gd name="T6" fmla="*/ 2484 w 2552"/>
                <a:gd name="T7" fmla="*/ 2718 h 2719"/>
                <a:gd name="T8" fmla="*/ 2494 w 2552"/>
                <a:gd name="T9" fmla="*/ 2715 h 2719"/>
                <a:gd name="T10" fmla="*/ 1380 w 2552"/>
                <a:gd name="T11" fmla="*/ 1265 h 2719"/>
                <a:gd name="T12" fmla="*/ 67 w 2552"/>
                <a:gd name="T13" fmla="*/ 0 h 27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52"/>
                <a:gd name="T22" fmla="*/ 0 h 2719"/>
                <a:gd name="T23" fmla="*/ 2552 w 2552"/>
                <a:gd name="T24" fmla="*/ 2719 h 27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52" h="2719" extrusionOk="0">
                  <a:moveTo>
                    <a:pt x="67" y="0"/>
                  </a:moveTo>
                  <a:cubicBezTo>
                    <a:pt x="62" y="0"/>
                    <a:pt x="59" y="1"/>
                    <a:pt x="57" y="3"/>
                  </a:cubicBezTo>
                  <a:cubicBezTo>
                    <a:pt x="0" y="55"/>
                    <a:pt x="499" y="704"/>
                    <a:pt x="1172" y="1452"/>
                  </a:cubicBezTo>
                  <a:cubicBezTo>
                    <a:pt x="1816" y="2170"/>
                    <a:pt x="2387" y="2718"/>
                    <a:pt x="2484" y="2718"/>
                  </a:cubicBezTo>
                  <a:cubicBezTo>
                    <a:pt x="2489" y="2718"/>
                    <a:pt x="2492" y="2717"/>
                    <a:pt x="2494" y="2715"/>
                  </a:cubicBezTo>
                  <a:cubicBezTo>
                    <a:pt x="2552" y="2663"/>
                    <a:pt x="2052" y="2014"/>
                    <a:pt x="1380" y="1265"/>
                  </a:cubicBezTo>
                  <a:cubicBezTo>
                    <a:pt x="735" y="548"/>
                    <a:pt x="164" y="0"/>
                    <a:pt x="6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700" name="Google Shape;2723;p47"/>
            <p:cNvSpPr>
              <a:spLocks/>
            </p:cNvSpPr>
            <p:nvPr/>
          </p:nvSpPr>
          <p:spPr bwMode="auto">
            <a:xfrm>
              <a:off x="680025" y="2839425"/>
              <a:ext cx="39300" cy="31100"/>
            </a:xfrm>
            <a:custGeom>
              <a:avLst/>
              <a:gdLst>
                <a:gd name="T0" fmla="*/ 1495 w 1572"/>
                <a:gd name="T1" fmla="*/ 0 h 1244"/>
                <a:gd name="T2" fmla="*/ 698 w 1572"/>
                <a:gd name="T3" fmla="*/ 514 h 1244"/>
                <a:gd name="T4" fmla="*/ 50 w 1572"/>
                <a:gd name="T5" fmla="*/ 1234 h 1244"/>
                <a:gd name="T6" fmla="*/ 76 w 1572"/>
                <a:gd name="T7" fmla="*/ 1243 h 1244"/>
                <a:gd name="T8" fmla="*/ 876 w 1572"/>
                <a:gd name="T9" fmla="*/ 729 h 1244"/>
                <a:gd name="T10" fmla="*/ 1522 w 1572"/>
                <a:gd name="T11" fmla="*/ 10 h 1244"/>
                <a:gd name="T12" fmla="*/ 1495 w 1572"/>
                <a:gd name="T13" fmla="*/ 0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2"/>
                <a:gd name="T22" fmla="*/ 0 h 1244"/>
                <a:gd name="T23" fmla="*/ 1572 w 1572"/>
                <a:gd name="T24" fmla="*/ 1244 h 1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2" h="1244" extrusionOk="0">
                  <a:moveTo>
                    <a:pt x="1495" y="0"/>
                  </a:moveTo>
                  <a:cubicBezTo>
                    <a:pt x="1392" y="0"/>
                    <a:pt x="1059" y="213"/>
                    <a:pt x="698" y="514"/>
                  </a:cubicBezTo>
                  <a:cubicBezTo>
                    <a:pt x="290" y="853"/>
                    <a:pt x="1" y="1175"/>
                    <a:pt x="50" y="1234"/>
                  </a:cubicBezTo>
                  <a:cubicBezTo>
                    <a:pt x="55" y="1240"/>
                    <a:pt x="64" y="1243"/>
                    <a:pt x="76" y="1243"/>
                  </a:cubicBezTo>
                  <a:cubicBezTo>
                    <a:pt x="179" y="1243"/>
                    <a:pt x="512" y="1032"/>
                    <a:pt x="876" y="729"/>
                  </a:cubicBezTo>
                  <a:cubicBezTo>
                    <a:pt x="1282" y="391"/>
                    <a:pt x="1571" y="69"/>
                    <a:pt x="1522" y="10"/>
                  </a:cubicBezTo>
                  <a:cubicBezTo>
                    <a:pt x="1517" y="3"/>
                    <a:pt x="1508" y="0"/>
                    <a:pt x="1495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701" name="Google Shape;2724;p47"/>
            <p:cNvSpPr>
              <a:spLocks/>
            </p:cNvSpPr>
            <p:nvPr/>
          </p:nvSpPr>
          <p:spPr bwMode="auto">
            <a:xfrm>
              <a:off x="725900" y="2367675"/>
              <a:ext cx="27575" cy="31000"/>
            </a:xfrm>
            <a:custGeom>
              <a:avLst/>
              <a:gdLst>
                <a:gd name="T0" fmla="*/ 1021 w 1103"/>
                <a:gd name="T1" fmla="*/ 1 h 1240"/>
                <a:gd name="T2" fmla="*/ 442 w 1103"/>
                <a:gd name="T3" fmla="*/ 532 h 1240"/>
                <a:gd name="T4" fmla="*/ 61 w 1103"/>
                <a:gd name="T5" fmla="*/ 1233 h 1240"/>
                <a:gd name="T6" fmla="*/ 81 w 1103"/>
                <a:gd name="T7" fmla="*/ 1239 h 1240"/>
                <a:gd name="T8" fmla="*/ 660 w 1103"/>
                <a:gd name="T9" fmla="*/ 706 h 1240"/>
                <a:gd name="T10" fmla="*/ 1042 w 1103"/>
                <a:gd name="T11" fmla="*/ 7 h 1240"/>
                <a:gd name="T12" fmla="*/ 1021 w 1103"/>
                <a:gd name="T13" fmla="*/ 1 h 1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3"/>
                <a:gd name="T22" fmla="*/ 0 h 1240"/>
                <a:gd name="T23" fmla="*/ 1103 w 1103"/>
                <a:gd name="T24" fmla="*/ 1240 h 1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3" h="1240" extrusionOk="0">
                  <a:moveTo>
                    <a:pt x="1021" y="1"/>
                  </a:moveTo>
                  <a:cubicBezTo>
                    <a:pt x="935" y="1"/>
                    <a:pt x="689" y="223"/>
                    <a:pt x="442" y="532"/>
                  </a:cubicBezTo>
                  <a:cubicBezTo>
                    <a:pt x="171" y="871"/>
                    <a:pt x="1" y="1184"/>
                    <a:pt x="61" y="1233"/>
                  </a:cubicBezTo>
                  <a:cubicBezTo>
                    <a:pt x="66" y="1237"/>
                    <a:pt x="73" y="1239"/>
                    <a:pt x="81" y="1239"/>
                  </a:cubicBezTo>
                  <a:cubicBezTo>
                    <a:pt x="167" y="1239"/>
                    <a:pt x="413" y="1016"/>
                    <a:pt x="660" y="706"/>
                  </a:cubicBezTo>
                  <a:cubicBezTo>
                    <a:pt x="931" y="369"/>
                    <a:pt x="1102" y="55"/>
                    <a:pt x="1042" y="7"/>
                  </a:cubicBezTo>
                  <a:cubicBezTo>
                    <a:pt x="1036" y="3"/>
                    <a:pt x="1030" y="1"/>
                    <a:pt x="1021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702" name="Google Shape;2725;p47"/>
            <p:cNvSpPr>
              <a:spLocks/>
            </p:cNvSpPr>
            <p:nvPr/>
          </p:nvSpPr>
          <p:spPr bwMode="auto">
            <a:xfrm>
              <a:off x="1313300" y="2416700"/>
              <a:ext cx="125950" cy="435325"/>
            </a:xfrm>
            <a:custGeom>
              <a:avLst/>
              <a:gdLst>
                <a:gd name="T0" fmla="*/ 0 w 5038"/>
                <a:gd name="T1" fmla="*/ 0 h 17413"/>
                <a:gd name="T2" fmla="*/ 5037 w 5038"/>
                <a:gd name="T3" fmla="*/ 17412 h 17413"/>
                <a:gd name="T4" fmla="*/ 4603 w 5038"/>
                <a:gd name="T5" fmla="*/ 5586 h 17413"/>
                <a:gd name="T6" fmla="*/ 0 w 5038"/>
                <a:gd name="T7" fmla="*/ 0 h 17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38"/>
                <a:gd name="T13" fmla="*/ 0 h 17413"/>
                <a:gd name="T14" fmla="*/ 5038 w 5038"/>
                <a:gd name="T15" fmla="*/ 17413 h 17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38" h="17413" extrusionOk="0">
                  <a:moveTo>
                    <a:pt x="0" y="0"/>
                  </a:moveTo>
                  <a:cubicBezTo>
                    <a:pt x="1817" y="5709"/>
                    <a:pt x="3219" y="11702"/>
                    <a:pt x="5037" y="17412"/>
                  </a:cubicBezTo>
                  <a:lnTo>
                    <a:pt x="4603" y="5586"/>
                  </a:lnTo>
                  <a:cubicBezTo>
                    <a:pt x="2918" y="4031"/>
                    <a:pt x="1384" y="2169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703" name="Google Shape;2726;p47"/>
            <p:cNvSpPr>
              <a:spLocks/>
            </p:cNvSpPr>
            <p:nvPr/>
          </p:nvSpPr>
          <p:spPr bwMode="auto">
            <a:xfrm>
              <a:off x="738500" y="2450300"/>
              <a:ext cx="61300" cy="473575"/>
            </a:xfrm>
            <a:custGeom>
              <a:avLst/>
              <a:gdLst>
                <a:gd name="T0" fmla="*/ 2451 w 2452"/>
                <a:gd name="T1" fmla="*/ 1 h 18943"/>
                <a:gd name="T2" fmla="*/ 2451 w 2452"/>
                <a:gd name="T3" fmla="*/ 1 h 18943"/>
                <a:gd name="T4" fmla="*/ 1362 w 2452"/>
                <a:gd name="T5" fmla="*/ 18943 h 18943"/>
                <a:gd name="T6" fmla="*/ 2451 w 2452"/>
                <a:gd name="T7" fmla="*/ 1 h 18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2"/>
                <a:gd name="T13" fmla="*/ 0 h 18943"/>
                <a:gd name="T14" fmla="*/ 2452 w 2452"/>
                <a:gd name="T15" fmla="*/ 18943 h 18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2" h="18943" extrusionOk="0">
                  <a:moveTo>
                    <a:pt x="2451" y="1"/>
                  </a:moveTo>
                  <a:lnTo>
                    <a:pt x="2451" y="1"/>
                  </a:lnTo>
                  <a:cubicBezTo>
                    <a:pt x="164" y="6038"/>
                    <a:pt x="1" y="12630"/>
                    <a:pt x="1362" y="18943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rgbClr val="455A64">
                <a:alpha val="2666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18434" name="Google Shape;1735;p43"/>
          <p:cNvSpPr txBox="1">
            <a:spLocks noGrp="1"/>
          </p:cNvSpPr>
          <p:nvPr>
            <p:ph type="title"/>
          </p:nvPr>
        </p:nvSpPr>
        <p:spPr>
          <a:xfrm>
            <a:off x="327025" y="406400"/>
            <a:ext cx="5553075" cy="8413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Etapy realizacji projektu</a:t>
            </a:r>
          </a:p>
        </p:txBody>
      </p:sp>
      <p:sp>
        <p:nvSpPr>
          <p:cNvPr id="18435" name="Google Shape;1737;p43"/>
          <p:cNvSpPr txBox="1">
            <a:spLocks/>
          </p:cNvSpPr>
          <p:nvPr/>
        </p:nvSpPr>
        <p:spPr bwMode="auto">
          <a:xfrm>
            <a:off x="-7938" y="2109788"/>
            <a:ext cx="2095501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263238"/>
              </a:buClr>
              <a:buSzPts val="1800"/>
              <a:buFont typeface="Abel"/>
              <a:buNone/>
            </a:pPr>
            <a:r>
              <a:rPr lang="pl-PL" sz="1800">
                <a:solidFill>
                  <a:srgbClr val="263238"/>
                </a:solidFill>
                <a:latin typeface="Abel"/>
                <a:sym typeface="Abel"/>
              </a:rPr>
              <a:t>Określenie potrzeb szkoły</a:t>
            </a:r>
          </a:p>
        </p:txBody>
      </p:sp>
      <p:sp>
        <p:nvSpPr>
          <p:cNvPr id="18436" name="Google Shape;1738;p43"/>
          <p:cNvSpPr txBox="1">
            <a:spLocks/>
          </p:cNvSpPr>
          <p:nvPr/>
        </p:nvSpPr>
        <p:spPr bwMode="auto">
          <a:xfrm>
            <a:off x="2328863" y="1514475"/>
            <a:ext cx="20970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1600" b="1">
                <a:solidFill>
                  <a:srgbClr val="FF0000"/>
                </a:solidFill>
                <a:latin typeface="Righteous"/>
              </a:rPr>
              <a:t>2</a:t>
            </a:r>
          </a:p>
        </p:txBody>
      </p:sp>
      <p:sp>
        <p:nvSpPr>
          <p:cNvPr id="18437" name="Google Shape;1739;p43"/>
          <p:cNvSpPr txBox="1">
            <a:spLocks/>
          </p:cNvSpPr>
          <p:nvPr/>
        </p:nvSpPr>
        <p:spPr bwMode="auto">
          <a:xfrm>
            <a:off x="2405063" y="2119313"/>
            <a:ext cx="20970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Wybór rodzaju mobilności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 i uczestników</a:t>
            </a:r>
          </a:p>
        </p:txBody>
      </p:sp>
      <p:sp>
        <p:nvSpPr>
          <p:cNvPr id="18438" name="Google Shape;1740;p43"/>
          <p:cNvSpPr txBox="1">
            <a:spLocks/>
          </p:cNvSpPr>
          <p:nvPr/>
        </p:nvSpPr>
        <p:spPr bwMode="auto">
          <a:xfrm>
            <a:off x="593725" y="2760663"/>
            <a:ext cx="6492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1600" b="1">
                <a:solidFill>
                  <a:srgbClr val="FF0000"/>
                </a:solidFill>
                <a:latin typeface="Righteous"/>
              </a:rPr>
              <a:t>3</a:t>
            </a:r>
          </a:p>
        </p:txBody>
      </p:sp>
      <p:sp>
        <p:nvSpPr>
          <p:cNvPr id="18439" name="Google Shape;1741;p43"/>
          <p:cNvSpPr txBox="1">
            <a:spLocks/>
          </p:cNvSpPr>
          <p:nvPr/>
        </p:nvSpPr>
        <p:spPr bwMode="auto">
          <a:xfrm>
            <a:off x="-57150" y="3179763"/>
            <a:ext cx="2095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Przygotowanie</a:t>
            </a:r>
          </a:p>
        </p:txBody>
      </p:sp>
      <p:sp>
        <p:nvSpPr>
          <p:cNvPr id="18440" name="Google Shape;1742;p43"/>
          <p:cNvSpPr txBox="1">
            <a:spLocks/>
          </p:cNvSpPr>
          <p:nvPr/>
        </p:nvSpPr>
        <p:spPr bwMode="auto">
          <a:xfrm>
            <a:off x="2989263" y="2722563"/>
            <a:ext cx="7762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1600" b="1">
                <a:solidFill>
                  <a:srgbClr val="FF0000"/>
                </a:solidFill>
                <a:latin typeface="Righteous"/>
              </a:rPr>
              <a:t>4</a:t>
            </a:r>
          </a:p>
        </p:txBody>
      </p:sp>
      <p:sp>
        <p:nvSpPr>
          <p:cNvPr id="18441" name="Google Shape;1743;p43"/>
          <p:cNvSpPr txBox="1">
            <a:spLocks/>
          </p:cNvSpPr>
          <p:nvPr/>
        </p:nvSpPr>
        <p:spPr bwMode="auto">
          <a:xfrm>
            <a:off x="2379663" y="3240088"/>
            <a:ext cx="2095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Faza realizacji- mobilność kadry</a:t>
            </a:r>
          </a:p>
        </p:txBody>
      </p:sp>
      <p:sp>
        <p:nvSpPr>
          <p:cNvPr id="18442" name="Google Shape;1744;p43"/>
          <p:cNvSpPr txBox="1">
            <a:spLocks/>
          </p:cNvSpPr>
          <p:nvPr/>
        </p:nvSpPr>
        <p:spPr bwMode="auto">
          <a:xfrm>
            <a:off x="425450" y="3830638"/>
            <a:ext cx="1047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1600" b="1">
                <a:solidFill>
                  <a:srgbClr val="FF0000"/>
                </a:solidFill>
                <a:latin typeface="Righteous"/>
              </a:rPr>
              <a:t>5</a:t>
            </a:r>
          </a:p>
        </p:txBody>
      </p:sp>
      <p:sp>
        <p:nvSpPr>
          <p:cNvPr id="18443" name="Google Shape;1745;p43"/>
          <p:cNvSpPr txBox="1">
            <a:spLocks/>
          </p:cNvSpPr>
          <p:nvPr/>
        </p:nvSpPr>
        <p:spPr bwMode="auto">
          <a:xfrm>
            <a:off x="0" y="4395788"/>
            <a:ext cx="2095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Wdrażanie nowych rozwiązań</a:t>
            </a:r>
          </a:p>
        </p:txBody>
      </p:sp>
      <p:sp>
        <p:nvSpPr>
          <p:cNvPr id="18444" name="Google Shape;1746;p43"/>
          <p:cNvSpPr txBox="1">
            <a:spLocks/>
          </p:cNvSpPr>
          <p:nvPr/>
        </p:nvSpPr>
        <p:spPr bwMode="auto">
          <a:xfrm>
            <a:off x="2320925" y="3862388"/>
            <a:ext cx="2097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1600" b="1">
                <a:solidFill>
                  <a:srgbClr val="FF0000"/>
                </a:solidFill>
                <a:latin typeface="Righteous"/>
              </a:rPr>
              <a:t>6</a:t>
            </a:r>
          </a:p>
        </p:txBody>
      </p:sp>
      <p:sp>
        <p:nvSpPr>
          <p:cNvPr id="18445" name="Google Shape;1747;p43"/>
          <p:cNvSpPr txBox="1">
            <a:spLocks/>
          </p:cNvSpPr>
          <p:nvPr/>
        </p:nvSpPr>
        <p:spPr bwMode="auto">
          <a:xfrm>
            <a:off x="2379663" y="4451350"/>
            <a:ext cx="2095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/>
              <a:t>Upowszechnianie projektu</a:t>
            </a:r>
          </a:p>
        </p:txBody>
      </p:sp>
      <p:sp>
        <p:nvSpPr>
          <p:cNvPr id="18446" name="Google Shape;1738;p43"/>
          <p:cNvSpPr txBox="1">
            <a:spLocks/>
          </p:cNvSpPr>
          <p:nvPr/>
        </p:nvSpPr>
        <p:spPr bwMode="auto">
          <a:xfrm>
            <a:off x="-46038" y="1492250"/>
            <a:ext cx="20955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1600" b="1">
                <a:solidFill>
                  <a:srgbClr val="FF0000"/>
                </a:solidFill>
                <a:latin typeface="Righteous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ytuł 1"/>
          <p:cNvSpPr txBox="1">
            <a:spLocks noGrp="1"/>
          </p:cNvSpPr>
          <p:nvPr>
            <p:ph type="title"/>
          </p:nvPr>
        </p:nvSpPr>
        <p:spPr>
          <a:xfrm>
            <a:off x="768350" y="403225"/>
            <a:ext cx="32591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Kontakt</a:t>
            </a:r>
          </a:p>
        </p:txBody>
      </p:sp>
      <p:sp>
        <p:nvSpPr>
          <p:cNvPr id="53250" name="Google Shape;693;p33"/>
          <p:cNvSpPr txBox="1">
            <a:spLocks/>
          </p:cNvSpPr>
          <p:nvPr/>
        </p:nvSpPr>
        <p:spPr bwMode="auto">
          <a:xfrm>
            <a:off x="203200" y="1868488"/>
            <a:ext cx="3371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263238"/>
              </a:buClr>
              <a:buSzPts val="3000"/>
              <a:buFont typeface="Righteous"/>
              <a:buNone/>
            </a:pPr>
            <a:r>
              <a:rPr lang="pl-PL" sz="3000">
                <a:solidFill>
                  <a:srgbClr val="FF0000"/>
                </a:solidFill>
                <a:latin typeface="Righteous"/>
                <a:sym typeface="Righteous"/>
              </a:rPr>
              <a:t>Strona projektu</a:t>
            </a:r>
          </a:p>
        </p:txBody>
      </p:sp>
      <p:sp>
        <p:nvSpPr>
          <p:cNvPr id="53251" name="Google Shape;694;p33"/>
          <p:cNvSpPr txBox="1">
            <a:spLocks/>
          </p:cNvSpPr>
          <p:nvPr/>
        </p:nvSpPr>
        <p:spPr bwMode="auto">
          <a:xfrm>
            <a:off x="203200" y="2416175"/>
            <a:ext cx="42449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263238"/>
              </a:buClr>
              <a:buSzPts val="1600"/>
              <a:buFont typeface="Abel"/>
              <a:buNone/>
            </a:pPr>
            <a:r>
              <a:rPr lang="pl-PL" sz="1600">
                <a:solidFill>
                  <a:srgbClr val="263238"/>
                </a:solidFill>
                <a:latin typeface="Abel"/>
                <a:sym typeface="Abel"/>
                <a:hlinkClick r:id="rId2"/>
              </a:rPr>
              <a:t>http://www.lo-zywiec.pl/projekty/projekt-kadra-edukacyjna-xxi-wieku-w-programie-erasmus-2018-2020.html</a:t>
            </a:r>
            <a:endParaRPr lang="pl-PL" sz="1600">
              <a:solidFill>
                <a:srgbClr val="263238"/>
              </a:solidFill>
              <a:latin typeface="Abel"/>
              <a:sym typeface="Abel"/>
            </a:endParaRPr>
          </a:p>
        </p:txBody>
      </p:sp>
      <p:sp>
        <p:nvSpPr>
          <p:cNvPr id="53252" name="Google Shape;695;p33"/>
          <p:cNvSpPr txBox="1">
            <a:spLocks/>
          </p:cNvSpPr>
          <p:nvPr/>
        </p:nvSpPr>
        <p:spPr bwMode="auto">
          <a:xfrm>
            <a:off x="203200" y="3390900"/>
            <a:ext cx="33718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>
                <a:solidFill>
                  <a:srgbClr val="FF0000"/>
                </a:solidFill>
              </a:rPr>
              <a:t>Strona szkoły</a:t>
            </a:r>
          </a:p>
        </p:txBody>
      </p:sp>
      <p:sp>
        <p:nvSpPr>
          <p:cNvPr id="53253" name="Google Shape;696;p33"/>
          <p:cNvSpPr txBox="1">
            <a:spLocks/>
          </p:cNvSpPr>
          <p:nvPr/>
        </p:nvSpPr>
        <p:spPr bwMode="auto">
          <a:xfrm>
            <a:off x="249238" y="3986213"/>
            <a:ext cx="2409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l-PL">
                <a:hlinkClick r:id="rId3"/>
              </a:rPr>
              <a:t>http://www.lo-zywiec.pl/</a:t>
            </a:r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Google Shape;737;p36"/>
          <p:cNvPicPr preferRelativeResize="0">
            <a:picLocks noChangeAspect="1" noChangeArrowheads="1"/>
          </p:cNvPicPr>
          <p:nvPr/>
        </p:nvPicPr>
        <p:blipFill>
          <a:blip r:embed="rId3"/>
          <a:srcRect l="27730"/>
          <a:stretch>
            <a:fillRect/>
          </a:stretch>
        </p:blipFill>
        <p:spPr bwMode="auto">
          <a:xfrm>
            <a:off x="4646613" y="493713"/>
            <a:ext cx="44973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Google Shape;730;p35"/>
          <p:cNvSpPr txBox="1">
            <a:spLocks noGrp="1"/>
          </p:cNvSpPr>
          <p:nvPr>
            <p:ph type="title"/>
          </p:nvPr>
        </p:nvSpPr>
        <p:spPr>
          <a:xfrm>
            <a:off x="322263" y="681038"/>
            <a:ext cx="3990975" cy="1738312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z="40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Europejski Plan Rozwoju Szkoły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735;p36"/>
          <p:cNvSpPr txBox="1">
            <a:spLocks/>
          </p:cNvSpPr>
          <p:nvPr/>
        </p:nvSpPr>
        <p:spPr bwMode="auto">
          <a:xfrm>
            <a:off x="5129213" y="1965325"/>
            <a:ext cx="32575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263238"/>
              </a:buClr>
              <a:buSzPts val="4200"/>
              <a:buFont typeface="Righteous"/>
              <a:buNone/>
            </a:pPr>
            <a:r>
              <a:rPr lang="pl-PL" sz="4200">
                <a:solidFill>
                  <a:srgbClr val="263238"/>
                </a:solidFill>
                <a:latin typeface="Righteous"/>
                <a:sym typeface="Righteous"/>
              </a:rPr>
              <a:t>Wstępna rekrutacja uczestników mobilności</a:t>
            </a:r>
            <a:br>
              <a:rPr lang="pl-PL" sz="4200">
                <a:solidFill>
                  <a:srgbClr val="263238"/>
                </a:solidFill>
                <a:latin typeface="Righteous"/>
                <a:sym typeface="Righteous"/>
              </a:rPr>
            </a:br>
            <a:endParaRPr lang="pl-PL" sz="4200">
              <a:solidFill>
                <a:srgbClr val="263238"/>
              </a:solidFill>
              <a:latin typeface="Righteous"/>
              <a:sym typeface="Righteo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oogle Shape;474;p31"/>
          <p:cNvGrpSpPr>
            <a:grpSpLocks/>
          </p:cNvGrpSpPr>
          <p:nvPr/>
        </p:nvGrpSpPr>
        <p:grpSpPr bwMode="auto">
          <a:xfrm>
            <a:off x="2078038" y="2781300"/>
            <a:ext cx="4987925" cy="2033588"/>
            <a:chOff x="1166125" y="3336675"/>
            <a:chExt cx="5247700" cy="2140050"/>
          </a:xfrm>
        </p:grpSpPr>
        <p:sp>
          <p:nvSpPr>
            <p:cNvPr id="23612" name="Google Shape;475;p31"/>
            <p:cNvSpPr>
              <a:spLocks/>
            </p:cNvSpPr>
            <p:nvPr/>
          </p:nvSpPr>
          <p:spPr bwMode="auto">
            <a:xfrm>
              <a:off x="1166125" y="5469800"/>
              <a:ext cx="5247700" cy="6925"/>
            </a:xfrm>
            <a:custGeom>
              <a:avLst/>
              <a:gdLst>
                <a:gd name="T0" fmla="*/ 104960 w 209908"/>
                <a:gd name="T1" fmla="*/ 1 h 277"/>
                <a:gd name="T2" fmla="*/ 0 w 209908"/>
                <a:gd name="T3" fmla="*/ 139 h 277"/>
                <a:gd name="T4" fmla="*/ 104960 w 209908"/>
                <a:gd name="T5" fmla="*/ 277 h 277"/>
                <a:gd name="T6" fmla="*/ 209908 w 209908"/>
                <a:gd name="T7" fmla="*/ 139 h 277"/>
                <a:gd name="T8" fmla="*/ 104960 w 209908"/>
                <a:gd name="T9" fmla="*/ 1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908"/>
                <a:gd name="T16" fmla="*/ 0 h 277"/>
                <a:gd name="T17" fmla="*/ 209908 w 209908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7383" y="3336675"/>
              <a:ext cx="2511948" cy="2131696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54" name="Google Shape;477;p31"/>
          <p:cNvSpPr txBox="1">
            <a:spLocks noGrp="1"/>
          </p:cNvSpPr>
          <p:nvPr>
            <p:ph type="title"/>
          </p:nvPr>
        </p:nvSpPr>
        <p:spPr>
          <a:xfrm>
            <a:off x="1817688" y="3008313"/>
            <a:ext cx="5553075" cy="12557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1.06.2018r.</a:t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Rozpoczęcie projektu</a:t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23555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525" y="3706813"/>
            <a:ext cx="32829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Abel"/>
              <a:buNone/>
            </a:pPr>
            <a:r>
              <a:rPr lang="pl-PL" sz="1800" smtClean="0">
                <a:solidFill>
                  <a:srgbClr val="263238"/>
                </a:solidFill>
                <a:latin typeface="Abel"/>
                <a:cs typeface="Arial" charset="0"/>
                <a:sym typeface="Abel"/>
              </a:rPr>
              <a:t>1.06.2018r.</a:t>
            </a:r>
          </a:p>
        </p:txBody>
      </p:sp>
      <p:grpSp>
        <p:nvGrpSpPr>
          <p:cNvPr id="23556" name="Google Shape;479;p31"/>
          <p:cNvGrpSpPr>
            <a:grpSpLocks/>
          </p:cNvGrpSpPr>
          <p:nvPr/>
        </p:nvGrpSpPr>
        <p:grpSpPr bwMode="auto">
          <a:xfrm>
            <a:off x="3222625" y="633413"/>
            <a:ext cx="2698750" cy="205898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362" y="825332"/>
              <a:ext cx="5362796" cy="4056743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2" name="Google Shape;481;p31"/>
            <p:cNvSpPr>
              <a:spLocks/>
            </p:cNvSpPr>
            <p:nvPr/>
          </p:nvSpPr>
          <p:spPr bwMode="auto">
            <a:xfrm>
              <a:off x="5206325" y="2472000"/>
              <a:ext cx="1645950" cy="379025"/>
            </a:xfrm>
            <a:custGeom>
              <a:avLst/>
              <a:gdLst>
                <a:gd name="T0" fmla="*/ 16401 w 65838"/>
                <a:gd name="T1" fmla="*/ 1 h 15161"/>
                <a:gd name="T2" fmla="*/ 0 w 65838"/>
                <a:gd name="T3" fmla="*/ 15161 h 15161"/>
                <a:gd name="T4" fmla="*/ 65838 w 65838"/>
                <a:gd name="T5" fmla="*/ 15161 h 15161"/>
                <a:gd name="T6" fmla="*/ 46365 w 65838"/>
                <a:gd name="T7" fmla="*/ 5954 h 15161"/>
                <a:gd name="T8" fmla="*/ 43069 w 65838"/>
                <a:gd name="T9" fmla="*/ 6108 h 15161"/>
                <a:gd name="T10" fmla="*/ 38707 w 65838"/>
                <a:gd name="T11" fmla="*/ 6319 h 15161"/>
                <a:gd name="T12" fmla="*/ 17832 w 65838"/>
                <a:gd name="T13" fmla="*/ 73 h 15161"/>
                <a:gd name="T14" fmla="*/ 16401 w 65838"/>
                <a:gd name="T15" fmla="*/ 1 h 15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838"/>
                <a:gd name="T25" fmla="*/ 0 h 15161"/>
                <a:gd name="T26" fmla="*/ 65838 w 65838"/>
                <a:gd name="T27" fmla="*/ 15161 h 15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3" name="Google Shape;482;p31"/>
            <p:cNvSpPr>
              <a:spLocks/>
            </p:cNvSpPr>
            <p:nvPr/>
          </p:nvSpPr>
          <p:spPr bwMode="auto">
            <a:xfrm>
              <a:off x="766325" y="2948275"/>
              <a:ext cx="1052250" cy="242325"/>
            </a:xfrm>
            <a:custGeom>
              <a:avLst/>
              <a:gdLst>
                <a:gd name="T0" fmla="*/ 10482 w 42090"/>
                <a:gd name="T1" fmla="*/ 0 h 9693"/>
                <a:gd name="T2" fmla="*/ 0 w 42090"/>
                <a:gd name="T3" fmla="*/ 9692 h 9693"/>
                <a:gd name="T4" fmla="*/ 42090 w 42090"/>
                <a:gd name="T5" fmla="*/ 9692 h 9693"/>
                <a:gd name="T6" fmla="*/ 29641 w 42090"/>
                <a:gd name="T7" fmla="*/ 3807 h 9693"/>
                <a:gd name="T8" fmla="*/ 27534 w 42090"/>
                <a:gd name="T9" fmla="*/ 3905 h 9693"/>
                <a:gd name="T10" fmla="*/ 24745 w 42090"/>
                <a:gd name="T11" fmla="*/ 4040 h 9693"/>
                <a:gd name="T12" fmla="*/ 11399 w 42090"/>
                <a:gd name="T13" fmla="*/ 46 h 9693"/>
                <a:gd name="T14" fmla="*/ 10482 w 42090"/>
                <a:gd name="T15" fmla="*/ 0 h 96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90"/>
                <a:gd name="T25" fmla="*/ 0 h 9693"/>
                <a:gd name="T26" fmla="*/ 42090 w 42090"/>
                <a:gd name="T27" fmla="*/ 9693 h 96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4" name="Google Shape;483;p31"/>
            <p:cNvSpPr>
              <a:spLocks/>
            </p:cNvSpPr>
            <p:nvPr/>
          </p:nvSpPr>
          <p:spPr bwMode="auto">
            <a:xfrm>
              <a:off x="1081075" y="3402125"/>
              <a:ext cx="2362450" cy="1439350"/>
            </a:xfrm>
            <a:custGeom>
              <a:avLst/>
              <a:gdLst>
                <a:gd name="T0" fmla="*/ 56 w 94498"/>
                <a:gd name="T1" fmla="*/ 874 h 57574"/>
                <a:gd name="T2" fmla="*/ 4898 w 94498"/>
                <a:gd name="T3" fmla="*/ 36294 h 57574"/>
                <a:gd name="T4" fmla="*/ 5687 w 94498"/>
                <a:gd name="T5" fmla="*/ 37587 h 57574"/>
                <a:gd name="T6" fmla="*/ 5945 w 94498"/>
                <a:gd name="T7" fmla="*/ 37589 h 57574"/>
                <a:gd name="T8" fmla="*/ 7284 w 94498"/>
                <a:gd name="T9" fmla="*/ 37606 h 57574"/>
                <a:gd name="T10" fmla="*/ 8983 w 94498"/>
                <a:gd name="T11" fmla="*/ 37702 h 57574"/>
                <a:gd name="T12" fmla="*/ 10674 w 94498"/>
                <a:gd name="T13" fmla="*/ 37877 h 57574"/>
                <a:gd name="T14" fmla="*/ 12353 w 94498"/>
                <a:gd name="T15" fmla="*/ 38128 h 57574"/>
                <a:gd name="T16" fmla="*/ 14018 w 94498"/>
                <a:gd name="T17" fmla="*/ 38458 h 57574"/>
                <a:gd name="T18" fmla="*/ 15664 w 94498"/>
                <a:gd name="T19" fmla="*/ 38863 h 57574"/>
                <a:gd name="T20" fmla="*/ 17289 w 94498"/>
                <a:gd name="T21" fmla="*/ 39343 h 57574"/>
                <a:gd name="T22" fmla="*/ 18888 w 94498"/>
                <a:gd name="T23" fmla="*/ 39898 h 57574"/>
                <a:gd name="T24" fmla="*/ 20461 w 94498"/>
                <a:gd name="T25" fmla="*/ 40528 h 57574"/>
                <a:gd name="T26" fmla="*/ 22000 w 94498"/>
                <a:gd name="T27" fmla="*/ 41231 h 57574"/>
                <a:gd name="T28" fmla="*/ 23505 w 94498"/>
                <a:gd name="T29" fmla="*/ 42009 h 57574"/>
                <a:gd name="T30" fmla="*/ 24970 w 94498"/>
                <a:gd name="T31" fmla="*/ 42861 h 57574"/>
                <a:gd name="T32" fmla="*/ 26391 w 94498"/>
                <a:gd name="T33" fmla="*/ 43786 h 57574"/>
                <a:gd name="T34" fmla="*/ 27764 w 94498"/>
                <a:gd name="T35" fmla="*/ 44783 h 57574"/>
                <a:gd name="T36" fmla="*/ 29087 w 94498"/>
                <a:gd name="T37" fmla="*/ 45852 h 57574"/>
                <a:gd name="T38" fmla="*/ 43013 w 94498"/>
                <a:gd name="T39" fmla="*/ 55382 h 57574"/>
                <a:gd name="T40" fmla="*/ 58600 w 94498"/>
                <a:gd name="T41" fmla="*/ 48535 h 57574"/>
                <a:gd name="T42" fmla="*/ 67664 w 94498"/>
                <a:gd name="T43" fmla="*/ 54541 h 57574"/>
                <a:gd name="T44" fmla="*/ 86028 w 94498"/>
                <a:gd name="T45" fmla="*/ 55151 h 57574"/>
                <a:gd name="T46" fmla="*/ 87522 w 94498"/>
                <a:gd name="T47" fmla="*/ 54222 h 57574"/>
                <a:gd name="T48" fmla="*/ 88660 w 94498"/>
                <a:gd name="T49" fmla="*/ 53409 h 57574"/>
                <a:gd name="T50" fmla="*/ 89712 w 94498"/>
                <a:gd name="T51" fmla="*/ 52565 h 57574"/>
                <a:gd name="T52" fmla="*/ 90708 w 94498"/>
                <a:gd name="T53" fmla="*/ 51677 h 57574"/>
                <a:gd name="T54" fmla="*/ 93619 w 94498"/>
                <a:gd name="T55" fmla="*/ 48502 h 57574"/>
                <a:gd name="T56" fmla="*/ 83879 w 94498"/>
                <a:gd name="T57" fmla="*/ 46537 h 57574"/>
                <a:gd name="T58" fmla="*/ 56814 w 94498"/>
                <a:gd name="T59" fmla="*/ 32082 h 57574"/>
                <a:gd name="T60" fmla="*/ 38372 w 94498"/>
                <a:gd name="T61" fmla="*/ 29710 h 57574"/>
                <a:gd name="T62" fmla="*/ 6243 w 94498"/>
                <a:gd name="T63" fmla="*/ 0 h 575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498"/>
                <a:gd name="T97" fmla="*/ 0 h 57574"/>
                <a:gd name="T98" fmla="*/ 94498 w 94498"/>
                <a:gd name="T99" fmla="*/ 57574 h 575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5" name="Google Shape;484;p31"/>
            <p:cNvSpPr>
              <a:spLocks/>
            </p:cNvSpPr>
            <p:nvPr/>
          </p:nvSpPr>
          <p:spPr bwMode="auto">
            <a:xfrm>
              <a:off x="4158300" y="3328925"/>
              <a:ext cx="2285725" cy="1553150"/>
            </a:xfrm>
            <a:custGeom>
              <a:avLst/>
              <a:gdLst>
                <a:gd name="T0" fmla="*/ 65733 w 91429"/>
                <a:gd name="T1" fmla="*/ 12524 h 62126"/>
                <a:gd name="T2" fmla="*/ 27028 w 91429"/>
                <a:gd name="T3" fmla="*/ 35921 h 62126"/>
                <a:gd name="T4" fmla="*/ 1 w 91429"/>
                <a:gd name="T5" fmla="*/ 50482 h 62126"/>
                <a:gd name="T6" fmla="*/ 865 w 91429"/>
                <a:gd name="T7" fmla="*/ 51718 h 62126"/>
                <a:gd name="T8" fmla="*/ 1839 w 91429"/>
                <a:gd name="T9" fmla="*/ 53000 h 62126"/>
                <a:gd name="T10" fmla="*/ 3027 w 91429"/>
                <a:gd name="T11" fmla="*/ 54415 h 62126"/>
                <a:gd name="T12" fmla="*/ 4060 w 91429"/>
                <a:gd name="T13" fmla="*/ 55512 h 62126"/>
                <a:gd name="T14" fmla="*/ 5280 w 91429"/>
                <a:gd name="T15" fmla="*/ 56674 h 62126"/>
                <a:gd name="T16" fmla="*/ 6606 w 91429"/>
                <a:gd name="T17" fmla="*/ 57786 h 62126"/>
                <a:gd name="T18" fmla="*/ 7843 w 91429"/>
                <a:gd name="T19" fmla="*/ 58681 h 62126"/>
                <a:gd name="T20" fmla="*/ 9475 w 91429"/>
                <a:gd name="T21" fmla="*/ 59702 h 62126"/>
                <a:gd name="T22" fmla="*/ 27837 w 91429"/>
                <a:gd name="T23" fmla="*/ 59093 h 62126"/>
                <a:gd name="T24" fmla="*/ 36900 w 91429"/>
                <a:gd name="T25" fmla="*/ 53087 h 62126"/>
                <a:gd name="T26" fmla="*/ 52488 w 91429"/>
                <a:gd name="T27" fmla="*/ 59934 h 62126"/>
                <a:gd name="T28" fmla="*/ 66187 w 91429"/>
                <a:gd name="T29" fmla="*/ 50601 h 62126"/>
                <a:gd name="T30" fmla="*/ 67266 w 91429"/>
                <a:gd name="T31" fmla="*/ 49704 h 62126"/>
                <a:gd name="T32" fmla="*/ 68382 w 91429"/>
                <a:gd name="T33" fmla="*/ 48855 h 62126"/>
                <a:gd name="T34" fmla="*/ 69534 w 91429"/>
                <a:gd name="T35" fmla="*/ 48053 h 62126"/>
                <a:gd name="T36" fmla="*/ 70720 w 91429"/>
                <a:gd name="T37" fmla="*/ 47299 h 62126"/>
                <a:gd name="T38" fmla="*/ 71936 w 91429"/>
                <a:gd name="T39" fmla="*/ 46596 h 62126"/>
                <a:gd name="T40" fmla="*/ 73183 w 91429"/>
                <a:gd name="T41" fmla="*/ 45942 h 62126"/>
                <a:gd name="T42" fmla="*/ 74455 w 91429"/>
                <a:gd name="T43" fmla="*/ 45339 h 62126"/>
                <a:gd name="T44" fmla="*/ 75753 w 91429"/>
                <a:gd name="T45" fmla="*/ 44785 h 62126"/>
                <a:gd name="T46" fmla="*/ 77075 w 91429"/>
                <a:gd name="T47" fmla="*/ 44283 h 62126"/>
                <a:gd name="T48" fmla="*/ 78415 w 91429"/>
                <a:gd name="T49" fmla="*/ 43834 h 62126"/>
                <a:gd name="T50" fmla="*/ 79772 w 91429"/>
                <a:gd name="T51" fmla="*/ 43435 h 62126"/>
                <a:gd name="T52" fmla="*/ 81144 w 91429"/>
                <a:gd name="T53" fmla="*/ 43090 h 62126"/>
                <a:gd name="T54" fmla="*/ 82530 w 91429"/>
                <a:gd name="T55" fmla="*/ 42798 h 62126"/>
                <a:gd name="T56" fmla="*/ 83924 w 91429"/>
                <a:gd name="T57" fmla="*/ 42558 h 62126"/>
                <a:gd name="T58" fmla="*/ 84869 w 91429"/>
                <a:gd name="T59" fmla="*/ 42422 h 62126"/>
                <a:gd name="T60" fmla="*/ 91429 w 91429"/>
                <a:gd name="T61" fmla="*/ 7116 h 62126"/>
                <a:gd name="T62" fmla="*/ 85951 w 91429"/>
                <a:gd name="T63" fmla="*/ 0 h 62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429"/>
                <a:gd name="T97" fmla="*/ 0 h 62126"/>
                <a:gd name="T98" fmla="*/ 91429 w 91429"/>
                <a:gd name="T99" fmla="*/ 62126 h 62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6" name="Google Shape;485;p31"/>
            <p:cNvSpPr>
              <a:spLocks/>
            </p:cNvSpPr>
            <p:nvPr/>
          </p:nvSpPr>
          <p:spPr bwMode="auto">
            <a:xfrm>
              <a:off x="5359175" y="2022200"/>
              <a:ext cx="115725" cy="115725"/>
            </a:xfrm>
            <a:custGeom>
              <a:avLst/>
              <a:gdLst>
                <a:gd name="T0" fmla="*/ 2315 w 4629"/>
                <a:gd name="T1" fmla="*/ 1 h 4629"/>
                <a:gd name="T2" fmla="*/ 2013 w 4629"/>
                <a:gd name="T3" fmla="*/ 551 h 4629"/>
                <a:gd name="T4" fmla="*/ 551 w 4629"/>
                <a:gd name="T5" fmla="*/ 2013 h 4629"/>
                <a:gd name="T6" fmla="*/ 1 w 4629"/>
                <a:gd name="T7" fmla="*/ 2315 h 4629"/>
                <a:gd name="T8" fmla="*/ 551 w 4629"/>
                <a:gd name="T9" fmla="*/ 2615 h 4629"/>
                <a:gd name="T10" fmla="*/ 2013 w 4629"/>
                <a:gd name="T11" fmla="*/ 4078 h 4629"/>
                <a:gd name="T12" fmla="*/ 2315 w 4629"/>
                <a:gd name="T13" fmla="*/ 4629 h 4629"/>
                <a:gd name="T14" fmla="*/ 2615 w 4629"/>
                <a:gd name="T15" fmla="*/ 4078 h 4629"/>
                <a:gd name="T16" fmla="*/ 4078 w 4629"/>
                <a:gd name="T17" fmla="*/ 2615 h 4629"/>
                <a:gd name="T18" fmla="*/ 4629 w 4629"/>
                <a:gd name="T19" fmla="*/ 2315 h 4629"/>
                <a:gd name="T20" fmla="*/ 4078 w 4629"/>
                <a:gd name="T21" fmla="*/ 2013 h 4629"/>
                <a:gd name="T22" fmla="*/ 2615 w 4629"/>
                <a:gd name="T23" fmla="*/ 551 h 4629"/>
                <a:gd name="T24" fmla="*/ 2315 w 4629"/>
                <a:gd name="T25" fmla="*/ 1 h 46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29"/>
                <a:gd name="T40" fmla="*/ 0 h 4629"/>
                <a:gd name="T41" fmla="*/ 4629 w 4629"/>
                <a:gd name="T42" fmla="*/ 4629 h 46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7" name="Google Shape;486;p31"/>
            <p:cNvSpPr>
              <a:spLocks/>
            </p:cNvSpPr>
            <p:nvPr/>
          </p:nvSpPr>
          <p:spPr bwMode="auto">
            <a:xfrm>
              <a:off x="2922575" y="3815050"/>
              <a:ext cx="36900" cy="36900"/>
            </a:xfrm>
            <a:custGeom>
              <a:avLst/>
              <a:gdLst>
                <a:gd name="T0" fmla="*/ 738 w 1476"/>
                <a:gd name="T1" fmla="*/ 0 h 1476"/>
                <a:gd name="T2" fmla="*/ 642 w 1476"/>
                <a:gd name="T3" fmla="*/ 176 h 1476"/>
                <a:gd name="T4" fmla="*/ 175 w 1476"/>
                <a:gd name="T5" fmla="*/ 642 h 1476"/>
                <a:gd name="T6" fmla="*/ 0 w 1476"/>
                <a:gd name="T7" fmla="*/ 738 h 1476"/>
                <a:gd name="T8" fmla="*/ 175 w 1476"/>
                <a:gd name="T9" fmla="*/ 834 h 1476"/>
                <a:gd name="T10" fmla="*/ 642 w 1476"/>
                <a:gd name="T11" fmla="*/ 1300 h 1476"/>
                <a:gd name="T12" fmla="*/ 738 w 1476"/>
                <a:gd name="T13" fmla="*/ 1475 h 1476"/>
                <a:gd name="T14" fmla="*/ 834 w 1476"/>
                <a:gd name="T15" fmla="*/ 1300 h 1476"/>
                <a:gd name="T16" fmla="*/ 1300 w 1476"/>
                <a:gd name="T17" fmla="*/ 834 h 1476"/>
                <a:gd name="T18" fmla="*/ 1475 w 1476"/>
                <a:gd name="T19" fmla="*/ 738 h 1476"/>
                <a:gd name="T20" fmla="*/ 1300 w 1476"/>
                <a:gd name="T21" fmla="*/ 642 h 1476"/>
                <a:gd name="T22" fmla="*/ 834 w 1476"/>
                <a:gd name="T23" fmla="*/ 176 h 1476"/>
                <a:gd name="T24" fmla="*/ 738 w 1476"/>
                <a:gd name="T25" fmla="*/ 0 h 14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6"/>
                <a:gd name="T40" fmla="*/ 0 h 1476"/>
                <a:gd name="T41" fmla="*/ 1476 w 1476"/>
                <a:gd name="T42" fmla="*/ 1476 h 14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8" name="Google Shape;487;p31"/>
            <p:cNvSpPr>
              <a:spLocks/>
            </p:cNvSpPr>
            <p:nvPr/>
          </p:nvSpPr>
          <p:spPr bwMode="auto">
            <a:xfrm>
              <a:off x="2442150" y="2217800"/>
              <a:ext cx="36900" cy="36925"/>
            </a:xfrm>
            <a:custGeom>
              <a:avLst/>
              <a:gdLst>
                <a:gd name="T0" fmla="*/ 738 w 1476"/>
                <a:gd name="T1" fmla="*/ 1 h 1477"/>
                <a:gd name="T2" fmla="*/ 641 w 1476"/>
                <a:gd name="T3" fmla="*/ 175 h 1477"/>
                <a:gd name="T4" fmla="*/ 174 w 1476"/>
                <a:gd name="T5" fmla="*/ 642 h 1477"/>
                <a:gd name="T6" fmla="*/ 0 w 1476"/>
                <a:gd name="T7" fmla="*/ 739 h 1477"/>
                <a:gd name="T8" fmla="*/ 174 w 1476"/>
                <a:gd name="T9" fmla="*/ 835 h 1477"/>
                <a:gd name="T10" fmla="*/ 641 w 1476"/>
                <a:gd name="T11" fmla="*/ 1300 h 1477"/>
                <a:gd name="T12" fmla="*/ 738 w 1476"/>
                <a:gd name="T13" fmla="*/ 1476 h 1477"/>
                <a:gd name="T14" fmla="*/ 834 w 1476"/>
                <a:gd name="T15" fmla="*/ 1300 h 1477"/>
                <a:gd name="T16" fmla="*/ 1299 w 1476"/>
                <a:gd name="T17" fmla="*/ 835 h 1477"/>
                <a:gd name="T18" fmla="*/ 1475 w 1476"/>
                <a:gd name="T19" fmla="*/ 739 h 1477"/>
                <a:gd name="T20" fmla="*/ 1299 w 1476"/>
                <a:gd name="T21" fmla="*/ 642 h 1477"/>
                <a:gd name="T22" fmla="*/ 834 w 1476"/>
                <a:gd name="T23" fmla="*/ 175 h 1477"/>
                <a:gd name="T24" fmla="*/ 738 w 1476"/>
                <a:gd name="T25" fmla="*/ 1 h 14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6"/>
                <a:gd name="T40" fmla="*/ 0 h 1477"/>
                <a:gd name="T41" fmla="*/ 1476 w 1476"/>
                <a:gd name="T42" fmla="*/ 1477 h 14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69" name="Google Shape;488;p31"/>
            <p:cNvSpPr>
              <a:spLocks/>
            </p:cNvSpPr>
            <p:nvPr/>
          </p:nvSpPr>
          <p:spPr bwMode="auto">
            <a:xfrm>
              <a:off x="4893675" y="3698250"/>
              <a:ext cx="73775" cy="73775"/>
            </a:xfrm>
            <a:custGeom>
              <a:avLst/>
              <a:gdLst>
                <a:gd name="T0" fmla="*/ 1475 w 2951"/>
                <a:gd name="T1" fmla="*/ 1 h 2951"/>
                <a:gd name="T2" fmla="*/ 1283 w 2951"/>
                <a:gd name="T3" fmla="*/ 351 h 2951"/>
                <a:gd name="T4" fmla="*/ 350 w 2951"/>
                <a:gd name="T5" fmla="*/ 1283 h 2951"/>
                <a:gd name="T6" fmla="*/ 0 w 2951"/>
                <a:gd name="T7" fmla="*/ 1476 h 2951"/>
                <a:gd name="T8" fmla="*/ 350 w 2951"/>
                <a:gd name="T9" fmla="*/ 1668 h 2951"/>
                <a:gd name="T10" fmla="*/ 1283 w 2951"/>
                <a:gd name="T11" fmla="*/ 2601 h 2951"/>
                <a:gd name="T12" fmla="*/ 1475 w 2951"/>
                <a:gd name="T13" fmla="*/ 2951 h 2951"/>
                <a:gd name="T14" fmla="*/ 1668 w 2951"/>
                <a:gd name="T15" fmla="*/ 2601 h 2951"/>
                <a:gd name="T16" fmla="*/ 2599 w 2951"/>
                <a:gd name="T17" fmla="*/ 1668 h 2951"/>
                <a:gd name="T18" fmla="*/ 2950 w 2951"/>
                <a:gd name="T19" fmla="*/ 1476 h 2951"/>
                <a:gd name="T20" fmla="*/ 2599 w 2951"/>
                <a:gd name="T21" fmla="*/ 1283 h 2951"/>
                <a:gd name="T22" fmla="*/ 1668 w 2951"/>
                <a:gd name="T23" fmla="*/ 351 h 2951"/>
                <a:gd name="T24" fmla="*/ 1475 w 2951"/>
                <a:gd name="T25" fmla="*/ 1 h 29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51"/>
                <a:gd name="T40" fmla="*/ 0 h 2951"/>
                <a:gd name="T41" fmla="*/ 2951 w 2951"/>
                <a:gd name="T42" fmla="*/ 2951 h 29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70" name="Google Shape;489;p31"/>
            <p:cNvSpPr>
              <a:spLocks/>
            </p:cNvSpPr>
            <p:nvPr/>
          </p:nvSpPr>
          <p:spPr bwMode="auto">
            <a:xfrm>
              <a:off x="1736700" y="2366550"/>
              <a:ext cx="491000" cy="551675"/>
            </a:xfrm>
            <a:custGeom>
              <a:avLst/>
              <a:gdLst>
                <a:gd name="T0" fmla="*/ 8274 w 19640"/>
                <a:gd name="T1" fmla="*/ 0 h 22067"/>
                <a:gd name="T2" fmla="*/ 8274 w 19640"/>
                <a:gd name="T3" fmla="*/ 0 h 22067"/>
                <a:gd name="T4" fmla="*/ 1652 w 19640"/>
                <a:gd name="T5" fmla="*/ 7587 h 22067"/>
                <a:gd name="T6" fmla="*/ 9751 w 19640"/>
                <a:gd name="T7" fmla="*/ 21668 h 22067"/>
                <a:gd name="T8" fmla="*/ 12744 w 19640"/>
                <a:gd name="T9" fmla="*/ 22067 h 22067"/>
                <a:gd name="T10" fmla="*/ 19639 w 19640"/>
                <a:gd name="T11" fmla="*/ 19760 h 22067"/>
                <a:gd name="T12" fmla="*/ 19639 w 19640"/>
                <a:gd name="T13" fmla="*/ 19760 h 22067"/>
                <a:gd name="T14" fmla="*/ 15173 w 19640"/>
                <a:gd name="T15" fmla="*/ 20669 h 22067"/>
                <a:gd name="T16" fmla="*/ 12181 w 19640"/>
                <a:gd name="T17" fmla="*/ 20270 h 22067"/>
                <a:gd name="T18" fmla="*/ 4082 w 19640"/>
                <a:gd name="T19" fmla="*/ 6190 h 22067"/>
                <a:gd name="T20" fmla="*/ 8274 w 19640"/>
                <a:gd name="T21" fmla="*/ 0 h 220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40"/>
                <a:gd name="T34" fmla="*/ 0 h 22067"/>
                <a:gd name="T35" fmla="*/ 19640 w 19640"/>
                <a:gd name="T36" fmla="*/ 22067 h 220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71" name="Google Shape;490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>
                <a:gd name="T0" fmla="*/ 10621 w 21242"/>
                <a:gd name="T1" fmla="*/ 0 h 82725"/>
                <a:gd name="T2" fmla="*/ 0 w 21242"/>
                <a:gd name="T3" fmla="*/ 10620 h 82725"/>
                <a:gd name="T4" fmla="*/ 0 w 21242"/>
                <a:gd name="T5" fmla="*/ 82725 h 82725"/>
                <a:gd name="T6" fmla="*/ 21242 w 21242"/>
                <a:gd name="T7" fmla="*/ 82725 h 82725"/>
                <a:gd name="T8" fmla="*/ 21242 w 21242"/>
                <a:gd name="T9" fmla="*/ 10620 h 82725"/>
                <a:gd name="T10" fmla="*/ 10621 w 21242"/>
                <a:gd name="T11" fmla="*/ 0 h 82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42"/>
                <a:gd name="T19" fmla="*/ 0 h 82725"/>
                <a:gd name="T20" fmla="*/ 21242 w 21242"/>
                <a:gd name="T21" fmla="*/ 82725 h 82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72" name="Google Shape;491;p31"/>
            <p:cNvSpPr>
              <a:spLocks/>
            </p:cNvSpPr>
            <p:nvPr/>
          </p:nvSpPr>
          <p:spPr bwMode="auto">
            <a:xfrm>
              <a:off x="2833775" y="1018500"/>
              <a:ext cx="531050" cy="2068125"/>
            </a:xfrm>
            <a:custGeom>
              <a:avLst/>
              <a:gdLst>
                <a:gd name="T0" fmla="*/ 10621 w 21242"/>
                <a:gd name="T1" fmla="*/ 0 h 82725"/>
                <a:gd name="T2" fmla="*/ 0 w 21242"/>
                <a:gd name="T3" fmla="*/ 10620 h 82725"/>
                <a:gd name="T4" fmla="*/ 0 w 21242"/>
                <a:gd name="T5" fmla="*/ 82725 h 82725"/>
                <a:gd name="T6" fmla="*/ 21242 w 21242"/>
                <a:gd name="T7" fmla="*/ 82725 h 82725"/>
                <a:gd name="T8" fmla="*/ 21242 w 21242"/>
                <a:gd name="T9" fmla="*/ 10620 h 82725"/>
                <a:gd name="T10" fmla="*/ 10621 w 21242"/>
                <a:gd name="T11" fmla="*/ 0 h 82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42"/>
                <a:gd name="T19" fmla="*/ 0 h 82725"/>
                <a:gd name="T20" fmla="*/ 21242 w 21242"/>
                <a:gd name="T21" fmla="*/ 82725 h 82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548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548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502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4786" y="1369573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4786" y="1530696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8" name="Google Shape;497;p31"/>
            <p:cNvSpPr>
              <a:spLocks/>
            </p:cNvSpPr>
            <p:nvPr/>
          </p:nvSpPr>
          <p:spPr bwMode="auto">
            <a:xfrm>
              <a:off x="2835400" y="2647900"/>
              <a:ext cx="529425" cy="6950"/>
            </a:xfrm>
            <a:custGeom>
              <a:avLst/>
              <a:gdLst>
                <a:gd name="T0" fmla="*/ 10588 w 21177"/>
                <a:gd name="T1" fmla="*/ 0 h 278"/>
                <a:gd name="T2" fmla="*/ 1 w 21177"/>
                <a:gd name="T3" fmla="*/ 139 h 278"/>
                <a:gd name="T4" fmla="*/ 10588 w 21177"/>
                <a:gd name="T5" fmla="*/ 277 h 278"/>
                <a:gd name="T6" fmla="*/ 21177 w 21177"/>
                <a:gd name="T7" fmla="*/ 139 h 278"/>
                <a:gd name="T8" fmla="*/ 10588 w 2117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77"/>
                <a:gd name="T16" fmla="*/ 0 h 278"/>
                <a:gd name="T17" fmla="*/ 21177 w 2117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79" name="Google Shape;498;p31"/>
            <p:cNvSpPr>
              <a:spLocks/>
            </p:cNvSpPr>
            <p:nvPr/>
          </p:nvSpPr>
          <p:spPr bwMode="auto">
            <a:xfrm>
              <a:off x="3214125" y="2191175"/>
              <a:ext cx="6925" cy="460200"/>
            </a:xfrm>
            <a:custGeom>
              <a:avLst/>
              <a:gdLst>
                <a:gd name="T0" fmla="*/ 139 w 277"/>
                <a:gd name="T1" fmla="*/ 0 h 18408"/>
                <a:gd name="T2" fmla="*/ 0 w 277"/>
                <a:gd name="T3" fmla="*/ 9205 h 18408"/>
                <a:gd name="T4" fmla="*/ 139 w 277"/>
                <a:gd name="T5" fmla="*/ 18408 h 18408"/>
                <a:gd name="T6" fmla="*/ 276 w 277"/>
                <a:gd name="T7" fmla="*/ 9205 h 18408"/>
                <a:gd name="T8" fmla="*/ 139 w 277"/>
                <a:gd name="T9" fmla="*/ 0 h 18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18408"/>
                <a:gd name="T17" fmla="*/ 277 w 277"/>
                <a:gd name="T18" fmla="*/ 18408 h 18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8367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1" name="Google Shape;500;p31"/>
            <p:cNvSpPr>
              <a:spLocks/>
            </p:cNvSpPr>
            <p:nvPr/>
          </p:nvSpPr>
          <p:spPr bwMode="auto">
            <a:xfrm>
              <a:off x="3117975" y="2465475"/>
              <a:ext cx="37400" cy="37400"/>
            </a:xfrm>
            <a:custGeom>
              <a:avLst/>
              <a:gdLst>
                <a:gd name="T0" fmla="*/ 747 w 1496"/>
                <a:gd name="T1" fmla="*/ 0 h 1496"/>
                <a:gd name="T2" fmla="*/ 1 w 1496"/>
                <a:gd name="T3" fmla="*/ 748 h 1496"/>
                <a:gd name="T4" fmla="*/ 747 w 1496"/>
                <a:gd name="T5" fmla="*/ 1496 h 1496"/>
                <a:gd name="T6" fmla="*/ 1495 w 1496"/>
                <a:gd name="T7" fmla="*/ 748 h 1496"/>
                <a:gd name="T8" fmla="*/ 747 w 1496"/>
                <a:gd name="T9" fmla="*/ 0 h 1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6"/>
                <a:gd name="T16" fmla="*/ 0 h 1496"/>
                <a:gd name="T17" fmla="*/ 1496 w 1496"/>
                <a:gd name="T18" fmla="*/ 1496 h 1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548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8747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3186" y="1842204"/>
              <a:ext cx="39381" cy="3938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3186" y="2003327"/>
              <a:ext cx="39381" cy="3580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6" name="Google Shape;505;p31"/>
            <p:cNvSpPr>
              <a:spLocks/>
            </p:cNvSpPr>
            <p:nvPr/>
          </p:nvSpPr>
          <p:spPr bwMode="auto">
            <a:xfrm>
              <a:off x="2868175" y="1074800"/>
              <a:ext cx="126500" cy="225750"/>
            </a:xfrm>
            <a:custGeom>
              <a:avLst/>
              <a:gdLst>
                <a:gd name="T0" fmla="*/ 5025 w 5060"/>
                <a:gd name="T1" fmla="*/ 1 h 9030"/>
                <a:gd name="T2" fmla="*/ 4643 w 5060"/>
                <a:gd name="T3" fmla="*/ 174 h 9030"/>
                <a:gd name="T4" fmla="*/ 4214 w 5060"/>
                <a:gd name="T5" fmla="*/ 431 h 9030"/>
                <a:gd name="T6" fmla="*/ 3679 w 5060"/>
                <a:gd name="T7" fmla="*/ 821 h 9030"/>
                <a:gd name="T8" fmla="*/ 2460 w 5060"/>
                <a:gd name="T9" fmla="*/ 2042 h 9030"/>
                <a:gd name="T10" fmla="*/ 1327 w 5060"/>
                <a:gd name="T11" fmla="*/ 3825 h 9030"/>
                <a:gd name="T12" fmla="*/ 159 w 5060"/>
                <a:gd name="T13" fmla="*/ 7457 h 9030"/>
                <a:gd name="T14" fmla="*/ 17 w 5060"/>
                <a:gd name="T15" fmla="*/ 8604 h 9030"/>
                <a:gd name="T16" fmla="*/ 20 w 5060"/>
                <a:gd name="T17" fmla="*/ 9030 h 9030"/>
                <a:gd name="T18" fmla="*/ 21 w 5060"/>
                <a:gd name="T19" fmla="*/ 9030 h 9030"/>
                <a:gd name="T20" fmla="*/ 350 w 5060"/>
                <a:gd name="T21" fmla="*/ 7494 h 9030"/>
                <a:gd name="T22" fmla="*/ 1572 w 5060"/>
                <a:gd name="T23" fmla="*/ 3948 h 9030"/>
                <a:gd name="T24" fmla="*/ 2658 w 5060"/>
                <a:gd name="T25" fmla="*/ 2198 h 9030"/>
                <a:gd name="T26" fmla="*/ 3805 w 5060"/>
                <a:gd name="T27" fmla="*/ 969 h 9030"/>
                <a:gd name="T28" fmla="*/ 5033 w 5060"/>
                <a:gd name="T29" fmla="*/ 3 h 9030"/>
                <a:gd name="T30" fmla="*/ 5025 w 5060"/>
                <a:gd name="T31" fmla="*/ 1 h 90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60"/>
                <a:gd name="T49" fmla="*/ 0 h 9030"/>
                <a:gd name="T50" fmla="*/ 5060 w 5060"/>
                <a:gd name="T51" fmla="*/ 9030 h 90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87" name="Google Shape;506;p31"/>
            <p:cNvSpPr>
              <a:spLocks/>
            </p:cNvSpPr>
            <p:nvPr/>
          </p:nvSpPr>
          <p:spPr bwMode="auto">
            <a:xfrm>
              <a:off x="3045100" y="1050800"/>
              <a:ext cx="38925" cy="9425"/>
            </a:xfrm>
            <a:custGeom>
              <a:avLst/>
              <a:gdLst>
                <a:gd name="T0" fmla="*/ 1290 w 1557"/>
                <a:gd name="T1" fmla="*/ 1 h 377"/>
                <a:gd name="T2" fmla="*/ 756 w 1557"/>
                <a:gd name="T3" fmla="*/ 53 h 377"/>
                <a:gd name="T4" fmla="*/ 13 w 1557"/>
                <a:gd name="T5" fmla="*/ 318 h 377"/>
                <a:gd name="T6" fmla="*/ 267 w 1557"/>
                <a:gd name="T7" fmla="*/ 377 h 377"/>
                <a:gd name="T8" fmla="*/ 802 w 1557"/>
                <a:gd name="T9" fmla="*/ 325 h 377"/>
                <a:gd name="T10" fmla="*/ 1543 w 1557"/>
                <a:gd name="T11" fmla="*/ 59 h 377"/>
                <a:gd name="T12" fmla="*/ 1290 w 1557"/>
                <a:gd name="T13" fmla="*/ 1 h 3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7"/>
                <a:gd name="T22" fmla="*/ 0 h 377"/>
                <a:gd name="T23" fmla="*/ 1557 w 1557"/>
                <a:gd name="T24" fmla="*/ 377 h 3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88" name="Google Shape;507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>
                <a:gd name="T0" fmla="*/ 10620 w 21241"/>
                <a:gd name="T1" fmla="*/ 0 h 82725"/>
                <a:gd name="T2" fmla="*/ 1 w 21241"/>
                <a:gd name="T3" fmla="*/ 10620 h 82725"/>
                <a:gd name="T4" fmla="*/ 1 w 21241"/>
                <a:gd name="T5" fmla="*/ 82725 h 82725"/>
                <a:gd name="T6" fmla="*/ 21241 w 21241"/>
                <a:gd name="T7" fmla="*/ 82725 h 82725"/>
                <a:gd name="T8" fmla="*/ 21241 w 21241"/>
                <a:gd name="T9" fmla="*/ 10620 h 82725"/>
                <a:gd name="T10" fmla="*/ 10620 w 21241"/>
                <a:gd name="T11" fmla="*/ 0 h 82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41"/>
                <a:gd name="T19" fmla="*/ 0 h 82725"/>
                <a:gd name="T20" fmla="*/ 21241 w 21241"/>
                <a:gd name="T21" fmla="*/ 82725 h 82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89" name="Google Shape;508;p31"/>
            <p:cNvSpPr>
              <a:spLocks/>
            </p:cNvSpPr>
            <p:nvPr/>
          </p:nvSpPr>
          <p:spPr bwMode="auto">
            <a:xfrm>
              <a:off x="4218650" y="1018500"/>
              <a:ext cx="531025" cy="2068125"/>
            </a:xfrm>
            <a:custGeom>
              <a:avLst/>
              <a:gdLst>
                <a:gd name="T0" fmla="*/ 10620 w 21241"/>
                <a:gd name="T1" fmla="*/ 0 h 82725"/>
                <a:gd name="T2" fmla="*/ 1 w 21241"/>
                <a:gd name="T3" fmla="*/ 10620 h 82725"/>
                <a:gd name="T4" fmla="*/ 1 w 21241"/>
                <a:gd name="T5" fmla="*/ 82725 h 82725"/>
                <a:gd name="T6" fmla="*/ 21241 w 21241"/>
                <a:gd name="T7" fmla="*/ 82725 h 82725"/>
                <a:gd name="T8" fmla="*/ 21241 w 21241"/>
                <a:gd name="T9" fmla="*/ 10620 h 82725"/>
                <a:gd name="T10" fmla="*/ 10620 w 21241"/>
                <a:gd name="T11" fmla="*/ 0 h 82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41"/>
                <a:gd name="T19" fmla="*/ 0 h 82725"/>
                <a:gd name="T20" fmla="*/ 21241 w 21241"/>
                <a:gd name="T21" fmla="*/ 82725 h 82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7417" y="125141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7417" y="1713305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0615" y="1254996"/>
              <a:ext cx="7160" cy="461888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636" y="1369573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636" y="1530696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5" name="Google Shape;514;p31"/>
            <p:cNvSpPr>
              <a:spLocks/>
            </p:cNvSpPr>
            <p:nvPr/>
          </p:nvSpPr>
          <p:spPr bwMode="auto">
            <a:xfrm>
              <a:off x="4218650" y="2647900"/>
              <a:ext cx="529425" cy="6950"/>
            </a:xfrm>
            <a:custGeom>
              <a:avLst/>
              <a:gdLst>
                <a:gd name="T0" fmla="*/ 10588 w 21177"/>
                <a:gd name="T1" fmla="*/ 0 h 278"/>
                <a:gd name="T2" fmla="*/ 1 w 21177"/>
                <a:gd name="T3" fmla="*/ 139 h 278"/>
                <a:gd name="T4" fmla="*/ 10588 w 21177"/>
                <a:gd name="T5" fmla="*/ 277 h 278"/>
                <a:gd name="T6" fmla="*/ 21176 w 21177"/>
                <a:gd name="T7" fmla="*/ 139 h 278"/>
                <a:gd name="T8" fmla="*/ 10588 w 2117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77"/>
                <a:gd name="T16" fmla="*/ 0 h 278"/>
                <a:gd name="T17" fmla="*/ 21177 w 2117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596" name="Google Shape;515;p31"/>
            <p:cNvSpPr>
              <a:spLocks/>
            </p:cNvSpPr>
            <p:nvPr/>
          </p:nvSpPr>
          <p:spPr bwMode="auto">
            <a:xfrm>
              <a:off x="4362400" y="2191175"/>
              <a:ext cx="6925" cy="460200"/>
            </a:xfrm>
            <a:custGeom>
              <a:avLst/>
              <a:gdLst>
                <a:gd name="T0" fmla="*/ 139 w 277"/>
                <a:gd name="T1" fmla="*/ 0 h 18408"/>
                <a:gd name="T2" fmla="*/ 1 w 277"/>
                <a:gd name="T3" fmla="*/ 9205 h 18408"/>
                <a:gd name="T4" fmla="*/ 139 w 277"/>
                <a:gd name="T5" fmla="*/ 18408 h 18408"/>
                <a:gd name="T6" fmla="*/ 277 w 277"/>
                <a:gd name="T7" fmla="*/ 9205 h 18408"/>
                <a:gd name="T8" fmla="*/ 139 w 277"/>
                <a:gd name="T9" fmla="*/ 0 h 18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18408"/>
                <a:gd name="T17" fmla="*/ 277 w 277"/>
                <a:gd name="T18" fmla="*/ 18408 h 18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636" y="2307673"/>
              <a:ext cx="35800" cy="3580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8" name="Google Shape;517;p31"/>
            <p:cNvSpPr>
              <a:spLocks/>
            </p:cNvSpPr>
            <p:nvPr/>
          </p:nvSpPr>
          <p:spPr bwMode="auto">
            <a:xfrm>
              <a:off x="4428075" y="2465475"/>
              <a:ext cx="37425" cy="37400"/>
            </a:xfrm>
            <a:custGeom>
              <a:avLst/>
              <a:gdLst>
                <a:gd name="T0" fmla="*/ 749 w 1497"/>
                <a:gd name="T1" fmla="*/ 0 h 1496"/>
                <a:gd name="T2" fmla="*/ 1 w 1497"/>
                <a:gd name="T3" fmla="*/ 748 h 1496"/>
                <a:gd name="T4" fmla="*/ 749 w 1497"/>
                <a:gd name="T5" fmla="*/ 1496 h 1496"/>
                <a:gd name="T6" fmla="*/ 1496 w 1497"/>
                <a:gd name="T7" fmla="*/ 748 h 1496"/>
                <a:gd name="T8" fmla="*/ 749 w 1497"/>
                <a:gd name="T9" fmla="*/ 0 h 1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7"/>
                <a:gd name="T16" fmla="*/ 0 h 1496"/>
                <a:gd name="T17" fmla="*/ 1497 w 1497"/>
                <a:gd name="T18" fmla="*/ 1496 h 1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7417" y="2182353"/>
              <a:ext cx="529836" cy="7161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6894" y="1727627"/>
              <a:ext cx="7160" cy="458308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500235" y="1842204"/>
              <a:ext cx="39379" cy="3938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500235" y="2003327"/>
              <a:ext cx="39379" cy="3580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3" name="Google Shape;522;p31"/>
            <p:cNvSpPr>
              <a:spLocks/>
            </p:cNvSpPr>
            <p:nvPr/>
          </p:nvSpPr>
          <p:spPr bwMode="auto">
            <a:xfrm>
              <a:off x="4588775" y="1074800"/>
              <a:ext cx="126500" cy="225750"/>
            </a:xfrm>
            <a:custGeom>
              <a:avLst/>
              <a:gdLst>
                <a:gd name="T0" fmla="*/ 34 w 5060"/>
                <a:gd name="T1" fmla="*/ 1 h 9030"/>
                <a:gd name="T2" fmla="*/ 26 w 5060"/>
                <a:gd name="T3" fmla="*/ 3 h 9030"/>
                <a:gd name="T4" fmla="*/ 1255 w 5060"/>
                <a:gd name="T5" fmla="*/ 969 h 9030"/>
                <a:gd name="T6" fmla="*/ 2400 w 5060"/>
                <a:gd name="T7" fmla="*/ 2198 h 9030"/>
                <a:gd name="T8" fmla="*/ 3487 w 5060"/>
                <a:gd name="T9" fmla="*/ 3948 h 9030"/>
                <a:gd name="T10" fmla="*/ 4710 w 5060"/>
                <a:gd name="T11" fmla="*/ 7494 h 9030"/>
                <a:gd name="T12" fmla="*/ 5039 w 5060"/>
                <a:gd name="T13" fmla="*/ 9030 h 9030"/>
                <a:gd name="T14" fmla="*/ 5040 w 5060"/>
                <a:gd name="T15" fmla="*/ 9030 h 9030"/>
                <a:gd name="T16" fmla="*/ 5043 w 5060"/>
                <a:gd name="T17" fmla="*/ 8604 h 9030"/>
                <a:gd name="T18" fmla="*/ 4902 w 5060"/>
                <a:gd name="T19" fmla="*/ 7457 h 9030"/>
                <a:gd name="T20" fmla="*/ 3734 w 5060"/>
                <a:gd name="T21" fmla="*/ 3825 h 9030"/>
                <a:gd name="T22" fmla="*/ 2600 w 5060"/>
                <a:gd name="T23" fmla="*/ 2042 h 9030"/>
                <a:gd name="T24" fmla="*/ 1381 w 5060"/>
                <a:gd name="T25" fmla="*/ 821 h 9030"/>
                <a:gd name="T26" fmla="*/ 846 w 5060"/>
                <a:gd name="T27" fmla="*/ 431 h 9030"/>
                <a:gd name="T28" fmla="*/ 416 w 5060"/>
                <a:gd name="T29" fmla="*/ 174 h 9030"/>
                <a:gd name="T30" fmla="*/ 34 w 5060"/>
                <a:gd name="T31" fmla="*/ 1 h 90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60"/>
                <a:gd name="T49" fmla="*/ 0 h 9030"/>
                <a:gd name="T50" fmla="*/ 5060 w 5060"/>
                <a:gd name="T51" fmla="*/ 9030 h 90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04" name="Google Shape;523;p31"/>
            <p:cNvSpPr>
              <a:spLocks/>
            </p:cNvSpPr>
            <p:nvPr/>
          </p:nvSpPr>
          <p:spPr bwMode="auto">
            <a:xfrm>
              <a:off x="4499425" y="1050800"/>
              <a:ext cx="38925" cy="9425"/>
            </a:xfrm>
            <a:custGeom>
              <a:avLst/>
              <a:gdLst>
                <a:gd name="T0" fmla="*/ 267 w 1557"/>
                <a:gd name="T1" fmla="*/ 1 h 377"/>
                <a:gd name="T2" fmla="*/ 14 w 1557"/>
                <a:gd name="T3" fmla="*/ 59 h 377"/>
                <a:gd name="T4" fmla="*/ 756 w 1557"/>
                <a:gd name="T5" fmla="*/ 325 h 377"/>
                <a:gd name="T6" fmla="*/ 1290 w 1557"/>
                <a:gd name="T7" fmla="*/ 377 h 377"/>
                <a:gd name="T8" fmla="*/ 1544 w 1557"/>
                <a:gd name="T9" fmla="*/ 318 h 377"/>
                <a:gd name="T10" fmla="*/ 803 w 1557"/>
                <a:gd name="T11" fmla="*/ 53 h 377"/>
                <a:gd name="T12" fmla="*/ 267 w 1557"/>
                <a:gd name="T13" fmla="*/ 1 h 3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7"/>
                <a:gd name="T22" fmla="*/ 0 h 377"/>
                <a:gd name="T23" fmla="*/ 1557 w 1557"/>
                <a:gd name="T24" fmla="*/ 377 h 3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05" name="Google Shape;524;p31"/>
            <p:cNvSpPr>
              <a:spLocks/>
            </p:cNvSpPr>
            <p:nvPr/>
          </p:nvSpPr>
          <p:spPr bwMode="auto">
            <a:xfrm>
              <a:off x="3364800" y="238125"/>
              <a:ext cx="857250" cy="3413275"/>
            </a:xfrm>
            <a:custGeom>
              <a:avLst/>
              <a:gdLst>
                <a:gd name="T0" fmla="*/ 15343 w 34290"/>
                <a:gd name="T1" fmla="*/ 0 h 136531"/>
                <a:gd name="T2" fmla="*/ 10792 w 34290"/>
                <a:gd name="T3" fmla="*/ 2845 h 136531"/>
                <a:gd name="T4" fmla="*/ 3343 w 34290"/>
                <a:gd name="T5" fmla="*/ 16905 h 136531"/>
                <a:gd name="T6" fmla="*/ 1 w 34290"/>
                <a:gd name="T7" fmla="*/ 30352 h 136531"/>
                <a:gd name="T8" fmla="*/ 1 w 34290"/>
                <a:gd name="T9" fmla="*/ 128187 h 136531"/>
                <a:gd name="T10" fmla="*/ 13062 w 34290"/>
                <a:gd name="T11" fmla="*/ 136530 h 136531"/>
                <a:gd name="T12" fmla="*/ 22117 w 34290"/>
                <a:gd name="T13" fmla="*/ 136530 h 136531"/>
                <a:gd name="T14" fmla="*/ 34289 w 34290"/>
                <a:gd name="T15" fmla="*/ 128187 h 136531"/>
                <a:gd name="T16" fmla="*/ 34289 w 34290"/>
                <a:gd name="T17" fmla="*/ 30784 h 136531"/>
                <a:gd name="T18" fmla="*/ 31211 w 34290"/>
                <a:gd name="T19" fmla="*/ 17846 h 136531"/>
                <a:gd name="T20" fmla="*/ 23611 w 34290"/>
                <a:gd name="T21" fmla="*/ 2782 h 136531"/>
                <a:gd name="T22" fmla="*/ 19091 w 34290"/>
                <a:gd name="T23" fmla="*/ 0 h 136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290"/>
                <a:gd name="T37" fmla="*/ 0 h 136531"/>
                <a:gd name="T38" fmla="*/ 34290 w 34290"/>
                <a:gd name="T39" fmla="*/ 136531 h 1365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06" name="Google Shape;525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>
                <a:gd name="T0" fmla="*/ 32855 w 32855"/>
                <a:gd name="T1" fmla="*/ 0 h 58396"/>
                <a:gd name="T2" fmla="*/ 13740 w 32855"/>
                <a:gd name="T3" fmla="*/ 33614 h 58396"/>
                <a:gd name="T4" fmla="*/ 0 w 32855"/>
                <a:gd name="T5" fmla="*/ 58396 h 58396"/>
                <a:gd name="T6" fmla="*/ 32855 w 32855"/>
                <a:gd name="T7" fmla="*/ 58396 h 58396"/>
                <a:gd name="T8" fmla="*/ 32855 w 32855"/>
                <a:gd name="T9" fmla="*/ 0 h 58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55"/>
                <a:gd name="T16" fmla="*/ 0 h 58396"/>
                <a:gd name="T17" fmla="*/ 32855 w 32855"/>
                <a:gd name="T18" fmla="*/ 58396 h 58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07" name="Google Shape;526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>
                <a:gd name="T0" fmla="*/ 0 w 32855"/>
                <a:gd name="T1" fmla="*/ 0 h 58396"/>
                <a:gd name="T2" fmla="*/ 0 w 32855"/>
                <a:gd name="T3" fmla="*/ 58396 h 58396"/>
                <a:gd name="T4" fmla="*/ 32855 w 32855"/>
                <a:gd name="T5" fmla="*/ 58396 h 58396"/>
                <a:gd name="T6" fmla="*/ 19115 w 32855"/>
                <a:gd name="T7" fmla="*/ 33614 h 58396"/>
                <a:gd name="T8" fmla="*/ 0 w 32855"/>
                <a:gd name="T9" fmla="*/ 0 h 58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55"/>
                <a:gd name="T16" fmla="*/ 0 h 58396"/>
                <a:gd name="T17" fmla="*/ 32855 w 32855"/>
                <a:gd name="T18" fmla="*/ 58396 h 58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08" name="Google Shape;527;p31"/>
            <p:cNvSpPr>
              <a:spLocks/>
            </p:cNvSpPr>
            <p:nvPr/>
          </p:nvSpPr>
          <p:spPr bwMode="auto">
            <a:xfrm>
              <a:off x="2543450" y="1788275"/>
              <a:ext cx="821375" cy="1459900"/>
            </a:xfrm>
            <a:custGeom>
              <a:avLst/>
              <a:gdLst>
                <a:gd name="T0" fmla="*/ 32855 w 32855"/>
                <a:gd name="T1" fmla="*/ 0 h 58396"/>
                <a:gd name="T2" fmla="*/ 13740 w 32855"/>
                <a:gd name="T3" fmla="*/ 33614 h 58396"/>
                <a:gd name="T4" fmla="*/ 0 w 32855"/>
                <a:gd name="T5" fmla="*/ 58396 h 58396"/>
                <a:gd name="T6" fmla="*/ 32855 w 32855"/>
                <a:gd name="T7" fmla="*/ 58396 h 58396"/>
                <a:gd name="T8" fmla="*/ 32855 w 32855"/>
                <a:gd name="T9" fmla="*/ 0 h 58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55"/>
                <a:gd name="T16" fmla="*/ 0 h 58396"/>
                <a:gd name="T17" fmla="*/ 32855 w 32855"/>
                <a:gd name="T18" fmla="*/ 58396 h 58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09" name="Google Shape;528;p31"/>
            <p:cNvSpPr>
              <a:spLocks/>
            </p:cNvSpPr>
            <p:nvPr/>
          </p:nvSpPr>
          <p:spPr bwMode="auto">
            <a:xfrm>
              <a:off x="4222025" y="1788275"/>
              <a:ext cx="821375" cy="1459900"/>
            </a:xfrm>
            <a:custGeom>
              <a:avLst/>
              <a:gdLst>
                <a:gd name="T0" fmla="*/ 0 w 32855"/>
                <a:gd name="T1" fmla="*/ 0 h 58396"/>
                <a:gd name="T2" fmla="*/ 0 w 32855"/>
                <a:gd name="T3" fmla="*/ 58396 h 58396"/>
                <a:gd name="T4" fmla="*/ 32855 w 32855"/>
                <a:gd name="T5" fmla="*/ 58396 h 58396"/>
                <a:gd name="T6" fmla="*/ 19115 w 32855"/>
                <a:gd name="T7" fmla="*/ 33614 h 58396"/>
                <a:gd name="T8" fmla="*/ 0 w 32855"/>
                <a:gd name="T9" fmla="*/ 0 h 58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55"/>
                <a:gd name="T16" fmla="*/ 0 h 58396"/>
                <a:gd name="T17" fmla="*/ 32855 w 32855"/>
                <a:gd name="T18" fmla="*/ 58396 h 58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10" name="Google Shape;529;p31"/>
            <p:cNvSpPr>
              <a:spLocks/>
            </p:cNvSpPr>
            <p:nvPr/>
          </p:nvSpPr>
          <p:spPr bwMode="auto">
            <a:xfrm>
              <a:off x="3567350" y="766300"/>
              <a:ext cx="452150" cy="310500"/>
            </a:xfrm>
            <a:custGeom>
              <a:avLst/>
              <a:gdLst>
                <a:gd name="T0" fmla="*/ 6210 w 18086"/>
                <a:gd name="T1" fmla="*/ 0 h 12420"/>
                <a:gd name="T2" fmla="*/ 0 w 18086"/>
                <a:gd name="T3" fmla="*/ 6210 h 12420"/>
                <a:gd name="T4" fmla="*/ 6210 w 18086"/>
                <a:gd name="T5" fmla="*/ 12419 h 12420"/>
                <a:gd name="T6" fmla="*/ 11876 w 18086"/>
                <a:gd name="T7" fmla="*/ 12419 h 12420"/>
                <a:gd name="T8" fmla="*/ 18086 w 18086"/>
                <a:gd name="T9" fmla="*/ 6210 h 12420"/>
                <a:gd name="T10" fmla="*/ 11876 w 18086"/>
                <a:gd name="T11" fmla="*/ 0 h 12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86"/>
                <a:gd name="T19" fmla="*/ 0 h 12420"/>
                <a:gd name="T20" fmla="*/ 18086 w 18086"/>
                <a:gd name="T21" fmla="*/ 12420 h 12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3611" name="Google Shape;530;p31"/>
            <p:cNvSpPr>
              <a:spLocks/>
            </p:cNvSpPr>
            <p:nvPr/>
          </p:nvSpPr>
          <p:spPr bwMode="auto">
            <a:xfrm>
              <a:off x="3364800" y="3356850"/>
              <a:ext cx="857250" cy="294550"/>
            </a:xfrm>
            <a:custGeom>
              <a:avLst/>
              <a:gdLst>
                <a:gd name="T0" fmla="*/ 1 w 34290"/>
                <a:gd name="T1" fmla="*/ 0 h 11782"/>
                <a:gd name="T2" fmla="*/ 1 w 34290"/>
                <a:gd name="T3" fmla="*/ 3438 h 11782"/>
                <a:gd name="T4" fmla="*/ 13062 w 34290"/>
                <a:gd name="T5" fmla="*/ 11781 h 11782"/>
                <a:gd name="T6" fmla="*/ 22117 w 34290"/>
                <a:gd name="T7" fmla="*/ 11781 h 11782"/>
                <a:gd name="T8" fmla="*/ 34289 w 34290"/>
                <a:gd name="T9" fmla="*/ 3438 h 11782"/>
                <a:gd name="T10" fmla="*/ 34289 w 34290"/>
                <a:gd name="T11" fmla="*/ 0 h 117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90"/>
                <a:gd name="T19" fmla="*/ 0 h 11782"/>
                <a:gd name="T20" fmla="*/ 34290 w 34290"/>
                <a:gd name="T21" fmla="*/ 11782 h 117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80225" y="1852613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8707438" y="304800"/>
            <a:ext cx="792162" cy="793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954088" y="717550"/>
            <a:ext cx="1465262" cy="1463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-444500" y="3170238"/>
            <a:ext cx="792163" cy="7921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575;p33"/>
          <p:cNvSpPr txBox="1">
            <a:spLocks noGrp="1"/>
          </p:cNvSpPr>
          <p:nvPr>
            <p:ph type="title" idx="2"/>
          </p:nvPr>
        </p:nvSpPr>
        <p:spPr>
          <a:xfrm>
            <a:off x="238125" y="393700"/>
            <a:ext cx="510063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b="1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Rekrutacja uczestników</a:t>
            </a:r>
            <a:endParaRPr lang="pl-PL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grpSp>
        <p:nvGrpSpPr>
          <p:cNvPr id="25602" name="Google Shape;576;p33"/>
          <p:cNvGrpSpPr>
            <a:grpSpLocks/>
          </p:cNvGrpSpPr>
          <p:nvPr/>
        </p:nvGrpSpPr>
        <p:grpSpPr bwMode="auto">
          <a:xfrm>
            <a:off x="4572000" y="749300"/>
            <a:ext cx="4337050" cy="4165600"/>
            <a:chOff x="1082750" y="238125"/>
            <a:chExt cx="5453300" cy="5238025"/>
          </a:xfrm>
        </p:grpSpPr>
        <p:sp>
          <p:nvSpPr>
            <p:cNvPr id="577" name="Google Shape;577;p33"/>
            <p:cNvSpPr/>
            <p:nvPr/>
          </p:nvSpPr>
          <p:spPr>
            <a:xfrm>
              <a:off x="1082750" y="1763221"/>
              <a:ext cx="936164" cy="908271"/>
            </a:xfrm>
            <a:custGeom>
              <a:avLst/>
              <a:gdLst/>
              <a:ahLst/>
              <a:cxnLst/>
              <a:rect l="l" t="t" r="r" b="b"/>
              <a:pathLst>
                <a:path w="37433" h="36326" extrusionOk="0">
                  <a:moveTo>
                    <a:pt x="33752" y="1"/>
                  </a:moveTo>
                  <a:lnTo>
                    <a:pt x="0" y="3250"/>
                  </a:lnTo>
                  <a:lnTo>
                    <a:pt x="459" y="5791"/>
                  </a:lnTo>
                  <a:lnTo>
                    <a:pt x="1468" y="5433"/>
                  </a:lnTo>
                  <a:cubicBezTo>
                    <a:pt x="1492" y="5432"/>
                    <a:pt x="1515" y="5431"/>
                    <a:pt x="1538" y="5431"/>
                  </a:cubicBezTo>
                  <a:cubicBezTo>
                    <a:pt x="2155" y="5431"/>
                    <a:pt x="2436" y="5853"/>
                    <a:pt x="2526" y="6489"/>
                  </a:cubicBezTo>
                  <a:cubicBezTo>
                    <a:pt x="2528" y="6503"/>
                    <a:pt x="2530" y="6518"/>
                    <a:pt x="2532" y="6532"/>
                  </a:cubicBezTo>
                  <a:cubicBezTo>
                    <a:pt x="2607" y="7201"/>
                    <a:pt x="2451" y="7826"/>
                    <a:pt x="1795" y="7967"/>
                  </a:cubicBezTo>
                  <a:lnTo>
                    <a:pt x="522" y="7890"/>
                  </a:lnTo>
                  <a:lnTo>
                    <a:pt x="780" y="10194"/>
                  </a:lnTo>
                  <a:cubicBezTo>
                    <a:pt x="780" y="10194"/>
                    <a:pt x="1173" y="10104"/>
                    <a:pt x="1637" y="10104"/>
                  </a:cubicBezTo>
                  <a:cubicBezTo>
                    <a:pt x="2281" y="10104"/>
                    <a:pt x="3063" y="10277"/>
                    <a:pt x="3123" y="11106"/>
                  </a:cubicBezTo>
                  <a:cubicBezTo>
                    <a:pt x="3123" y="11106"/>
                    <a:pt x="3036" y="12290"/>
                    <a:pt x="1316" y="12290"/>
                  </a:cubicBezTo>
                  <a:cubicBezTo>
                    <a:pt x="1221" y="12290"/>
                    <a:pt x="1120" y="12287"/>
                    <a:pt x="1015" y="12279"/>
                  </a:cubicBezTo>
                  <a:lnTo>
                    <a:pt x="1015" y="12279"/>
                  </a:lnTo>
                  <a:lnTo>
                    <a:pt x="1231" y="14200"/>
                  </a:lnTo>
                  <a:cubicBezTo>
                    <a:pt x="1231" y="14200"/>
                    <a:pt x="1689" y="14075"/>
                    <a:pt x="2202" y="14075"/>
                  </a:cubicBezTo>
                  <a:cubicBezTo>
                    <a:pt x="2823" y="14075"/>
                    <a:pt x="3524" y="14258"/>
                    <a:pt x="3592" y="15066"/>
                  </a:cubicBezTo>
                  <a:cubicBezTo>
                    <a:pt x="3697" y="16319"/>
                    <a:pt x="2396" y="16411"/>
                    <a:pt x="1483" y="16449"/>
                  </a:cubicBezTo>
                  <a:lnTo>
                    <a:pt x="1711" y="18477"/>
                  </a:lnTo>
                  <a:cubicBezTo>
                    <a:pt x="1711" y="18477"/>
                    <a:pt x="2028" y="18411"/>
                    <a:pt x="2421" y="18411"/>
                  </a:cubicBezTo>
                  <a:cubicBezTo>
                    <a:pt x="3070" y="18411"/>
                    <a:pt x="3925" y="18589"/>
                    <a:pt x="3907" y="19530"/>
                  </a:cubicBezTo>
                  <a:cubicBezTo>
                    <a:pt x="3884" y="20631"/>
                    <a:pt x="2867" y="20780"/>
                    <a:pt x="2315" y="20780"/>
                  </a:cubicBezTo>
                  <a:cubicBezTo>
                    <a:pt x="2109" y="20780"/>
                    <a:pt x="1968" y="20759"/>
                    <a:pt x="1968" y="20759"/>
                  </a:cubicBezTo>
                  <a:lnTo>
                    <a:pt x="1968" y="20759"/>
                  </a:lnTo>
                  <a:lnTo>
                    <a:pt x="2258" y="23341"/>
                  </a:lnTo>
                  <a:cubicBezTo>
                    <a:pt x="2258" y="23341"/>
                    <a:pt x="2858" y="23078"/>
                    <a:pt x="3436" y="23078"/>
                  </a:cubicBezTo>
                  <a:cubicBezTo>
                    <a:pt x="3930" y="23078"/>
                    <a:pt x="4409" y="23270"/>
                    <a:pt x="4489" y="23978"/>
                  </a:cubicBezTo>
                  <a:cubicBezTo>
                    <a:pt x="4616" y="25104"/>
                    <a:pt x="3763" y="25345"/>
                    <a:pt x="3088" y="25345"/>
                  </a:cubicBezTo>
                  <a:cubicBezTo>
                    <a:pt x="2841" y="25345"/>
                    <a:pt x="2618" y="25313"/>
                    <a:pt x="2476" y="25280"/>
                  </a:cubicBezTo>
                  <a:lnTo>
                    <a:pt x="2476" y="25280"/>
                  </a:lnTo>
                  <a:lnTo>
                    <a:pt x="2695" y="27243"/>
                  </a:lnTo>
                  <a:cubicBezTo>
                    <a:pt x="2695" y="27243"/>
                    <a:pt x="3172" y="27039"/>
                    <a:pt x="3682" y="27039"/>
                  </a:cubicBezTo>
                  <a:cubicBezTo>
                    <a:pt x="4242" y="27039"/>
                    <a:pt x="4842" y="27286"/>
                    <a:pt x="4893" y="28321"/>
                  </a:cubicBezTo>
                  <a:cubicBezTo>
                    <a:pt x="4934" y="29138"/>
                    <a:pt x="4330" y="29321"/>
                    <a:pt x="3779" y="29321"/>
                  </a:cubicBezTo>
                  <a:cubicBezTo>
                    <a:pt x="3330" y="29321"/>
                    <a:pt x="2916" y="29199"/>
                    <a:pt x="2916" y="29199"/>
                  </a:cubicBezTo>
                  <a:lnTo>
                    <a:pt x="2916" y="29199"/>
                  </a:lnTo>
                  <a:lnTo>
                    <a:pt x="3222" y="31930"/>
                  </a:lnTo>
                  <a:cubicBezTo>
                    <a:pt x="3222" y="31930"/>
                    <a:pt x="3833" y="31669"/>
                    <a:pt x="4416" y="31669"/>
                  </a:cubicBezTo>
                  <a:cubicBezTo>
                    <a:pt x="4904" y="31669"/>
                    <a:pt x="5373" y="31852"/>
                    <a:pt x="5449" y="32522"/>
                  </a:cubicBezTo>
                  <a:cubicBezTo>
                    <a:pt x="5535" y="33290"/>
                    <a:pt x="4880" y="33764"/>
                    <a:pt x="4170" y="33764"/>
                  </a:cubicBezTo>
                  <a:cubicBezTo>
                    <a:pt x="3912" y="33764"/>
                    <a:pt x="3646" y="33702"/>
                    <a:pt x="3407" y="33567"/>
                  </a:cubicBezTo>
                  <a:lnTo>
                    <a:pt x="3407" y="33567"/>
                  </a:lnTo>
                  <a:lnTo>
                    <a:pt x="3716" y="36326"/>
                  </a:lnTo>
                  <a:lnTo>
                    <a:pt x="37432" y="32751"/>
                  </a:lnTo>
                  <a:lnTo>
                    <a:pt x="337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6" name="Google Shape;578;p33"/>
            <p:cNvSpPr>
              <a:spLocks/>
            </p:cNvSpPr>
            <p:nvPr/>
          </p:nvSpPr>
          <p:spPr bwMode="auto">
            <a:xfrm>
              <a:off x="1302925" y="1703000"/>
              <a:ext cx="510375" cy="156700"/>
            </a:xfrm>
            <a:custGeom>
              <a:avLst/>
              <a:gdLst>
                <a:gd name="T0" fmla="*/ 20213 w 20415"/>
                <a:gd name="T1" fmla="*/ 0 h 6268"/>
                <a:gd name="T2" fmla="*/ 0 w 20415"/>
                <a:gd name="T3" fmla="*/ 734 h 6268"/>
                <a:gd name="T4" fmla="*/ 201 w 20415"/>
                <a:gd name="T5" fmla="*/ 6268 h 6268"/>
                <a:gd name="T6" fmla="*/ 20414 w 20415"/>
                <a:gd name="T7" fmla="*/ 5533 h 6268"/>
                <a:gd name="T8" fmla="*/ 20213 w 20415"/>
                <a:gd name="T9" fmla="*/ 0 h 6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15"/>
                <a:gd name="T16" fmla="*/ 0 h 6268"/>
                <a:gd name="T17" fmla="*/ 20415 w 20415"/>
                <a:gd name="T18" fmla="*/ 6268 h 6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15" h="6268" extrusionOk="0">
                  <a:moveTo>
                    <a:pt x="20213" y="0"/>
                  </a:moveTo>
                  <a:lnTo>
                    <a:pt x="0" y="734"/>
                  </a:lnTo>
                  <a:lnTo>
                    <a:pt x="201" y="6268"/>
                  </a:lnTo>
                  <a:lnTo>
                    <a:pt x="20414" y="5533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07" name="Google Shape;579;p33"/>
            <p:cNvSpPr>
              <a:spLocks/>
            </p:cNvSpPr>
            <p:nvPr/>
          </p:nvSpPr>
          <p:spPr bwMode="auto">
            <a:xfrm>
              <a:off x="1293125" y="1977500"/>
              <a:ext cx="530125" cy="33500"/>
            </a:xfrm>
            <a:custGeom>
              <a:avLst/>
              <a:gdLst>
                <a:gd name="T0" fmla="*/ 20993 w 21205"/>
                <a:gd name="T1" fmla="*/ 0 h 1340"/>
                <a:gd name="T2" fmla="*/ 20366 w 21205"/>
                <a:gd name="T3" fmla="*/ 13 h 1340"/>
                <a:gd name="T4" fmla="*/ 18091 w 21205"/>
                <a:gd name="T5" fmla="*/ 111 h 1340"/>
                <a:gd name="T6" fmla="*/ 10594 w 21205"/>
                <a:gd name="T7" fmla="*/ 537 h 1340"/>
                <a:gd name="T8" fmla="*/ 3100 w 21205"/>
                <a:gd name="T9" fmla="*/ 1040 h 1340"/>
                <a:gd name="T10" fmla="*/ 832 w 21205"/>
                <a:gd name="T11" fmla="*/ 1223 h 1340"/>
                <a:gd name="T12" fmla="*/ 2 w 21205"/>
                <a:gd name="T13" fmla="*/ 1326 h 1340"/>
                <a:gd name="T14" fmla="*/ 219 w 21205"/>
                <a:gd name="T15" fmla="*/ 1339 h 1340"/>
                <a:gd name="T16" fmla="*/ 838 w 21205"/>
                <a:gd name="T17" fmla="*/ 1326 h 1340"/>
                <a:gd name="T18" fmla="*/ 3112 w 21205"/>
                <a:gd name="T19" fmla="*/ 1227 h 1340"/>
                <a:gd name="T20" fmla="*/ 10610 w 21205"/>
                <a:gd name="T21" fmla="*/ 801 h 1340"/>
                <a:gd name="T22" fmla="*/ 18103 w 21205"/>
                <a:gd name="T23" fmla="*/ 299 h 1340"/>
                <a:gd name="T24" fmla="*/ 20373 w 21205"/>
                <a:gd name="T25" fmla="*/ 116 h 1340"/>
                <a:gd name="T26" fmla="*/ 21203 w 21205"/>
                <a:gd name="T27" fmla="*/ 13 h 1340"/>
                <a:gd name="T28" fmla="*/ 20993 w 21205"/>
                <a:gd name="T29" fmla="*/ 0 h 1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05"/>
                <a:gd name="T46" fmla="*/ 0 h 1340"/>
                <a:gd name="T47" fmla="*/ 21205 w 21205"/>
                <a:gd name="T48" fmla="*/ 1340 h 1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05" h="1340" extrusionOk="0">
                  <a:moveTo>
                    <a:pt x="20993" y="0"/>
                  </a:moveTo>
                  <a:cubicBezTo>
                    <a:pt x="20851" y="0"/>
                    <a:pt x="20640" y="4"/>
                    <a:pt x="20366" y="13"/>
                  </a:cubicBezTo>
                  <a:lnTo>
                    <a:pt x="18091" y="111"/>
                  </a:lnTo>
                  <a:cubicBezTo>
                    <a:pt x="16172" y="207"/>
                    <a:pt x="13522" y="356"/>
                    <a:pt x="10594" y="537"/>
                  </a:cubicBezTo>
                  <a:cubicBezTo>
                    <a:pt x="7667" y="718"/>
                    <a:pt x="5017" y="897"/>
                    <a:pt x="3100" y="1040"/>
                  </a:cubicBezTo>
                  <a:lnTo>
                    <a:pt x="832" y="1223"/>
                  </a:lnTo>
                  <a:cubicBezTo>
                    <a:pt x="297" y="1272"/>
                    <a:pt x="0" y="1308"/>
                    <a:pt x="2" y="1326"/>
                  </a:cubicBezTo>
                  <a:cubicBezTo>
                    <a:pt x="2" y="1335"/>
                    <a:pt x="77" y="1339"/>
                    <a:pt x="219" y="1339"/>
                  </a:cubicBezTo>
                  <a:cubicBezTo>
                    <a:pt x="360" y="1339"/>
                    <a:pt x="569" y="1335"/>
                    <a:pt x="838" y="1326"/>
                  </a:cubicBezTo>
                  <a:lnTo>
                    <a:pt x="3112" y="1227"/>
                  </a:lnTo>
                  <a:cubicBezTo>
                    <a:pt x="5031" y="1132"/>
                    <a:pt x="7685" y="982"/>
                    <a:pt x="10610" y="801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3" y="116"/>
                  </a:lnTo>
                  <a:cubicBezTo>
                    <a:pt x="20908" y="67"/>
                    <a:pt x="21204" y="31"/>
                    <a:pt x="21203" y="13"/>
                  </a:cubicBezTo>
                  <a:cubicBezTo>
                    <a:pt x="21202" y="4"/>
                    <a:pt x="21130" y="0"/>
                    <a:pt x="2099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08" name="Google Shape;580;p33"/>
            <p:cNvSpPr>
              <a:spLocks/>
            </p:cNvSpPr>
            <p:nvPr/>
          </p:nvSpPr>
          <p:spPr bwMode="auto">
            <a:xfrm>
              <a:off x="1313325" y="2080125"/>
              <a:ext cx="530075" cy="33525"/>
            </a:xfrm>
            <a:custGeom>
              <a:avLst/>
              <a:gdLst>
                <a:gd name="T0" fmla="*/ 20991 w 21203"/>
                <a:gd name="T1" fmla="*/ 1 h 1341"/>
                <a:gd name="T2" fmla="*/ 20365 w 21203"/>
                <a:gd name="T3" fmla="*/ 14 h 1341"/>
                <a:gd name="T4" fmla="*/ 18091 w 21203"/>
                <a:gd name="T5" fmla="*/ 113 h 1341"/>
                <a:gd name="T6" fmla="*/ 10594 w 21203"/>
                <a:gd name="T7" fmla="*/ 539 h 1341"/>
                <a:gd name="T8" fmla="*/ 3100 w 21203"/>
                <a:gd name="T9" fmla="*/ 1041 h 1341"/>
                <a:gd name="T10" fmla="*/ 831 w 21203"/>
                <a:gd name="T11" fmla="*/ 1224 h 1341"/>
                <a:gd name="T12" fmla="*/ 1 w 21203"/>
                <a:gd name="T13" fmla="*/ 1327 h 1341"/>
                <a:gd name="T14" fmla="*/ 211 w 21203"/>
                <a:gd name="T15" fmla="*/ 1340 h 1341"/>
                <a:gd name="T16" fmla="*/ 837 w 21203"/>
                <a:gd name="T17" fmla="*/ 1327 h 1341"/>
                <a:gd name="T18" fmla="*/ 3112 w 21203"/>
                <a:gd name="T19" fmla="*/ 1228 h 1341"/>
                <a:gd name="T20" fmla="*/ 10610 w 21203"/>
                <a:gd name="T21" fmla="*/ 802 h 1341"/>
                <a:gd name="T22" fmla="*/ 18103 w 21203"/>
                <a:gd name="T23" fmla="*/ 299 h 1341"/>
                <a:gd name="T24" fmla="*/ 20372 w 21203"/>
                <a:gd name="T25" fmla="*/ 117 h 1341"/>
                <a:gd name="T26" fmla="*/ 21202 w 21203"/>
                <a:gd name="T27" fmla="*/ 14 h 1341"/>
                <a:gd name="T28" fmla="*/ 20991 w 21203"/>
                <a:gd name="T29" fmla="*/ 1 h 1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03"/>
                <a:gd name="T46" fmla="*/ 0 h 1341"/>
                <a:gd name="T47" fmla="*/ 21203 w 21203"/>
                <a:gd name="T48" fmla="*/ 1341 h 13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03" h="1341" extrusionOk="0">
                  <a:moveTo>
                    <a:pt x="20991" y="1"/>
                  </a:moveTo>
                  <a:cubicBezTo>
                    <a:pt x="20849" y="1"/>
                    <a:pt x="20637" y="5"/>
                    <a:pt x="20365" y="14"/>
                  </a:cubicBezTo>
                  <a:lnTo>
                    <a:pt x="18091" y="113"/>
                  </a:lnTo>
                  <a:cubicBezTo>
                    <a:pt x="16171" y="207"/>
                    <a:pt x="13522" y="357"/>
                    <a:pt x="10594" y="539"/>
                  </a:cubicBezTo>
                  <a:cubicBezTo>
                    <a:pt x="7666" y="720"/>
                    <a:pt x="5017" y="899"/>
                    <a:pt x="3100" y="1041"/>
                  </a:cubicBezTo>
                  <a:lnTo>
                    <a:pt x="831" y="1224"/>
                  </a:lnTo>
                  <a:cubicBezTo>
                    <a:pt x="295" y="1273"/>
                    <a:pt x="0" y="1308"/>
                    <a:pt x="1" y="1327"/>
                  </a:cubicBezTo>
                  <a:cubicBezTo>
                    <a:pt x="2" y="1336"/>
                    <a:pt x="74" y="1340"/>
                    <a:pt x="211" y="1340"/>
                  </a:cubicBezTo>
                  <a:cubicBezTo>
                    <a:pt x="353" y="1340"/>
                    <a:pt x="564" y="1335"/>
                    <a:pt x="837" y="1327"/>
                  </a:cubicBezTo>
                  <a:lnTo>
                    <a:pt x="3112" y="1228"/>
                  </a:lnTo>
                  <a:cubicBezTo>
                    <a:pt x="5031" y="1132"/>
                    <a:pt x="7683" y="984"/>
                    <a:pt x="10610" y="802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2" y="117"/>
                  </a:lnTo>
                  <a:cubicBezTo>
                    <a:pt x="20907" y="68"/>
                    <a:pt x="21203" y="33"/>
                    <a:pt x="21202" y="14"/>
                  </a:cubicBezTo>
                  <a:cubicBezTo>
                    <a:pt x="21201" y="5"/>
                    <a:pt x="21128" y="1"/>
                    <a:pt x="2099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09" name="Google Shape;581;p33"/>
            <p:cNvSpPr>
              <a:spLocks/>
            </p:cNvSpPr>
            <p:nvPr/>
          </p:nvSpPr>
          <p:spPr bwMode="auto">
            <a:xfrm>
              <a:off x="1320625" y="2185550"/>
              <a:ext cx="530100" cy="33475"/>
            </a:xfrm>
            <a:custGeom>
              <a:avLst/>
              <a:gdLst>
                <a:gd name="T0" fmla="*/ 20992 w 21204"/>
                <a:gd name="T1" fmla="*/ 0 h 1339"/>
                <a:gd name="T2" fmla="*/ 20366 w 21204"/>
                <a:gd name="T3" fmla="*/ 14 h 1339"/>
                <a:gd name="T4" fmla="*/ 18092 w 21204"/>
                <a:gd name="T5" fmla="*/ 113 h 1339"/>
                <a:gd name="T6" fmla="*/ 10595 w 21204"/>
                <a:gd name="T7" fmla="*/ 539 h 1339"/>
                <a:gd name="T8" fmla="*/ 3100 w 21204"/>
                <a:gd name="T9" fmla="*/ 1042 h 1339"/>
                <a:gd name="T10" fmla="*/ 831 w 21204"/>
                <a:gd name="T11" fmla="*/ 1223 h 1339"/>
                <a:gd name="T12" fmla="*/ 1 w 21204"/>
                <a:gd name="T13" fmla="*/ 1325 h 1339"/>
                <a:gd name="T14" fmla="*/ 211 w 21204"/>
                <a:gd name="T15" fmla="*/ 1339 h 1339"/>
                <a:gd name="T16" fmla="*/ 838 w 21204"/>
                <a:gd name="T17" fmla="*/ 1325 h 1339"/>
                <a:gd name="T18" fmla="*/ 3112 w 21204"/>
                <a:gd name="T19" fmla="*/ 1227 h 1339"/>
                <a:gd name="T20" fmla="*/ 10611 w 21204"/>
                <a:gd name="T21" fmla="*/ 801 h 1339"/>
                <a:gd name="T22" fmla="*/ 18104 w 21204"/>
                <a:gd name="T23" fmla="*/ 299 h 1339"/>
                <a:gd name="T24" fmla="*/ 20373 w 21204"/>
                <a:gd name="T25" fmla="*/ 117 h 1339"/>
                <a:gd name="T26" fmla="*/ 21202 w 21204"/>
                <a:gd name="T27" fmla="*/ 13 h 1339"/>
                <a:gd name="T28" fmla="*/ 20992 w 21204"/>
                <a:gd name="T29" fmla="*/ 0 h 13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04"/>
                <a:gd name="T46" fmla="*/ 0 h 1339"/>
                <a:gd name="T47" fmla="*/ 21204 w 21204"/>
                <a:gd name="T48" fmla="*/ 1339 h 13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04" h="1339" extrusionOk="0">
                  <a:moveTo>
                    <a:pt x="20992" y="0"/>
                  </a:moveTo>
                  <a:cubicBezTo>
                    <a:pt x="20850" y="0"/>
                    <a:pt x="20639" y="5"/>
                    <a:pt x="20366" y="14"/>
                  </a:cubicBezTo>
                  <a:lnTo>
                    <a:pt x="18092" y="113"/>
                  </a:lnTo>
                  <a:cubicBezTo>
                    <a:pt x="16172" y="208"/>
                    <a:pt x="13522" y="357"/>
                    <a:pt x="10595" y="539"/>
                  </a:cubicBezTo>
                  <a:cubicBezTo>
                    <a:pt x="7667" y="720"/>
                    <a:pt x="5018" y="899"/>
                    <a:pt x="3100" y="1042"/>
                  </a:cubicBezTo>
                  <a:lnTo>
                    <a:pt x="831" y="1223"/>
                  </a:lnTo>
                  <a:cubicBezTo>
                    <a:pt x="296" y="1272"/>
                    <a:pt x="0" y="1307"/>
                    <a:pt x="1" y="1325"/>
                  </a:cubicBezTo>
                  <a:cubicBezTo>
                    <a:pt x="2" y="1335"/>
                    <a:pt x="74" y="1339"/>
                    <a:pt x="211" y="1339"/>
                  </a:cubicBezTo>
                  <a:cubicBezTo>
                    <a:pt x="353" y="1339"/>
                    <a:pt x="565" y="1334"/>
                    <a:pt x="838" y="1325"/>
                  </a:cubicBezTo>
                  <a:lnTo>
                    <a:pt x="3112" y="1227"/>
                  </a:lnTo>
                  <a:cubicBezTo>
                    <a:pt x="5032" y="1132"/>
                    <a:pt x="7684" y="983"/>
                    <a:pt x="10611" y="801"/>
                  </a:cubicBezTo>
                  <a:cubicBezTo>
                    <a:pt x="13538" y="620"/>
                    <a:pt x="16187" y="441"/>
                    <a:pt x="18104" y="299"/>
                  </a:cubicBezTo>
                  <a:lnTo>
                    <a:pt x="20373" y="117"/>
                  </a:lnTo>
                  <a:cubicBezTo>
                    <a:pt x="20908" y="68"/>
                    <a:pt x="21204" y="32"/>
                    <a:pt x="21202" y="13"/>
                  </a:cubicBezTo>
                  <a:cubicBezTo>
                    <a:pt x="21202" y="5"/>
                    <a:pt x="21130" y="0"/>
                    <a:pt x="209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10" name="Google Shape;582;p33"/>
            <p:cNvSpPr>
              <a:spLocks/>
            </p:cNvSpPr>
            <p:nvPr/>
          </p:nvSpPr>
          <p:spPr bwMode="auto">
            <a:xfrm>
              <a:off x="1333450" y="2290950"/>
              <a:ext cx="530100" cy="33500"/>
            </a:xfrm>
            <a:custGeom>
              <a:avLst/>
              <a:gdLst>
                <a:gd name="T0" fmla="*/ 20992 w 21204"/>
                <a:gd name="T1" fmla="*/ 0 h 1340"/>
                <a:gd name="T2" fmla="*/ 20366 w 21204"/>
                <a:gd name="T3" fmla="*/ 13 h 1340"/>
                <a:gd name="T4" fmla="*/ 18092 w 21204"/>
                <a:gd name="T5" fmla="*/ 112 h 1340"/>
                <a:gd name="T6" fmla="*/ 10594 w 21204"/>
                <a:gd name="T7" fmla="*/ 537 h 1340"/>
                <a:gd name="T8" fmla="*/ 3101 w 21204"/>
                <a:gd name="T9" fmla="*/ 1041 h 1340"/>
                <a:gd name="T10" fmla="*/ 832 w 21204"/>
                <a:gd name="T11" fmla="*/ 1223 h 1340"/>
                <a:gd name="T12" fmla="*/ 2 w 21204"/>
                <a:gd name="T13" fmla="*/ 1326 h 1340"/>
                <a:gd name="T14" fmla="*/ 219 w 21204"/>
                <a:gd name="T15" fmla="*/ 1340 h 1340"/>
                <a:gd name="T16" fmla="*/ 838 w 21204"/>
                <a:gd name="T17" fmla="*/ 1326 h 1340"/>
                <a:gd name="T18" fmla="*/ 3112 w 21204"/>
                <a:gd name="T19" fmla="*/ 1228 h 1340"/>
                <a:gd name="T20" fmla="*/ 10611 w 21204"/>
                <a:gd name="T21" fmla="*/ 801 h 1340"/>
                <a:gd name="T22" fmla="*/ 18103 w 21204"/>
                <a:gd name="T23" fmla="*/ 299 h 1340"/>
                <a:gd name="T24" fmla="*/ 20372 w 21204"/>
                <a:gd name="T25" fmla="*/ 116 h 1340"/>
                <a:gd name="T26" fmla="*/ 21202 w 21204"/>
                <a:gd name="T27" fmla="*/ 13 h 1340"/>
                <a:gd name="T28" fmla="*/ 20992 w 21204"/>
                <a:gd name="T29" fmla="*/ 0 h 1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04"/>
                <a:gd name="T46" fmla="*/ 0 h 1340"/>
                <a:gd name="T47" fmla="*/ 21204 w 21204"/>
                <a:gd name="T48" fmla="*/ 1340 h 1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04" h="1340" extrusionOk="0">
                  <a:moveTo>
                    <a:pt x="20992" y="0"/>
                  </a:moveTo>
                  <a:cubicBezTo>
                    <a:pt x="20851" y="0"/>
                    <a:pt x="20639" y="5"/>
                    <a:pt x="20366" y="13"/>
                  </a:cubicBezTo>
                  <a:lnTo>
                    <a:pt x="18092" y="112"/>
                  </a:lnTo>
                  <a:cubicBezTo>
                    <a:pt x="16173" y="207"/>
                    <a:pt x="13522" y="356"/>
                    <a:pt x="10594" y="537"/>
                  </a:cubicBezTo>
                  <a:cubicBezTo>
                    <a:pt x="7666" y="719"/>
                    <a:pt x="5017" y="898"/>
                    <a:pt x="3101" y="1041"/>
                  </a:cubicBezTo>
                  <a:lnTo>
                    <a:pt x="832" y="1223"/>
                  </a:lnTo>
                  <a:cubicBezTo>
                    <a:pt x="296" y="1272"/>
                    <a:pt x="1" y="1308"/>
                    <a:pt x="2" y="1326"/>
                  </a:cubicBezTo>
                  <a:cubicBezTo>
                    <a:pt x="3" y="1335"/>
                    <a:pt x="77" y="1340"/>
                    <a:pt x="219" y="1340"/>
                  </a:cubicBezTo>
                  <a:cubicBezTo>
                    <a:pt x="361" y="1340"/>
                    <a:pt x="569" y="1335"/>
                    <a:pt x="838" y="1326"/>
                  </a:cubicBezTo>
                  <a:lnTo>
                    <a:pt x="3112" y="1228"/>
                  </a:lnTo>
                  <a:cubicBezTo>
                    <a:pt x="5031" y="1132"/>
                    <a:pt x="7684" y="982"/>
                    <a:pt x="10611" y="801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2" y="116"/>
                  </a:lnTo>
                  <a:cubicBezTo>
                    <a:pt x="20908" y="68"/>
                    <a:pt x="21203" y="32"/>
                    <a:pt x="21202" y="13"/>
                  </a:cubicBezTo>
                  <a:cubicBezTo>
                    <a:pt x="21201" y="4"/>
                    <a:pt x="21129" y="0"/>
                    <a:pt x="209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11" name="Google Shape;583;p33"/>
            <p:cNvSpPr>
              <a:spLocks/>
            </p:cNvSpPr>
            <p:nvPr/>
          </p:nvSpPr>
          <p:spPr bwMode="auto">
            <a:xfrm>
              <a:off x="1362775" y="2404500"/>
              <a:ext cx="530125" cy="33500"/>
            </a:xfrm>
            <a:custGeom>
              <a:avLst/>
              <a:gdLst>
                <a:gd name="T0" fmla="*/ 20993 w 21205"/>
                <a:gd name="T1" fmla="*/ 1 h 1340"/>
                <a:gd name="T2" fmla="*/ 20366 w 21205"/>
                <a:gd name="T3" fmla="*/ 13 h 1340"/>
                <a:gd name="T4" fmla="*/ 18091 w 21205"/>
                <a:gd name="T5" fmla="*/ 112 h 1340"/>
                <a:gd name="T6" fmla="*/ 10594 w 21205"/>
                <a:gd name="T7" fmla="*/ 538 h 1340"/>
                <a:gd name="T8" fmla="*/ 3101 w 21205"/>
                <a:gd name="T9" fmla="*/ 1041 h 1340"/>
                <a:gd name="T10" fmla="*/ 832 w 21205"/>
                <a:gd name="T11" fmla="*/ 1223 h 1340"/>
                <a:gd name="T12" fmla="*/ 2 w 21205"/>
                <a:gd name="T13" fmla="*/ 1327 h 1340"/>
                <a:gd name="T14" fmla="*/ 219 w 21205"/>
                <a:gd name="T15" fmla="*/ 1340 h 1340"/>
                <a:gd name="T16" fmla="*/ 839 w 21205"/>
                <a:gd name="T17" fmla="*/ 1327 h 1340"/>
                <a:gd name="T18" fmla="*/ 3112 w 21205"/>
                <a:gd name="T19" fmla="*/ 1228 h 1340"/>
                <a:gd name="T20" fmla="*/ 10611 w 21205"/>
                <a:gd name="T21" fmla="*/ 803 h 1340"/>
                <a:gd name="T22" fmla="*/ 18103 w 21205"/>
                <a:gd name="T23" fmla="*/ 299 h 1340"/>
                <a:gd name="T24" fmla="*/ 20373 w 21205"/>
                <a:gd name="T25" fmla="*/ 117 h 1340"/>
                <a:gd name="T26" fmla="*/ 21203 w 21205"/>
                <a:gd name="T27" fmla="*/ 13 h 1340"/>
                <a:gd name="T28" fmla="*/ 20993 w 21205"/>
                <a:gd name="T29" fmla="*/ 1 h 1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05"/>
                <a:gd name="T46" fmla="*/ 0 h 1340"/>
                <a:gd name="T47" fmla="*/ 21205 w 21205"/>
                <a:gd name="T48" fmla="*/ 1340 h 1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05" h="1340" extrusionOk="0">
                  <a:moveTo>
                    <a:pt x="20993" y="1"/>
                  </a:moveTo>
                  <a:cubicBezTo>
                    <a:pt x="20851" y="1"/>
                    <a:pt x="20640" y="5"/>
                    <a:pt x="20366" y="13"/>
                  </a:cubicBezTo>
                  <a:lnTo>
                    <a:pt x="18091" y="112"/>
                  </a:lnTo>
                  <a:cubicBezTo>
                    <a:pt x="16172" y="208"/>
                    <a:pt x="13522" y="358"/>
                    <a:pt x="10594" y="538"/>
                  </a:cubicBezTo>
                  <a:cubicBezTo>
                    <a:pt x="7667" y="719"/>
                    <a:pt x="5017" y="898"/>
                    <a:pt x="3101" y="1041"/>
                  </a:cubicBezTo>
                  <a:lnTo>
                    <a:pt x="832" y="1223"/>
                  </a:lnTo>
                  <a:cubicBezTo>
                    <a:pt x="297" y="1272"/>
                    <a:pt x="1" y="1308"/>
                    <a:pt x="2" y="1327"/>
                  </a:cubicBezTo>
                  <a:cubicBezTo>
                    <a:pt x="2" y="1336"/>
                    <a:pt x="77" y="1340"/>
                    <a:pt x="219" y="1340"/>
                  </a:cubicBezTo>
                  <a:cubicBezTo>
                    <a:pt x="361" y="1340"/>
                    <a:pt x="570" y="1336"/>
                    <a:pt x="839" y="1327"/>
                  </a:cubicBezTo>
                  <a:lnTo>
                    <a:pt x="3112" y="1228"/>
                  </a:lnTo>
                  <a:cubicBezTo>
                    <a:pt x="5031" y="1133"/>
                    <a:pt x="7685" y="983"/>
                    <a:pt x="10611" y="803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3" y="117"/>
                  </a:lnTo>
                  <a:cubicBezTo>
                    <a:pt x="20908" y="68"/>
                    <a:pt x="21204" y="32"/>
                    <a:pt x="21203" y="13"/>
                  </a:cubicBezTo>
                  <a:cubicBezTo>
                    <a:pt x="21202" y="5"/>
                    <a:pt x="21130" y="1"/>
                    <a:pt x="20993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729481" y="465692"/>
              <a:ext cx="838355" cy="848385"/>
            </a:xfrm>
            <a:custGeom>
              <a:avLst/>
              <a:gdLst/>
              <a:ahLst/>
              <a:cxnLst/>
              <a:rect l="l" t="t" r="r" b="b"/>
              <a:pathLst>
                <a:path w="33497" h="33905" extrusionOk="0">
                  <a:moveTo>
                    <a:pt x="4636" y="0"/>
                  </a:moveTo>
                  <a:cubicBezTo>
                    <a:pt x="4636" y="0"/>
                    <a:pt x="5280" y="2146"/>
                    <a:pt x="3798" y="2146"/>
                  </a:cubicBezTo>
                  <a:cubicBezTo>
                    <a:pt x="2745" y="2146"/>
                    <a:pt x="2389" y="836"/>
                    <a:pt x="2988" y="0"/>
                  </a:cubicBezTo>
                  <a:lnTo>
                    <a:pt x="2988" y="0"/>
                  </a:lnTo>
                  <a:lnTo>
                    <a:pt x="213" y="1"/>
                  </a:lnTo>
                  <a:lnTo>
                    <a:pt x="0" y="33905"/>
                  </a:lnTo>
                  <a:lnTo>
                    <a:pt x="32956" y="33905"/>
                  </a:lnTo>
                  <a:lnTo>
                    <a:pt x="33497" y="1"/>
                  </a:lnTo>
                  <a:lnTo>
                    <a:pt x="30920" y="173"/>
                  </a:lnTo>
                  <a:lnTo>
                    <a:pt x="31163" y="1215"/>
                  </a:lnTo>
                  <a:cubicBezTo>
                    <a:pt x="31120" y="1880"/>
                    <a:pt x="30662" y="2130"/>
                    <a:pt x="29995" y="2148"/>
                  </a:cubicBezTo>
                  <a:lnTo>
                    <a:pt x="29951" y="2148"/>
                  </a:lnTo>
                  <a:cubicBezTo>
                    <a:pt x="29279" y="2148"/>
                    <a:pt x="28676" y="1925"/>
                    <a:pt x="28608" y="1255"/>
                  </a:cubicBezTo>
                  <a:lnTo>
                    <a:pt x="28828" y="0"/>
                  </a:lnTo>
                  <a:lnTo>
                    <a:pt x="26510" y="0"/>
                  </a:lnTo>
                  <a:cubicBezTo>
                    <a:pt x="26510" y="0"/>
                    <a:pt x="26764" y="2227"/>
                    <a:pt x="25393" y="2227"/>
                  </a:cubicBezTo>
                  <a:cubicBezTo>
                    <a:pt x="25376" y="2227"/>
                    <a:pt x="25358" y="2227"/>
                    <a:pt x="25341" y="2226"/>
                  </a:cubicBezTo>
                  <a:cubicBezTo>
                    <a:pt x="25341" y="2226"/>
                    <a:pt x="24041" y="1982"/>
                    <a:pt x="24411" y="0"/>
                  </a:cubicBezTo>
                  <a:lnTo>
                    <a:pt x="22478" y="0"/>
                  </a:lnTo>
                  <a:cubicBezTo>
                    <a:pt x="22478" y="0"/>
                    <a:pt x="22828" y="2250"/>
                    <a:pt x="21394" y="2250"/>
                  </a:cubicBezTo>
                  <a:cubicBezTo>
                    <a:pt x="21381" y="2250"/>
                    <a:pt x="21367" y="2250"/>
                    <a:pt x="21354" y="2249"/>
                  </a:cubicBezTo>
                  <a:cubicBezTo>
                    <a:pt x="20096" y="2214"/>
                    <a:pt x="20150" y="911"/>
                    <a:pt x="20215" y="0"/>
                  </a:cubicBezTo>
                  <a:lnTo>
                    <a:pt x="18174" y="0"/>
                  </a:lnTo>
                  <a:cubicBezTo>
                    <a:pt x="18174" y="0"/>
                    <a:pt x="18363" y="2076"/>
                    <a:pt x="17062" y="2076"/>
                  </a:cubicBezTo>
                  <a:cubicBezTo>
                    <a:pt x="17005" y="2076"/>
                    <a:pt x="16945" y="2072"/>
                    <a:pt x="16881" y="2063"/>
                  </a:cubicBezTo>
                  <a:cubicBezTo>
                    <a:pt x="15382" y="1863"/>
                    <a:pt x="15876" y="0"/>
                    <a:pt x="15876" y="0"/>
                  </a:cubicBezTo>
                  <a:lnTo>
                    <a:pt x="13278" y="0"/>
                  </a:lnTo>
                  <a:cubicBezTo>
                    <a:pt x="13278" y="0"/>
                    <a:pt x="13945" y="2146"/>
                    <a:pt x="12397" y="2146"/>
                  </a:cubicBezTo>
                  <a:cubicBezTo>
                    <a:pt x="10849" y="2146"/>
                    <a:pt x="11146" y="513"/>
                    <a:pt x="11327" y="0"/>
                  </a:cubicBezTo>
                  <a:lnTo>
                    <a:pt x="9353" y="0"/>
                  </a:lnTo>
                  <a:cubicBezTo>
                    <a:pt x="9353" y="0"/>
                    <a:pt x="9975" y="2068"/>
                    <a:pt x="8193" y="2068"/>
                  </a:cubicBezTo>
                  <a:cubicBezTo>
                    <a:pt x="8143" y="2068"/>
                    <a:pt x="8090" y="2067"/>
                    <a:pt x="8036" y="2063"/>
                  </a:cubicBezTo>
                  <a:cubicBezTo>
                    <a:pt x="6554" y="1970"/>
                    <a:pt x="7384" y="0"/>
                    <a:pt x="7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3" name="Google Shape;585;p33"/>
            <p:cNvSpPr>
              <a:spLocks/>
            </p:cNvSpPr>
            <p:nvPr/>
          </p:nvSpPr>
          <p:spPr bwMode="auto">
            <a:xfrm>
              <a:off x="1589350" y="345775"/>
              <a:ext cx="390050" cy="322800"/>
            </a:xfrm>
            <a:custGeom>
              <a:avLst/>
              <a:gdLst>
                <a:gd name="T0" fmla="*/ 13045 w 15602"/>
                <a:gd name="T1" fmla="*/ 1 h 12912"/>
                <a:gd name="T2" fmla="*/ 0 w 15602"/>
                <a:gd name="T3" fmla="*/ 9341 h 12912"/>
                <a:gd name="T4" fmla="*/ 2556 w 15602"/>
                <a:gd name="T5" fmla="*/ 12912 h 12912"/>
                <a:gd name="T6" fmla="*/ 15601 w 15602"/>
                <a:gd name="T7" fmla="*/ 3571 h 12912"/>
                <a:gd name="T8" fmla="*/ 13045 w 15602"/>
                <a:gd name="T9" fmla="*/ 1 h 12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02"/>
                <a:gd name="T16" fmla="*/ 0 h 12912"/>
                <a:gd name="T17" fmla="*/ 15602 w 15602"/>
                <a:gd name="T18" fmla="*/ 12912 h 12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02" h="12912" extrusionOk="0">
                  <a:moveTo>
                    <a:pt x="13045" y="1"/>
                  </a:moveTo>
                  <a:lnTo>
                    <a:pt x="0" y="9341"/>
                  </a:lnTo>
                  <a:lnTo>
                    <a:pt x="2556" y="12912"/>
                  </a:lnTo>
                  <a:lnTo>
                    <a:pt x="15601" y="3571"/>
                  </a:lnTo>
                  <a:lnTo>
                    <a:pt x="13045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14" name="Google Shape;586;p33"/>
            <p:cNvSpPr>
              <a:spLocks/>
            </p:cNvSpPr>
            <p:nvPr/>
          </p:nvSpPr>
          <p:spPr bwMode="auto">
            <a:xfrm>
              <a:off x="2319875" y="1120225"/>
              <a:ext cx="390050" cy="322800"/>
            </a:xfrm>
            <a:custGeom>
              <a:avLst/>
              <a:gdLst>
                <a:gd name="T0" fmla="*/ 13045 w 15602"/>
                <a:gd name="T1" fmla="*/ 0 h 12912"/>
                <a:gd name="T2" fmla="*/ 1 w 15602"/>
                <a:gd name="T3" fmla="*/ 9341 h 12912"/>
                <a:gd name="T4" fmla="*/ 2557 w 15602"/>
                <a:gd name="T5" fmla="*/ 12912 h 12912"/>
                <a:gd name="T6" fmla="*/ 15602 w 15602"/>
                <a:gd name="T7" fmla="*/ 3571 h 12912"/>
                <a:gd name="T8" fmla="*/ 13045 w 15602"/>
                <a:gd name="T9" fmla="*/ 0 h 12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02"/>
                <a:gd name="T16" fmla="*/ 0 h 12912"/>
                <a:gd name="T17" fmla="*/ 15602 w 15602"/>
                <a:gd name="T18" fmla="*/ 12912 h 12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02" h="12912" extrusionOk="0">
                  <a:moveTo>
                    <a:pt x="13045" y="0"/>
                  </a:moveTo>
                  <a:lnTo>
                    <a:pt x="1" y="9341"/>
                  </a:lnTo>
                  <a:lnTo>
                    <a:pt x="2557" y="12912"/>
                  </a:lnTo>
                  <a:lnTo>
                    <a:pt x="15602" y="3571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15" name="Google Shape;587;p33"/>
            <p:cNvSpPr>
              <a:spLocks/>
            </p:cNvSpPr>
            <p:nvPr/>
          </p:nvSpPr>
          <p:spPr bwMode="auto">
            <a:xfrm>
              <a:off x="1846900" y="686750"/>
              <a:ext cx="633350" cy="6625"/>
            </a:xfrm>
            <a:custGeom>
              <a:avLst/>
              <a:gdLst>
                <a:gd name="T0" fmla="*/ 12668 w 25334"/>
                <a:gd name="T1" fmla="*/ 1 h 265"/>
                <a:gd name="T2" fmla="*/ 3709 w 25334"/>
                <a:gd name="T3" fmla="*/ 39 h 265"/>
                <a:gd name="T4" fmla="*/ 995 w 25334"/>
                <a:gd name="T5" fmla="*/ 81 h 265"/>
                <a:gd name="T6" fmla="*/ 257 w 25334"/>
                <a:gd name="T7" fmla="*/ 106 h 265"/>
                <a:gd name="T8" fmla="*/ 0 w 25334"/>
                <a:gd name="T9" fmla="*/ 133 h 265"/>
                <a:gd name="T10" fmla="*/ 257 w 25334"/>
                <a:gd name="T11" fmla="*/ 159 h 265"/>
                <a:gd name="T12" fmla="*/ 995 w 25334"/>
                <a:gd name="T13" fmla="*/ 184 h 265"/>
                <a:gd name="T14" fmla="*/ 3709 w 25334"/>
                <a:gd name="T15" fmla="*/ 226 h 265"/>
                <a:gd name="T16" fmla="*/ 12668 w 25334"/>
                <a:gd name="T17" fmla="*/ 264 h 265"/>
                <a:gd name="T18" fmla="*/ 21624 w 25334"/>
                <a:gd name="T19" fmla="*/ 226 h 265"/>
                <a:gd name="T20" fmla="*/ 24338 w 25334"/>
                <a:gd name="T21" fmla="*/ 184 h 265"/>
                <a:gd name="T22" fmla="*/ 25076 w 25334"/>
                <a:gd name="T23" fmla="*/ 159 h 265"/>
                <a:gd name="T24" fmla="*/ 25334 w 25334"/>
                <a:gd name="T25" fmla="*/ 133 h 265"/>
                <a:gd name="T26" fmla="*/ 25077 w 25334"/>
                <a:gd name="T27" fmla="*/ 106 h 265"/>
                <a:gd name="T28" fmla="*/ 24339 w 25334"/>
                <a:gd name="T29" fmla="*/ 81 h 265"/>
                <a:gd name="T30" fmla="*/ 21624 w 25334"/>
                <a:gd name="T31" fmla="*/ 39 h 265"/>
                <a:gd name="T32" fmla="*/ 12668 w 25334"/>
                <a:gd name="T33" fmla="*/ 1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334"/>
                <a:gd name="T52" fmla="*/ 0 h 265"/>
                <a:gd name="T53" fmla="*/ 25334 w 25334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334" h="265" extrusionOk="0">
                  <a:moveTo>
                    <a:pt x="12668" y="1"/>
                  </a:moveTo>
                  <a:cubicBezTo>
                    <a:pt x="9169" y="1"/>
                    <a:pt x="6002" y="16"/>
                    <a:pt x="3709" y="39"/>
                  </a:cubicBezTo>
                  <a:lnTo>
                    <a:pt x="995" y="81"/>
                  </a:lnTo>
                  <a:lnTo>
                    <a:pt x="257" y="106"/>
                  </a:lnTo>
                  <a:cubicBezTo>
                    <a:pt x="89" y="114"/>
                    <a:pt x="0" y="124"/>
                    <a:pt x="0" y="133"/>
                  </a:cubicBezTo>
                  <a:cubicBezTo>
                    <a:pt x="0" y="141"/>
                    <a:pt x="89" y="150"/>
                    <a:pt x="257" y="159"/>
                  </a:cubicBezTo>
                  <a:lnTo>
                    <a:pt x="995" y="184"/>
                  </a:lnTo>
                  <a:lnTo>
                    <a:pt x="3709" y="226"/>
                  </a:lnTo>
                  <a:cubicBezTo>
                    <a:pt x="6002" y="250"/>
                    <a:pt x="9170" y="264"/>
                    <a:pt x="12668" y="264"/>
                  </a:cubicBezTo>
                  <a:cubicBezTo>
                    <a:pt x="16165" y="264"/>
                    <a:pt x="19331" y="250"/>
                    <a:pt x="21624" y="226"/>
                  </a:cubicBezTo>
                  <a:lnTo>
                    <a:pt x="24338" y="184"/>
                  </a:lnTo>
                  <a:lnTo>
                    <a:pt x="25076" y="159"/>
                  </a:lnTo>
                  <a:cubicBezTo>
                    <a:pt x="25244" y="150"/>
                    <a:pt x="25334" y="141"/>
                    <a:pt x="25334" y="133"/>
                  </a:cubicBezTo>
                  <a:cubicBezTo>
                    <a:pt x="25334" y="124"/>
                    <a:pt x="25244" y="116"/>
                    <a:pt x="25077" y="106"/>
                  </a:cubicBezTo>
                  <a:lnTo>
                    <a:pt x="24339" y="81"/>
                  </a:lnTo>
                  <a:lnTo>
                    <a:pt x="21624" y="39"/>
                  </a:lnTo>
                  <a:cubicBezTo>
                    <a:pt x="19331" y="15"/>
                    <a:pt x="16166" y="1"/>
                    <a:pt x="12668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16" name="Google Shape;588;p33"/>
            <p:cNvSpPr>
              <a:spLocks/>
            </p:cNvSpPr>
            <p:nvPr/>
          </p:nvSpPr>
          <p:spPr bwMode="auto">
            <a:xfrm>
              <a:off x="1861200" y="839225"/>
              <a:ext cx="604400" cy="6650"/>
            </a:xfrm>
            <a:custGeom>
              <a:avLst/>
              <a:gdLst>
                <a:gd name="T0" fmla="*/ 12089 w 24176"/>
                <a:gd name="T1" fmla="*/ 0 h 266"/>
                <a:gd name="T2" fmla="*/ 3541 w 24176"/>
                <a:gd name="T3" fmla="*/ 40 h 266"/>
                <a:gd name="T4" fmla="*/ 950 w 24176"/>
                <a:gd name="T5" fmla="*/ 82 h 266"/>
                <a:gd name="T6" fmla="*/ 245 w 24176"/>
                <a:gd name="T7" fmla="*/ 106 h 266"/>
                <a:gd name="T8" fmla="*/ 0 w 24176"/>
                <a:gd name="T9" fmla="*/ 133 h 266"/>
                <a:gd name="T10" fmla="*/ 245 w 24176"/>
                <a:gd name="T11" fmla="*/ 160 h 266"/>
                <a:gd name="T12" fmla="*/ 950 w 24176"/>
                <a:gd name="T13" fmla="*/ 184 h 266"/>
                <a:gd name="T14" fmla="*/ 3541 w 24176"/>
                <a:gd name="T15" fmla="*/ 226 h 266"/>
                <a:gd name="T16" fmla="*/ 12089 w 24176"/>
                <a:gd name="T17" fmla="*/ 265 h 266"/>
                <a:gd name="T18" fmla="*/ 20635 w 24176"/>
                <a:gd name="T19" fmla="*/ 226 h 266"/>
                <a:gd name="T20" fmla="*/ 23226 w 24176"/>
                <a:gd name="T21" fmla="*/ 184 h 266"/>
                <a:gd name="T22" fmla="*/ 23931 w 24176"/>
                <a:gd name="T23" fmla="*/ 160 h 266"/>
                <a:gd name="T24" fmla="*/ 24176 w 24176"/>
                <a:gd name="T25" fmla="*/ 133 h 266"/>
                <a:gd name="T26" fmla="*/ 23931 w 24176"/>
                <a:gd name="T27" fmla="*/ 106 h 266"/>
                <a:gd name="T28" fmla="*/ 23226 w 24176"/>
                <a:gd name="T29" fmla="*/ 82 h 266"/>
                <a:gd name="T30" fmla="*/ 20635 w 24176"/>
                <a:gd name="T31" fmla="*/ 40 h 266"/>
                <a:gd name="T32" fmla="*/ 12089 w 24176"/>
                <a:gd name="T33" fmla="*/ 0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176"/>
                <a:gd name="T52" fmla="*/ 0 h 266"/>
                <a:gd name="T53" fmla="*/ 24176 w 24176"/>
                <a:gd name="T54" fmla="*/ 266 h 2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176" h="266" extrusionOk="0">
                  <a:moveTo>
                    <a:pt x="12089" y="0"/>
                  </a:moveTo>
                  <a:cubicBezTo>
                    <a:pt x="8750" y="0"/>
                    <a:pt x="5728" y="16"/>
                    <a:pt x="3541" y="40"/>
                  </a:cubicBezTo>
                  <a:lnTo>
                    <a:pt x="950" y="82"/>
                  </a:lnTo>
                  <a:lnTo>
                    <a:pt x="245" y="106"/>
                  </a:lnTo>
                  <a:cubicBezTo>
                    <a:pt x="85" y="115"/>
                    <a:pt x="0" y="124"/>
                    <a:pt x="0" y="133"/>
                  </a:cubicBezTo>
                  <a:cubicBezTo>
                    <a:pt x="0" y="142"/>
                    <a:pt x="85" y="152"/>
                    <a:pt x="245" y="160"/>
                  </a:cubicBezTo>
                  <a:lnTo>
                    <a:pt x="950" y="184"/>
                  </a:lnTo>
                  <a:lnTo>
                    <a:pt x="3541" y="226"/>
                  </a:lnTo>
                  <a:cubicBezTo>
                    <a:pt x="5728" y="250"/>
                    <a:pt x="8752" y="265"/>
                    <a:pt x="12089" y="265"/>
                  </a:cubicBezTo>
                  <a:cubicBezTo>
                    <a:pt x="15426" y="265"/>
                    <a:pt x="18448" y="250"/>
                    <a:pt x="20635" y="226"/>
                  </a:cubicBezTo>
                  <a:lnTo>
                    <a:pt x="23226" y="184"/>
                  </a:lnTo>
                  <a:lnTo>
                    <a:pt x="23931" y="160"/>
                  </a:lnTo>
                  <a:cubicBezTo>
                    <a:pt x="24092" y="152"/>
                    <a:pt x="24176" y="142"/>
                    <a:pt x="24176" y="133"/>
                  </a:cubicBezTo>
                  <a:cubicBezTo>
                    <a:pt x="24176" y="125"/>
                    <a:pt x="24092" y="115"/>
                    <a:pt x="23931" y="106"/>
                  </a:cubicBezTo>
                  <a:lnTo>
                    <a:pt x="23226" y="82"/>
                  </a:lnTo>
                  <a:lnTo>
                    <a:pt x="20635" y="40"/>
                  </a:lnTo>
                  <a:cubicBezTo>
                    <a:pt x="18448" y="16"/>
                    <a:pt x="15427" y="0"/>
                    <a:pt x="1208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17" name="Google Shape;589;p33"/>
            <p:cNvSpPr>
              <a:spLocks/>
            </p:cNvSpPr>
            <p:nvPr/>
          </p:nvSpPr>
          <p:spPr bwMode="auto">
            <a:xfrm>
              <a:off x="1875500" y="986475"/>
              <a:ext cx="302400" cy="6600"/>
            </a:xfrm>
            <a:custGeom>
              <a:avLst/>
              <a:gdLst>
                <a:gd name="T0" fmla="*/ 6048 w 12096"/>
                <a:gd name="T1" fmla="*/ 0 h 264"/>
                <a:gd name="T2" fmla="*/ 1772 w 12096"/>
                <a:gd name="T3" fmla="*/ 38 h 264"/>
                <a:gd name="T4" fmla="*/ 0 w 12096"/>
                <a:gd name="T5" fmla="*/ 131 h 264"/>
                <a:gd name="T6" fmla="*/ 1772 w 12096"/>
                <a:gd name="T7" fmla="*/ 224 h 264"/>
                <a:gd name="T8" fmla="*/ 6048 w 12096"/>
                <a:gd name="T9" fmla="*/ 264 h 264"/>
                <a:gd name="T10" fmla="*/ 10324 w 12096"/>
                <a:gd name="T11" fmla="*/ 224 h 264"/>
                <a:gd name="T12" fmla="*/ 12096 w 12096"/>
                <a:gd name="T13" fmla="*/ 131 h 264"/>
                <a:gd name="T14" fmla="*/ 10324 w 12096"/>
                <a:gd name="T15" fmla="*/ 38 h 264"/>
                <a:gd name="T16" fmla="*/ 6048 w 12096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96"/>
                <a:gd name="T28" fmla="*/ 0 h 264"/>
                <a:gd name="T29" fmla="*/ 12096 w 12096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96" h="264" extrusionOk="0">
                  <a:moveTo>
                    <a:pt x="6048" y="0"/>
                  </a:moveTo>
                  <a:cubicBezTo>
                    <a:pt x="4377" y="0"/>
                    <a:pt x="2866" y="14"/>
                    <a:pt x="1772" y="38"/>
                  </a:cubicBezTo>
                  <a:cubicBezTo>
                    <a:pt x="678" y="62"/>
                    <a:pt x="0" y="95"/>
                    <a:pt x="0" y="131"/>
                  </a:cubicBezTo>
                  <a:cubicBezTo>
                    <a:pt x="0" y="167"/>
                    <a:pt x="678" y="201"/>
                    <a:pt x="1772" y="224"/>
                  </a:cubicBezTo>
                  <a:cubicBezTo>
                    <a:pt x="2866" y="249"/>
                    <a:pt x="4379" y="264"/>
                    <a:pt x="6048" y="264"/>
                  </a:cubicBezTo>
                  <a:cubicBezTo>
                    <a:pt x="7718" y="264"/>
                    <a:pt x="9229" y="249"/>
                    <a:pt x="10324" y="224"/>
                  </a:cubicBezTo>
                  <a:cubicBezTo>
                    <a:pt x="11418" y="201"/>
                    <a:pt x="12096" y="167"/>
                    <a:pt x="12096" y="131"/>
                  </a:cubicBezTo>
                  <a:cubicBezTo>
                    <a:pt x="12096" y="95"/>
                    <a:pt x="11418" y="63"/>
                    <a:pt x="10324" y="38"/>
                  </a:cubicBezTo>
                  <a:cubicBezTo>
                    <a:pt x="9230" y="14"/>
                    <a:pt x="7718" y="0"/>
                    <a:pt x="60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286351" y="5464173"/>
              <a:ext cx="5249699" cy="5989"/>
            </a:xfrm>
            <a:custGeom>
              <a:avLst/>
              <a:gdLst/>
              <a:ahLst/>
              <a:cxnLst/>
              <a:rect l="l" t="t" r="r" b="b"/>
              <a:pathLst>
                <a:path w="209960" h="264" extrusionOk="0">
                  <a:moveTo>
                    <a:pt x="104985" y="0"/>
                  </a:moveTo>
                  <a:cubicBezTo>
                    <a:pt x="46994" y="0"/>
                    <a:pt x="0" y="59"/>
                    <a:pt x="0" y="131"/>
                  </a:cubicBezTo>
                  <a:cubicBezTo>
                    <a:pt x="0" y="205"/>
                    <a:pt x="46994" y="264"/>
                    <a:pt x="104985" y="264"/>
                  </a:cubicBezTo>
                  <a:cubicBezTo>
                    <a:pt x="162955" y="264"/>
                    <a:pt x="209959" y="205"/>
                    <a:pt x="209959" y="131"/>
                  </a:cubicBezTo>
                  <a:cubicBezTo>
                    <a:pt x="209959" y="59"/>
                    <a:pt x="162955" y="0"/>
                    <a:pt x="104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9" name="Google Shape;591;p33"/>
            <p:cNvSpPr>
              <a:spLocks/>
            </p:cNvSpPr>
            <p:nvPr/>
          </p:nvSpPr>
          <p:spPr bwMode="auto">
            <a:xfrm>
              <a:off x="2724725" y="238125"/>
              <a:ext cx="3340950" cy="4106325"/>
            </a:xfrm>
            <a:custGeom>
              <a:avLst/>
              <a:gdLst>
                <a:gd name="T0" fmla="*/ 19110 w 133638"/>
                <a:gd name="T1" fmla="*/ 0 h 164253"/>
                <a:gd name="T2" fmla="*/ 1 w 133638"/>
                <a:gd name="T3" fmla="*/ 150261 h 164253"/>
                <a:gd name="T4" fmla="*/ 109706 w 133638"/>
                <a:gd name="T5" fmla="*/ 164212 h 164253"/>
                <a:gd name="T6" fmla="*/ 110341 w 133638"/>
                <a:gd name="T7" fmla="*/ 164253 h 164253"/>
                <a:gd name="T8" fmla="*/ 115284 w 133638"/>
                <a:gd name="T9" fmla="*/ 159892 h 164253"/>
                <a:gd name="T10" fmla="*/ 133480 w 133638"/>
                <a:gd name="T11" fmla="*/ 16806 h 164253"/>
                <a:gd name="T12" fmla="*/ 131537 w 133638"/>
                <a:gd name="T13" fmla="*/ 14297 h 164253"/>
                <a:gd name="T14" fmla="*/ 19110 w 133638"/>
                <a:gd name="T15" fmla="*/ 0 h 164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638"/>
                <a:gd name="T25" fmla="*/ 0 h 164253"/>
                <a:gd name="T26" fmla="*/ 133638 w 133638"/>
                <a:gd name="T27" fmla="*/ 164253 h 164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638" h="164253" extrusionOk="0">
                  <a:moveTo>
                    <a:pt x="19110" y="0"/>
                  </a:moveTo>
                  <a:lnTo>
                    <a:pt x="1" y="150261"/>
                  </a:lnTo>
                  <a:lnTo>
                    <a:pt x="109706" y="164212"/>
                  </a:lnTo>
                  <a:cubicBezTo>
                    <a:pt x="109919" y="164240"/>
                    <a:pt x="110132" y="164253"/>
                    <a:pt x="110341" y="164253"/>
                  </a:cubicBezTo>
                  <a:cubicBezTo>
                    <a:pt x="112817" y="164253"/>
                    <a:pt x="114963" y="162412"/>
                    <a:pt x="115284" y="159892"/>
                  </a:cubicBezTo>
                  <a:lnTo>
                    <a:pt x="133480" y="16806"/>
                  </a:lnTo>
                  <a:cubicBezTo>
                    <a:pt x="133637" y="15577"/>
                    <a:pt x="132767" y="14454"/>
                    <a:pt x="131537" y="14297"/>
                  </a:cubicBezTo>
                  <a:lnTo>
                    <a:pt x="1911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20" name="Google Shape;592;p33"/>
            <p:cNvSpPr>
              <a:spLocks/>
            </p:cNvSpPr>
            <p:nvPr/>
          </p:nvSpPr>
          <p:spPr bwMode="auto">
            <a:xfrm>
              <a:off x="5808675" y="1225150"/>
              <a:ext cx="363225" cy="226025"/>
            </a:xfrm>
            <a:custGeom>
              <a:avLst/>
              <a:gdLst>
                <a:gd name="T0" fmla="*/ 931 w 14529"/>
                <a:gd name="T1" fmla="*/ 1 h 9041"/>
                <a:gd name="T2" fmla="*/ 1 w 14529"/>
                <a:gd name="T3" fmla="*/ 7309 h 9041"/>
                <a:gd name="T4" fmla="*/ 13600 w 14529"/>
                <a:gd name="T5" fmla="*/ 9040 h 9041"/>
                <a:gd name="T6" fmla="*/ 14529 w 14529"/>
                <a:gd name="T7" fmla="*/ 1731 h 9041"/>
                <a:gd name="T8" fmla="*/ 931 w 14529"/>
                <a:gd name="T9" fmla="*/ 1 h 9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29"/>
                <a:gd name="T16" fmla="*/ 0 h 9041"/>
                <a:gd name="T17" fmla="*/ 14529 w 14529"/>
                <a:gd name="T18" fmla="*/ 9041 h 9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29" h="9041" extrusionOk="0">
                  <a:moveTo>
                    <a:pt x="931" y="1"/>
                  </a:moveTo>
                  <a:lnTo>
                    <a:pt x="1" y="7309"/>
                  </a:lnTo>
                  <a:lnTo>
                    <a:pt x="13600" y="9040"/>
                  </a:lnTo>
                  <a:lnTo>
                    <a:pt x="14529" y="173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809476" y="1224247"/>
              <a:ext cx="363287" cy="227567"/>
            </a:xfrm>
            <a:custGeom>
              <a:avLst/>
              <a:gdLst/>
              <a:ahLst/>
              <a:cxnLst/>
              <a:rect l="l" t="t" r="r" b="b"/>
              <a:pathLst>
                <a:path w="14529" h="9041" extrusionOk="0">
                  <a:moveTo>
                    <a:pt x="931" y="1"/>
                  </a:moveTo>
                  <a:lnTo>
                    <a:pt x="1" y="7309"/>
                  </a:lnTo>
                  <a:lnTo>
                    <a:pt x="13600" y="9040"/>
                  </a:lnTo>
                  <a:lnTo>
                    <a:pt x="14529" y="173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853277" y="353905"/>
              <a:ext cx="3105906" cy="3910554"/>
            </a:xfrm>
            <a:custGeom>
              <a:avLst/>
              <a:gdLst/>
              <a:ahLst/>
              <a:cxnLst/>
              <a:rect l="l" t="t" r="r" b="b"/>
              <a:pathLst>
                <a:path w="124267" h="156382" extrusionOk="0">
                  <a:moveTo>
                    <a:pt x="18177" y="0"/>
                  </a:moveTo>
                  <a:lnTo>
                    <a:pt x="1" y="142886"/>
                  </a:lnTo>
                  <a:lnTo>
                    <a:pt x="106089" y="156382"/>
                  </a:lnTo>
                  <a:lnTo>
                    <a:pt x="124266" y="13496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3" name="Google Shape;595;p33"/>
            <p:cNvSpPr>
              <a:spLocks/>
            </p:cNvSpPr>
            <p:nvPr/>
          </p:nvSpPr>
          <p:spPr bwMode="auto">
            <a:xfrm>
              <a:off x="2740650" y="296025"/>
              <a:ext cx="3106675" cy="3909600"/>
            </a:xfrm>
            <a:custGeom>
              <a:avLst/>
              <a:gdLst>
                <a:gd name="T0" fmla="*/ 18178 w 124267"/>
                <a:gd name="T1" fmla="*/ 1 h 156384"/>
                <a:gd name="T2" fmla="*/ 1 w 124267"/>
                <a:gd name="T3" fmla="*/ 142886 h 156384"/>
                <a:gd name="T4" fmla="*/ 106090 w 124267"/>
                <a:gd name="T5" fmla="*/ 156383 h 156384"/>
                <a:gd name="T6" fmla="*/ 124266 w 124267"/>
                <a:gd name="T7" fmla="*/ 13498 h 156384"/>
                <a:gd name="T8" fmla="*/ 18178 w 124267"/>
                <a:gd name="T9" fmla="*/ 1 h 156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267"/>
                <a:gd name="T16" fmla="*/ 0 h 156384"/>
                <a:gd name="T17" fmla="*/ 124267 w 124267"/>
                <a:gd name="T18" fmla="*/ 156384 h 156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267" h="156384" extrusionOk="0">
                  <a:moveTo>
                    <a:pt x="18178" y="1"/>
                  </a:moveTo>
                  <a:lnTo>
                    <a:pt x="1" y="142886"/>
                  </a:lnTo>
                  <a:lnTo>
                    <a:pt x="106090" y="156383"/>
                  </a:lnTo>
                  <a:lnTo>
                    <a:pt x="124266" y="13498"/>
                  </a:lnTo>
                  <a:lnTo>
                    <a:pt x="18178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3234528" y="643354"/>
              <a:ext cx="2644811" cy="349334"/>
            </a:xfrm>
            <a:custGeom>
              <a:avLst/>
              <a:gdLst/>
              <a:ahLst/>
              <a:cxnLst/>
              <a:rect l="l" t="t" r="r" b="b"/>
              <a:pathLst>
                <a:path w="105782" h="13948" extrusionOk="0">
                  <a:moveTo>
                    <a:pt x="64" y="0"/>
                  </a:moveTo>
                  <a:lnTo>
                    <a:pt x="0" y="502"/>
                  </a:lnTo>
                  <a:lnTo>
                    <a:pt x="105717" y="13947"/>
                  </a:lnTo>
                  <a:lnTo>
                    <a:pt x="105781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3228540" y="823012"/>
              <a:ext cx="2644810" cy="349334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1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2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3206583" y="1000673"/>
              <a:ext cx="2644811" cy="349335"/>
            </a:xfrm>
            <a:custGeom>
              <a:avLst/>
              <a:gdLst/>
              <a:ahLst/>
              <a:cxnLst/>
              <a:rect l="l" t="t" r="r" b="b"/>
              <a:pathLst>
                <a:path w="105782" h="13949" extrusionOk="0">
                  <a:moveTo>
                    <a:pt x="64" y="1"/>
                  </a:moveTo>
                  <a:lnTo>
                    <a:pt x="0" y="503"/>
                  </a:lnTo>
                  <a:lnTo>
                    <a:pt x="105717" y="13948"/>
                  </a:lnTo>
                  <a:lnTo>
                    <a:pt x="105781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3182630" y="1178335"/>
              <a:ext cx="2644811" cy="349334"/>
            </a:xfrm>
            <a:custGeom>
              <a:avLst/>
              <a:gdLst/>
              <a:ahLst/>
              <a:cxnLst/>
              <a:rect l="l" t="t" r="r" b="b"/>
              <a:pathLst>
                <a:path w="105783" h="13949" extrusionOk="0">
                  <a:moveTo>
                    <a:pt x="65" y="0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3160674" y="1355996"/>
              <a:ext cx="2644810" cy="349335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5" y="1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3138716" y="1533658"/>
              <a:ext cx="2644811" cy="349334"/>
            </a:xfrm>
            <a:custGeom>
              <a:avLst/>
              <a:gdLst/>
              <a:ahLst/>
              <a:cxnLst/>
              <a:rect l="l" t="t" r="r" b="b"/>
              <a:pathLst>
                <a:path w="105782" h="13949" extrusionOk="0">
                  <a:moveTo>
                    <a:pt x="65" y="0"/>
                  </a:moveTo>
                  <a:lnTo>
                    <a:pt x="1" y="503"/>
                  </a:lnTo>
                  <a:lnTo>
                    <a:pt x="105718" y="13948"/>
                  </a:lnTo>
                  <a:lnTo>
                    <a:pt x="105782" y="134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3114763" y="1711320"/>
              <a:ext cx="2644811" cy="349335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0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2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3092807" y="1888982"/>
              <a:ext cx="2644810" cy="349334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1"/>
                  </a:moveTo>
                  <a:lnTo>
                    <a:pt x="0" y="503"/>
                  </a:lnTo>
                  <a:lnTo>
                    <a:pt x="105717" y="13948"/>
                  </a:lnTo>
                  <a:lnTo>
                    <a:pt x="105782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3070849" y="2066643"/>
              <a:ext cx="2644811" cy="349335"/>
            </a:xfrm>
            <a:custGeom>
              <a:avLst/>
              <a:gdLst/>
              <a:ahLst/>
              <a:cxnLst/>
              <a:rect l="l" t="t" r="r" b="b"/>
              <a:pathLst>
                <a:path w="105781" h="13948" extrusionOk="0">
                  <a:moveTo>
                    <a:pt x="64" y="0"/>
                  </a:moveTo>
                  <a:lnTo>
                    <a:pt x="0" y="504"/>
                  </a:lnTo>
                  <a:lnTo>
                    <a:pt x="105717" y="13947"/>
                  </a:lnTo>
                  <a:lnTo>
                    <a:pt x="105781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3048893" y="2244305"/>
              <a:ext cx="2642814" cy="349334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5" y="1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3024940" y="2421966"/>
              <a:ext cx="2644810" cy="347339"/>
            </a:xfrm>
            <a:custGeom>
              <a:avLst/>
              <a:gdLst/>
              <a:ahLst/>
              <a:cxnLst/>
              <a:rect l="l" t="t" r="r" b="b"/>
              <a:pathLst>
                <a:path w="105783" h="13950" extrusionOk="0">
                  <a:moveTo>
                    <a:pt x="65" y="1"/>
                  </a:moveTo>
                  <a:lnTo>
                    <a:pt x="1" y="504"/>
                  </a:lnTo>
                  <a:lnTo>
                    <a:pt x="105718" y="13949"/>
                  </a:lnTo>
                  <a:lnTo>
                    <a:pt x="105783" y="134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3002982" y="2599629"/>
              <a:ext cx="2644811" cy="347339"/>
            </a:xfrm>
            <a:custGeom>
              <a:avLst/>
              <a:gdLst/>
              <a:ahLst/>
              <a:cxnLst/>
              <a:rect l="l" t="t" r="r" b="b"/>
              <a:pathLst>
                <a:path w="105782" h="13948" extrusionOk="0">
                  <a:moveTo>
                    <a:pt x="63" y="0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1" y="134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2981026" y="2777290"/>
              <a:ext cx="2642814" cy="347339"/>
            </a:xfrm>
            <a:custGeom>
              <a:avLst/>
              <a:gdLst/>
              <a:ahLst/>
              <a:cxnLst/>
              <a:rect l="l" t="t" r="r" b="b"/>
              <a:pathLst>
                <a:path w="105783" h="13949" extrusionOk="0">
                  <a:moveTo>
                    <a:pt x="64" y="1"/>
                  </a:moveTo>
                  <a:lnTo>
                    <a:pt x="0" y="504"/>
                  </a:lnTo>
                  <a:lnTo>
                    <a:pt x="105717" y="13949"/>
                  </a:lnTo>
                  <a:lnTo>
                    <a:pt x="105782" y="1344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7" name="Google Shape;609;p33"/>
            <p:cNvSpPr>
              <a:spLocks/>
            </p:cNvSpPr>
            <p:nvPr/>
          </p:nvSpPr>
          <p:spPr bwMode="auto">
            <a:xfrm>
              <a:off x="2958425" y="2960725"/>
              <a:ext cx="2642975" cy="336150"/>
            </a:xfrm>
            <a:custGeom>
              <a:avLst/>
              <a:gdLst>
                <a:gd name="T0" fmla="*/ 0 w 105719"/>
                <a:gd name="T1" fmla="*/ 0 h 13446"/>
                <a:gd name="T2" fmla="*/ 105719 w 105719"/>
                <a:gd name="T3" fmla="*/ 13445 h 13446"/>
                <a:gd name="T4" fmla="*/ 0 60000 65536"/>
                <a:gd name="T5" fmla="*/ 0 60000 65536"/>
                <a:gd name="T6" fmla="*/ 0 w 105719"/>
                <a:gd name="T7" fmla="*/ 0 h 13446"/>
                <a:gd name="T8" fmla="*/ 105719 w 105719"/>
                <a:gd name="T9" fmla="*/ 13446 h 134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719" h="13446" extrusionOk="0">
                  <a:moveTo>
                    <a:pt x="0" y="0"/>
                  </a:moveTo>
                  <a:lnTo>
                    <a:pt x="105719" y="13445"/>
                  </a:lnTo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935115" y="3132613"/>
              <a:ext cx="2644811" cy="347339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5" y="1"/>
                  </a:moveTo>
                  <a:lnTo>
                    <a:pt x="1" y="503"/>
                  </a:lnTo>
                  <a:lnTo>
                    <a:pt x="105719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913159" y="3310275"/>
              <a:ext cx="2644810" cy="347339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1"/>
                  </a:moveTo>
                  <a:lnTo>
                    <a:pt x="1" y="504"/>
                  </a:lnTo>
                  <a:lnTo>
                    <a:pt x="105719" y="13948"/>
                  </a:lnTo>
                  <a:lnTo>
                    <a:pt x="105783" y="1344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2889206" y="3487936"/>
              <a:ext cx="2644810" cy="347339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0"/>
                  </a:moveTo>
                  <a:lnTo>
                    <a:pt x="0" y="503"/>
                  </a:lnTo>
                  <a:lnTo>
                    <a:pt x="105717" y="13947"/>
                  </a:lnTo>
                  <a:lnTo>
                    <a:pt x="105782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2867249" y="3665599"/>
              <a:ext cx="2644811" cy="347339"/>
            </a:xfrm>
            <a:custGeom>
              <a:avLst/>
              <a:gdLst/>
              <a:ahLst/>
              <a:cxnLst/>
              <a:rect l="l" t="t" r="r" b="b"/>
              <a:pathLst>
                <a:path w="105782" h="13948" extrusionOk="0">
                  <a:moveTo>
                    <a:pt x="64" y="1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1" y="13444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2" name="Google Shape;614;p33"/>
            <p:cNvSpPr>
              <a:spLocks/>
            </p:cNvSpPr>
            <p:nvPr/>
          </p:nvSpPr>
          <p:spPr bwMode="auto">
            <a:xfrm>
              <a:off x="3156825" y="367675"/>
              <a:ext cx="465325" cy="3561475"/>
            </a:xfrm>
            <a:custGeom>
              <a:avLst/>
              <a:gdLst>
                <a:gd name="T0" fmla="*/ 18109 w 18613"/>
                <a:gd name="T1" fmla="*/ 1 h 142459"/>
                <a:gd name="T2" fmla="*/ 1 w 18613"/>
                <a:gd name="T3" fmla="*/ 142395 h 142459"/>
                <a:gd name="T4" fmla="*/ 504 w 18613"/>
                <a:gd name="T5" fmla="*/ 142459 h 142459"/>
                <a:gd name="T6" fmla="*/ 18612 w 18613"/>
                <a:gd name="T7" fmla="*/ 65 h 142459"/>
                <a:gd name="T8" fmla="*/ 18109 w 18613"/>
                <a:gd name="T9" fmla="*/ 1 h 142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13"/>
                <a:gd name="T16" fmla="*/ 0 h 142459"/>
                <a:gd name="T17" fmla="*/ 18613 w 18613"/>
                <a:gd name="T18" fmla="*/ 142459 h 1424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13" h="142459" extrusionOk="0">
                  <a:moveTo>
                    <a:pt x="18109" y="1"/>
                  </a:moveTo>
                  <a:lnTo>
                    <a:pt x="1" y="142395"/>
                  </a:lnTo>
                  <a:lnTo>
                    <a:pt x="504" y="142459"/>
                  </a:lnTo>
                  <a:lnTo>
                    <a:pt x="18612" y="65"/>
                  </a:lnTo>
                  <a:lnTo>
                    <a:pt x="18109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3" name="Google Shape;615;p33"/>
            <p:cNvSpPr>
              <a:spLocks/>
            </p:cNvSpPr>
            <p:nvPr/>
          </p:nvSpPr>
          <p:spPr bwMode="auto">
            <a:xfrm>
              <a:off x="3313975" y="455125"/>
              <a:ext cx="115875" cy="108725"/>
            </a:xfrm>
            <a:custGeom>
              <a:avLst/>
              <a:gdLst>
                <a:gd name="T0" fmla="*/ 2324 w 4635"/>
                <a:gd name="T1" fmla="*/ 0 h 4349"/>
                <a:gd name="T2" fmla="*/ 438 w 4635"/>
                <a:gd name="T3" fmla="*/ 1095 h 4349"/>
                <a:gd name="T4" fmla="*/ 607 w 4635"/>
                <a:gd name="T5" fmla="*/ 3506 h 4349"/>
                <a:gd name="T6" fmla="*/ 2325 w 4635"/>
                <a:gd name="T7" fmla="*/ 4349 h 4349"/>
                <a:gd name="T8" fmla="*/ 2898 w 4635"/>
                <a:gd name="T9" fmla="*/ 4272 h 4349"/>
                <a:gd name="T10" fmla="*/ 4483 w 4635"/>
                <a:gd name="T11" fmla="*/ 2448 h 4349"/>
                <a:gd name="T12" fmla="*/ 2600 w 4635"/>
                <a:gd name="T13" fmla="*/ 18 h 4349"/>
                <a:gd name="T14" fmla="*/ 2324 w 4635"/>
                <a:gd name="T15" fmla="*/ 0 h 4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5"/>
                <a:gd name="T25" fmla="*/ 0 h 4349"/>
                <a:gd name="T26" fmla="*/ 4635 w 4635"/>
                <a:gd name="T27" fmla="*/ 4349 h 4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5" h="4349" extrusionOk="0">
                  <a:moveTo>
                    <a:pt x="2324" y="0"/>
                  </a:moveTo>
                  <a:cubicBezTo>
                    <a:pt x="1551" y="0"/>
                    <a:pt x="828" y="413"/>
                    <a:pt x="438" y="1095"/>
                  </a:cubicBezTo>
                  <a:cubicBezTo>
                    <a:pt x="1" y="1859"/>
                    <a:pt x="68" y="2810"/>
                    <a:pt x="607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6" y="4349"/>
                    <a:pt x="2708" y="4324"/>
                    <a:pt x="2898" y="4272"/>
                  </a:cubicBezTo>
                  <a:cubicBezTo>
                    <a:pt x="3746" y="4041"/>
                    <a:pt x="4371" y="3321"/>
                    <a:pt x="4483" y="2448"/>
                  </a:cubicBezTo>
                  <a:cubicBezTo>
                    <a:pt x="4634" y="1257"/>
                    <a:pt x="3791" y="169"/>
                    <a:pt x="2600" y="18"/>
                  </a:cubicBezTo>
                  <a:cubicBezTo>
                    <a:pt x="2507" y="6"/>
                    <a:pt x="2415" y="0"/>
                    <a:pt x="232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4" name="Google Shape;616;p33"/>
            <p:cNvSpPr>
              <a:spLocks/>
            </p:cNvSpPr>
            <p:nvPr/>
          </p:nvSpPr>
          <p:spPr bwMode="auto">
            <a:xfrm>
              <a:off x="3263600" y="851450"/>
              <a:ext cx="115850" cy="108775"/>
            </a:xfrm>
            <a:custGeom>
              <a:avLst/>
              <a:gdLst>
                <a:gd name="T0" fmla="*/ 2325 w 4634"/>
                <a:gd name="T1" fmla="*/ 1 h 4351"/>
                <a:gd name="T2" fmla="*/ 436 w 4634"/>
                <a:gd name="T3" fmla="*/ 1097 h 4351"/>
                <a:gd name="T4" fmla="*/ 605 w 4634"/>
                <a:gd name="T5" fmla="*/ 3506 h 4351"/>
                <a:gd name="T6" fmla="*/ 2326 w 4634"/>
                <a:gd name="T7" fmla="*/ 4350 h 4351"/>
                <a:gd name="T8" fmla="*/ 2897 w 4634"/>
                <a:gd name="T9" fmla="*/ 4274 h 4351"/>
                <a:gd name="T10" fmla="*/ 4481 w 4634"/>
                <a:gd name="T11" fmla="*/ 2450 h 4351"/>
                <a:gd name="T12" fmla="*/ 2599 w 4634"/>
                <a:gd name="T13" fmla="*/ 18 h 4351"/>
                <a:gd name="T14" fmla="*/ 2325 w 4634"/>
                <a:gd name="T15" fmla="*/ 1 h 4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4"/>
                <a:gd name="T25" fmla="*/ 0 h 4351"/>
                <a:gd name="T26" fmla="*/ 4634 w 4634"/>
                <a:gd name="T27" fmla="*/ 4351 h 43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4" h="4351" extrusionOk="0">
                  <a:moveTo>
                    <a:pt x="2325" y="1"/>
                  </a:moveTo>
                  <a:cubicBezTo>
                    <a:pt x="1552" y="1"/>
                    <a:pt x="827" y="413"/>
                    <a:pt x="436" y="1097"/>
                  </a:cubicBezTo>
                  <a:cubicBezTo>
                    <a:pt x="0" y="1861"/>
                    <a:pt x="67" y="2811"/>
                    <a:pt x="605" y="3506"/>
                  </a:cubicBezTo>
                  <a:cubicBezTo>
                    <a:pt x="1024" y="4047"/>
                    <a:pt x="1663" y="4350"/>
                    <a:pt x="2326" y="4350"/>
                  </a:cubicBezTo>
                  <a:cubicBezTo>
                    <a:pt x="2516" y="4350"/>
                    <a:pt x="2708" y="4325"/>
                    <a:pt x="2897" y="4274"/>
                  </a:cubicBezTo>
                  <a:cubicBezTo>
                    <a:pt x="3746" y="4042"/>
                    <a:pt x="4371" y="3322"/>
                    <a:pt x="4481" y="2450"/>
                  </a:cubicBezTo>
                  <a:cubicBezTo>
                    <a:pt x="4634" y="1258"/>
                    <a:pt x="3790" y="169"/>
                    <a:pt x="2599" y="18"/>
                  </a:cubicBezTo>
                  <a:cubicBezTo>
                    <a:pt x="2508" y="7"/>
                    <a:pt x="2416" y="1"/>
                    <a:pt x="2325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5" name="Google Shape;617;p33"/>
            <p:cNvSpPr>
              <a:spLocks/>
            </p:cNvSpPr>
            <p:nvPr/>
          </p:nvSpPr>
          <p:spPr bwMode="auto">
            <a:xfrm>
              <a:off x="3213175" y="1247825"/>
              <a:ext cx="115850" cy="108725"/>
            </a:xfrm>
            <a:custGeom>
              <a:avLst/>
              <a:gdLst>
                <a:gd name="T0" fmla="*/ 2323 w 4634"/>
                <a:gd name="T1" fmla="*/ 0 h 4349"/>
                <a:gd name="T2" fmla="*/ 438 w 4634"/>
                <a:gd name="T3" fmla="*/ 1095 h 4349"/>
                <a:gd name="T4" fmla="*/ 606 w 4634"/>
                <a:gd name="T5" fmla="*/ 3506 h 4349"/>
                <a:gd name="T6" fmla="*/ 2325 w 4634"/>
                <a:gd name="T7" fmla="*/ 4349 h 4349"/>
                <a:gd name="T8" fmla="*/ 2897 w 4634"/>
                <a:gd name="T9" fmla="*/ 4272 h 4349"/>
                <a:gd name="T10" fmla="*/ 4483 w 4634"/>
                <a:gd name="T11" fmla="*/ 2449 h 4349"/>
                <a:gd name="T12" fmla="*/ 2600 w 4634"/>
                <a:gd name="T13" fmla="*/ 18 h 4349"/>
                <a:gd name="T14" fmla="*/ 2323 w 4634"/>
                <a:gd name="T15" fmla="*/ 0 h 4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4"/>
                <a:gd name="T25" fmla="*/ 0 h 4349"/>
                <a:gd name="T26" fmla="*/ 4634 w 4634"/>
                <a:gd name="T27" fmla="*/ 4349 h 4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4" h="4349" extrusionOk="0">
                  <a:moveTo>
                    <a:pt x="2323" y="0"/>
                  </a:moveTo>
                  <a:cubicBezTo>
                    <a:pt x="1551" y="0"/>
                    <a:pt x="827" y="412"/>
                    <a:pt x="438" y="1095"/>
                  </a:cubicBezTo>
                  <a:cubicBezTo>
                    <a:pt x="1" y="1859"/>
                    <a:pt x="67" y="2811"/>
                    <a:pt x="606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5" y="4349"/>
                    <a:pt x="2708" y="4324"/>
                    <a:pt x="2897" y="4272"/>
                  </a:cubicBezTo>
                  <a:cubicBezTo>
                    <a:pt x="3746" y="4041"/>
                    <a:pt x="4371" y="3321"/>
                    <a:pt x="4483" y="2449"/>
                  </a:cubicBezTo>
                  <a:cubicBezTo>
                    <a:pt x="4634" y="1258"/>
                    <a:pt x="3791" y="169"/>
                    <a:pt x="2600" y="18"/>
                  </a:cubicBezTo>
                  <a:cubicBezTo>
                    <a:pt x="2507" y="6"/>
                    <a:pt x="2415" y="0"/>
                    <a:pt x="232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6" name="Google Shape;618;p33"/>
            <p:cNvSpPr>
              <a:spLocks/>
            </p:cNvSpPr>
            <p:nvPr/>
          </p:nvSpPr>
          <p:spPr bwMode="auto">
            <a:xfrm>
              <a:off x="3162800" y="1644150"/>
              <a:ext cx="115825" cy="108775"/>
            </a:xfrm>
            <a:custGeom>
              <a:avLst/>
              <a:gdLst>
                <a:gd name="T0" fmla="*/ 2324 w 4633"/>
                <a:gd name="T1" fmla="*/ 1 h 4351"/>
                <a:gd name="T2" fmla="*/ 436 w 4633"/>
                <a:gd name="T3" fmla="*/ 1097 h 4351"/>
                <a:gd name="T4" fmla="*/ 605 w 4633"/>
                <a:gd name="T5" fmla="*/ 3506 h 4351"/>
                <a:gd name="T6" fmla="*/ 2324 w 4633"/>
                <a:gd name="T7" fmla="*/ 4350 h 4351"/>
                <a:gd name="T8" fmla="*/ 2896 w 4633"/>
                <a:gd name="T9" fmla="*/ 4273 h 4351"/>
                <a:gd name="T10" fmla="*/ 4481 w 4633"/>
                <a:gd name="T11" fmla="*/ 2450 h 4351"/>
                <a:gd name="T12" fmla="*/ 2598 w 4633"/>
                <a:gd name="T13" fmla="*/ 18 h 4351"/>
                <a:gd name="T14" fmla="*/ 2324 w 4633"/>
                <a:gd name="T15" fmla="*/ 1 h 4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3"/>
                <a:gd name="T25" fmla="*/ 0 h 4351"/>
                <a:gd name="T26" fmla="*/ 4633 w 4633"/>
                <a:gd name="T27" fmla="*/ 4351 h 43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3" h="4351" extrusionOk="0">
                  <a:moveTo>
                    <a:pt x="2324" y="1"/>
                  </a:moveTo>
                  <a:cubicBezTo>
                    <a:pt x="1552" y="1"/>
                    <a:pt x="827" y="413"/>
                    <a:pt x="436" y="1097"/>
                  </a:cubicBezTo>
                  <a:cubicBezTo>
                    <a:pt x="0" y="1860"/>
                    <a:pt x="66" y="2811"/>
                    <a:pt x="605" y="3506"/>
                  </a:cubicBezTo>
                  <a:cubicBezTo>
                    <a:pt x="1024" y="4047"/>
                    <a:pt x="1663" y="4350"/>
                    <a:pt x="2324" y="4350"/>
                  </a:cubicBezTo>
                  <a:cubicBezTo>
                    <a:pt x="2514" y="4350"/>
                    <a:pt x="2706" y="4325"/>
                    <a:pt x="2896" y="4273"/>
                  </a:cubicBezTo>
                  <a:cubicBezTo>
                    <a:pt x="3744" y="4042"/>
                    <a:pt x="4371" y="3323"/>
                    <a:pt x="4481" y="2450"/>
                  </a:cubicBezTo>
                  <a:cubicBezTo>
                    <a:pt x="4632" y="1258"/>
                    <a:pt x="3789" y="170"/>
                    <a:pt x="2598" y="18"/>
                  </a:cubicBezTo>
                  <a:cubicBezTo>
                    <a:pt x="2506" y="6"/>
                    <a:pt x="2415" y="1"/>
                    <a:pt x="232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7" name="Google Shape;619;p33"/>
            <p:cNvSpPr>
              <a:spLocks/>
            </p:cNvSpPr>
            <p:nvPr/>
          </p:nvSpPr>
          <p:spPr bwMode="auto">
            <a:xfrm>
              <a:off x="3112375" y="2040525"/>
              <a:ext cx="115850" cy="108750"/>
            </a:xfrm>
            <a:custGeom>
              <a:avLst/>
              <a:gdLst>
                <a:gd name="T0" fmla="*/ 2326 w 4634"/>
                <a:gd name="T1" fmla="*/ 0 h 4350"/>
                <a:gd name="T2" fmla="*/ 436 w 4634"/>
                <a:gd name="T3" fmla="*/ 1096 h 4350"/>
                <a:gd name="T4" fmla="*/ 606 w 4634"/>
                <a:gd name="T5" fmla="*/ 3506 h 4350"/>
                <a:gd name="T6" fmla="*/ 2326 w 4634"/>
                <a:gd name="T7" fmla="*/ 4349 h 4350"/>
                <a:gd name="T8" fmla="*/ 2897 w 4634"/>
                <a:gd name="T9" fmla="*/ 4273 h 4350"/>
                <a:gd name="T10" fmla="*/ 4483 w 4634"/>
                <a:gd name="T11" fmla="*/ 2449 h 4350"/>
                <a:gd name="T12" fmla="*/ 2600 w 4634"/>
                <a:gd name="T13" fmla="*/ 17 h 4350"/>
                <a:gd name="T14" fmla="*/ 2326 w 4634"/>
                <a:gd name="T15" fmla="*/ 0 h 4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4"/>
                <a:gd name="T25" fmla="*/ 0 h 4350"/>
                <a:gd name="T26" fmla="*/ 4634 w 4634"/>
                <a:gd name="T27" fmla="*/ 4350 h 43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4" h="4350" extrusionOk="0">
                  <a:moveTo>
                    <a:pt x="2326" y="0"/>
                  </a:moveTo>
                  <a:cubicBezTo>
                    <a:pt x="1552" y="0"/>
                    <a:pt x="828" y="413"/>
                    <a:pt x="436" y="1096"/>
                  </a:cubicBezTo>
                  <a:cubicBezTo>
                    <a:pt x="1" y="1859"/>
                    <a:pt x="67" y="2811"/>
                    <a:pt x="606" y="3506"/>
                  </a:cubicBezTo>
                  <a:cubicBezTo>
                    <a:pt x="1024" y="4046"/>
                    <a:pt x="1664" y="4349"/>
                    <a:pt x="2326" y="4349"/>
                  </a:cubicBezTo>
                  <a:cubicBezTo>
                    <a:pt x="2516" y="4349"/>
                    <a:pt x="2708" y="4324"/>
                    <a:pt x="2897" y="4273"/>
                  </a:cubicBezTo>
                  <a:cubicBezTo>
                    <a:pt x="3746" y="4042"/>
                    <a:pt x="4371" y="3321"/>
                    <a:pt x="4483" y="2449"/>
                  </a:cubicBezTo>
                  <a:cubicBezTo>
                    <a:pt x="4634" y="1258"/>
                    <a:pt x="3791" y="169"/>
                    <a:pt x="2600" y="17"/>
                  </a:cubicBezTo>
                  <a:cubicBezTo>
                    <a:pt x="2508" y="6"/>
                    <a:pt x="2416" y="0"/>
                    <a:pt x="2326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8" name="Google Shape;620;p33"/>
            <p:cNvSpPr>
              <a:spLocks/>
            </p:cNvSpPr>
            <p:nvPr/>
          </p:nvSpPr>
          <p:spPr bwMode="auto">
            <a:xfrm>
              <a:off x="3062000" y="2436875"/>
              <a:ext cx="115800" cy="108725"/>
            </a:xfrm>
            <a:custGeom>
              <a:avLst/>
              <a:gdLst>
                <a:gd name="T0" fmla="*/ 2322 w 4632"/>
                <a:gd name="T1" fmla="*/ 0 h 4349"/>
                <a:gd name="T2" fmla="*/ 436 w 4632"/>
                <a:gd name="T3" fmla="*/ 1095 h 4349"/>
                <a:gd name="T4" fmla="*/ 604 w 4632"/>
                <a:gd name="T5" fmla="*/ 3506 h 4349"/>
                <a:gd name="T6" fmla="*/ 2323 w 4632"/>
                <a:gd name="T7" fmla="*/ 4349 h 4349"/>
                <a:gd name="T8" fmla="*/ 2895 w 4632"/>
                <a:gd name="T9" fmla="*/ 4272 h 4349"/>
                <a:gd name="T10" fmla="*/ 4481 w 4632"/>
                <a:gd name="T11" fmla="*/ 2448 h 4349"/>
                <a:gd name="T12" fmla="*/ 2598 w 4632"/>
                <a:gd name="T13" fmla="*/ 18 h 4349"/>
                <a:gd name="T14" fmla="*/ 2322 w 4632"/>
                <a:gd name="T15" fmla="*/ 0 h 4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2"/>
                <a:gd name="T25" fmla="*/ 0 h 4349"/>
                <a:gd name="T26" fmla="*/ 4632 w 4632"/>
                <a:gd name="T27" fmla="*/ 4349 h 4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2" h="4349" extrusionOk="0">
                  <a:moveTo>
                    <a:pt x="2322" y="0"/>
                  </a:moveTo>
                  <a:cubicBezTo>
                    <a:pt x="1550" y="0"/>
                    <a:pt x="826" y="413"/>
                    <a:pt x="436" y="1095"/>
                  </a:cubicBezTo>
                  <a:cubicBezTo>
                    <a:pt x="0" y="1859"/>
                    <a:pt x="66" y="2810"/>
                    <a:pt x="604" y="3506"/>
                  </a:cubicBezTo>
                  <a:cubicBezTo>
                    <a:pt x="1022" y="4046"/>
                    <a:pt x="1661" y="4349"/>
                    <a:pt x="2323" y="4349"/>
                  </a:cubicBezTo>
                  <a:cubicBezTo>
                    <a:pt x="2514" y="4349"/>
                    <a:pt x="2706" y="4324"/>
                    <a:pt x="2895" y="4272"/>
                  </a:cubicBezTo>
                  <a:cubicBezTo>
                    <a:pt x="3744" y="4041"/>
                    <a:pt x="4369" y="3321"/>
                    <a:pt x="4481" y="2448"/>
                  </a:cubicBezTo>
                  <a:cubicBezTo>
                    <a:pt x="4632" y="1257"/>
                    <a:pt x="3789" y="169"/>
                    <a:pt x="2598" y="18"/>
                  </a:cubicBezTo>
                  <a:cubicBezTo>
                    <a:pt x="2505" y="6"/>
                    <a:pt x="2413" y="0"/>
                    <a:pt x="232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49" name="Google Shape;621;p33"/>
            <p:cNvSpPr>
              <a:spLocks/>
            </p:cNvSpPr>
            <p:nvPr/>
          </p:nvSpPr>
          <p:spPr bwMode="auto">
            <a:xfrm>
              <a:off x="3011575" y="2833225"/>
              <a:ext cx="115850" cy="108750"/>
            </a:xfrm>
            <a:custGeom>
              <a:avLst/>
              <a:gdLst>
                <a:gd name="T0" fmla="*/ 2325 w 4634"/>
                <a:gd name="T1" fmla="*/ 0 h 4350"/>
                <a:gd name="T2" fmla="*/ 436 w 4634"/>
                <a:gd name="T3" fmla="*/ 1096 h 4350"/>
                <a:gd name="T4" fmla="*/ 605 w 4634"/>
                <a:gd name="T5" fmla="*/ 3506 h 4350"/>
                <a:gd name="T6" fmla="*/ 2325 w 4634"/>
                <a:gd name="T7" fmla="*/ 4349 h 4350"/>
                <a:gd name="T8" fmla="*/ 2897 w 4634"/>
                <a:gd name="T9" fmla="*/ 4273 h 4350"/>
                <a:gd name="T10" fmla="*/ 4481 w 4634"/>
                <a:gd name="T11" fmla="*/ 2450 h 4350"/>
                <a:gd name="T12" fmla="*/ 2599 w 4634"/>
                <a:gd name="T13" fmla="*/ 17 h 4350"/>
                <a:gd name="T14" fmla="*/ 2325 w 4634"/>
                <a:gd name="T15" fmla="*/ 0 h 4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4"/>
                <a:gd name="T25" fmla="*/ 0 h 4350"/>
                <a:gd name="T26" fmla="*/ 4634 w 4634"/>
                <a:gd name="T27" fmla="*/ 4350 h 43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4" h="4350" extrusionOk="0">
                  <a:moveTo>
                    <a:pt x="2325" y="0"/>
                  </a:moveTo>
                  <a:cubicBezTo>
                    <a:pt x="1552" y="0"/>
                    <a:pt x="827" y="413"/>
                    <a:pt x="436" y="1096"/>
                  </a:cubicBezTo>
                  <a:cubicBezTo>
                    <a:pt x="0" y="1860"/>
                    <a:pt x="67" y="2810"/>
                    <a:pt x="605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5" y="4349"/>
                    <a:pt x="2707" y="4324"/>
                    <a:pt x="2897" y="4273"/>
                  </a:cubicBezTo>
                  <a:cubicBezTo>
                    <a:pt x="3744" y="4041"/>
                    <a:pt x="4371" y="3322"/>
                    <a:pt x="4481" y="2450"/>
                  </a:cubicBezTo>
                  <a:cubicBezTo>
                    <a:pt x="4633" y="1258"/>
                    <a:pt x="3791" y="168"/>
                    <a:pt x="2599" y="17"/>
                  </a:cubicBezTo>
                  <a:cubicBezTo>
                    <a:pt x="2508" y="6"/>
                    <a:pt x="2416" y="0"/>
                    <a:pt x="232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0" name="Google Shape;622;p33"/>
            <p:cNvSpPr>
              <a:spLocks/>
            </p:cNvSpPr>
            <p:nvPr/>
          </p:nvSpPr>
          <p:spPr bwMode="auto">
            <a:xfrm>
              <a:off x="2961175" y="3229575"/>
              <a:ext cx="115825" cy="108725"/>
            </a:xfrm>
            <a:custGeom>
              <a:avLst/>
              <a:gdLst>
                <a:gd name="T0" fmla="*/ 2325 w 4633"/>
                <a:gd name="T1" fmla="*/ 0 h 4349"/>
                <a:gd name="T2" fmla="*/ 437 w 4633"/>
                <a:gd name="T3" fmla="*/ 1096 h 4349"/>
                <a:gd name="T4" fmla="*/ 605 w 4633"/>
                <a:gd name="T5" fmla="*/ 3506 h 4349"/>
                <a:gd name="T6" fmla="*/ 2324 w 4633"/>
                <a:gd name="T7" fmla="*/ 4349 h 4349"/>
                <a:gd name="T8" fmla="*/ 2896 w 4633"/>
                <a:gd name="T9" fmla="*/ 4272 h 4349"/>
                <a:gd name="T10" fmla="*/ 4482 w 4633"/>
                <a:gd name="T11" fmla="*/ 2449 h 4349"/>
                <a:gd name="T12" fmla="*/ 2599 w 4633"/>
                <a:gd name="T13" fmla="*/ 18 h 4349"/>
                <a:gd name="T14" fmla="*/ 2325 w 4633"/>
                <a:gd name="T15" fmla="*/ 0 h 4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3"/>
                <a:gd name="T25" fmla="*/ 0 h 4349"/>
                <a:gd name="T26" fmla="*/ 4633 w 4633"/>
                <a:gd name="T27" fmla="*/ 4349 h 4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3" h="4349" extrusionOk="0">
                  <a:moveTo>
                    <a:pt x="2325" y="0"/>
                  </a:moveTo>
                  <a:cubicBezTo>
                    <a:pt x="1551" y="0"/>
                    <a:pt x="827" y="413"/>
                    <a:pt x="437" y="1096"/>
                  </a:cubicBezTo>
                  <a:cubicBezTo>
                    <a:pt x="1" y="1859"/>
                    <a:pt x="67" y="2811"/>
                    <a:pt x="605" y="3506"/>
                  </a:cubicBezTo>
                  <a:cubicBezTo>
                    <a:pt x="1023" y="4046"/>
                    <a:pt x="1662" y="4349"/>
                    <a:pt x="2324" y="4349"/>
                  </a:cubicBezTo>
                  <a:cubicBezTo>
                    <a:pt x="2514" y="4349"/>
                    <a:pt x="2707" y="4324"/>
                    <a:pt x="2896" y="4272"/>
                  </a:cubicBezTo>
                  <a:cubicBezTo>
                    <a:pt x="3745" y="4041"/>
                    <a:pt x="4370" y="3321"/>
                    <a:pt x="4482" y="2449"/>
                  </a:cubicBezTo>
                  <a:cubicBezTo>
                    <a:pt x="4633" y="1258"/>
                    <a:pt x="3790" y="169"/>
                    <a:pt x="2599" y="18"/>
                  </a:cubicBezTo>
                  <a:cubicBezTo>
                    <a:pt x="2507" y="6"/>
                    <a:pt x="2415" y="0"/>
                    <a:pt x="232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1" name="Google Shape;623;p33"/>
            <p:cNvSpPr>
              <a:spLocks/>
            </p:cNvSpPr>
            <p:nvPr/>
          </p:nvSpPr>
          <p:spPr bwMode="auto">
            <a:xfrm>
              <a:off x="2910775" y="3625925"/>
              <a:ext cx="115825" cy="108775"/>
            </a:xfrm>
            <a:custGeom>
              <a:avLst/>
              <a:gdLst>
                <a:gd name="T0" fmla="*/ 2322 w 4633"/>
                <a:gd name="T1" fmla="*/ 1 h 4351"/>
                <a:gd name="T2" fmla="*/ 436 w 4633"/>
                <a:gd name="T3" fmla="*/ 1097 h 4351"/>
                <a:gd name="T4" fmla="*/ 605 w 4633"/>
                <a:gd name="T5" fmla="*/ 3506 h 4351"/>
                <a:gd name="T6" fmla="*/ 2326 w 4633"/>
                <a:gd name="T7" fmla="*/ 4350 h 4351"/>
                <a:gd name="T8" fmla="*/ 2897 w 4633"/>
                <a:gd name="T9" fmla="*/ 4274 h 4351"/>
                <a:gd name="T10" fmla="*/ 4481 w 4633"/>
                <a:gd name="T11" fmla="*/ 2449 h 4351"/>
                <a:gd name="T12" fmla="*/ 2598 w 4633"/>
                <a:gd name="T13" fmla="*/ 18 h 4351"/>
                <a:gd name="T14" fmla="*/ 2322 w 4633"/>
                <a:gd name="T15" fmla="*/ 1 h 4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33"/>
                <a:gd name="T25" fmla="*/ 0 h 4351"/>
                <a:gd name="T26" fmla="*/ 4633 w 4633"/>
                <a:gd name="T27" fmla="*/ 4351 h 43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33" h="4351" extrusionOk="0">
                  <a:moveTo>
                    <a:pt x="2322" y="1"/>
                  </a:moveTo>
                  <a:cubicBezTo>
                    <a:pt x="1550" y="1"/>
                    <a:pt x="827" y="414"/>
                    <a:pt x="436" y="1097"/>
                  </a:cubicBezTo>
                  <a:cubicBezTo>
                    <a:pt x="0" y="1861"/>
                    <a:pt x="66" y="2811"/>
                    <a:pt x="605" y="3506"/>
                  </a:cubicBezTo>
                  <a:cubicBezTo>
                    <a:pt x="1024" y="4047"/>
                    <a:pt x="1663" y="4350"/>
                    <a:pt x="2326" y="4350"/>
                  </a:cubicBezTo>
                  <a:cubicBezTo>
                    <a:pt x="2516" y="4350"/>
                    <a:pt x="2708" y="4325"/>
                    <a:pt x="2897" y="4274"/>
                  </a:cubicBezTo>
                  <a:cubicBezTo>
                    <a:pt x="3745" y="4041"/>
                    <a:pt x="4371" y="3322"/>
                    <a:pt x="4481" y="2449"/>
                  </a:cubicBezTo>
                  <a:cubicBezTo>
                    <a:pt x="4632" y="1258"/>
                    <a:pt x="3789" y="169"/>
                    <a:pt x="2598" y="18"/>
                  </a:cubicBezTo>
                  <a:cubicBezTo>
                    <a:pt x="2506" y="6"/>
                    <a:pt x="2414" y="1"/>
                    <a:pt x="232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2" name="Google Shape;624;p33"/>
            <p:cNvSpPr>
              <a:spLocks/>
            </p:cNvSpPr>
            <p:nvPr/>
          </p:nvSpPr>
          <p:spPr bwMode="auto">
            <a:xfrm>
              <a:off x="3054800" y="417250"/>
              <a:ext cx="314200" cy="256900"/>
            </a:xfrm>
            <a:custGeom>
              <a:avLst/>
              <a:gdLst>
                <a:gd name="T0" fmla="*/ 5441 w 12568"/>
                <a:gd name="T1" fmla="*/ 0 h 10276"/>
                <a:gd name="T2" fmla="*/ 4352 w 12568"/>
                <a:gd name="T3" fmla="*/ 90 h 10276"/>
                <a:gd name="T4" fmla="*/ 2097 w 12568"/>
                <a:gd name="T5" fmla="*/ 991 h 10276"/>
                <a:gd name="T6" fmla="*/ 455 w 12568"/>
                <a:gd name="T7" fmla="*/ 2808 h 10276"/>
                <a:gd name="T8" fmla="*/ 1 w 12568"/>
                <a:gd name="T9" fmla="*/ 5044 h 10276"/>
                <a:gd name="T10" fmla="*/ 330 w 12568"/>
                <a:gd name="T11" fmla="*/ 7039 h 10276"/>
                <a:gd name="T12" fmla="*/ 1161 w 12568"/>
                <a:gd name="T13" fmla="*/ 8596 h 10276"/>
                <a:gd name="T14" fmla="*/ 2228 w 12568"/>
                <a:gd name="T15" fmla="*/ 9581 h 10276"/>
                <a:gd name="T16" fmla="*/ 3188 w 12568"/>
                <a:gd name="T17" fmla="*/ 10078 h 10276"/>
                <a:gd name="T18" fmla="*/ 3841 w 12568"/>
                <a:gd name="T19" fmla="*/ 10254 h 10276"/>
                <a:gd name="T20" fmla="*/ 4022 w 12568"/>
                <a:gd name="T21" fmla="*/ 10276 h 10276"/>
                <a:gd name="T22" fmla="*/ 4083 w 12568"/>
                <a:gd name="T23" fmla="*/ 10257 h 10276"/>
                <a:gd name="T24" fmla="*/ 3892 w 12568"/>
                <a:gd name="T25" fmla="*/ 10103 h 10276"/>
                <a:gd name="T26" fmla="*/ 3318 w 12568"/>
                <a:gd name="T27" fmla="*/ 9800 h 10276"/>
                <a:gd name="T28" fmla="*/ 2493 w 12568"/>
                <a:gd name="T29" fmla="*/ 9226 h 10276"/>
                <a:gd name="T30" fmla="*/ 1613 w 12568"/>
                <a:gd name="T31" fmla="*/ 8265 h 10276"/>
                <a:gd name="T32" fmla="*/ 958 w 12568"/>
                <a:gd name="T33" fmla="*/ 6841 h 10276"/>
                <a:gd name="T34" fmla="*/ 732 w 12568"/>
                <a:gd name="T35" fmla="*/ 5049 h 10276"/>
                <a:gd name="T36" fmla="*/ 1144 w 12568"/>
                <a:gd name="T37" fmla="*/ 3168 h 10276"/>
                <a:gd name="T38" fmla="*/ 2542 w 12568"/>
                <a:gd name="T39" fmla="*/ 1647 h 10276"/>
                <a:gd name="T40" fmla="*/ 4488 w 12568"/>
                <a:gd name="T41" fmla="*/ 855 h 10276"/>
                <a:gd name="T42" fmla="*/ 5591 w 12568"/>
                <a:gd name="T43" fmla="*/ 757 h 10276"/>
                <a:gd name="T44" fmla="*/ 6483 w 12568"/>
                <a:gd name="T45" fmla="*/ 815 h 10276"/>
                <a:gd name="T46" fmla="*/ 9744 w 12568"/>
                <a:gd name="T47" fmla="*/ 1940 h 10276"/>
                <a:gd name="T48" fmla="*/ 11759 w 12568"/>
                <a:gd name="T49" fmla="*/ 3226 h 10276"/>
                <a:gd name="T50" fmla="*/ 12515 w 12568"/>
                <a:gd name="T51" fmla="*/ 3693 h 10276"/>
                <a:gd name="T52" fmla="*/ 12532 w 12568"/>
                <a:gd name="T53" fmla="*/ 3687 h 10276"/>
                <a:gd name="T54" fmla="*/ 11956 w 12568"/>
                <a:gd name="T55" fmla="*/ 2988 h 10276"/>
                <a:gd name="T56" fmla="*/ 10029 w 12568"/>
                <a:gd name="T57" fmla="*/ 1457 h 10276"/>
                <a:gd name="T58" fmla="*/ 6587 w 12568"/>
                <a:gd name="T59" fmla="*/ 93 h 10276"/>
                <a:gd name="T60" fmla="*/ 5441 w 12568"/>
                <a:gd name="T61" fmla="*/ 0 h 10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8"/>
                <a:gd name="T94" fmla="*/ 0 h 10276"/>
                <a:gd name="T95" fmla="*/ 12568 w 12568"/>
                <a:gd name="T96" fmla="*/ 10276 h 10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8" h="10276" extrusionOk="0">
                  <a:moveTo>
                    <a:pt x="5441" y="0"/>
                  </a:moveTo>
                  <a:cubicBezTo>
                    <a:pt x="5085" y="0"/>
                    <a:pt x="4720" y="28"/>
                    <a:pt x="4352" y="90"/>
                  </a:cubicBezTo>
                  <a:cubicBezTo>
                    <a:pt x="3544" y="226"/>
                    <a:pt x="2775" y="533"/>
                    <a:pt x="2097" y="991"/>
                  </a:cubicBezTo>
                  <a:cubicBezTo>
                    <a:pt x="1402" y="1461"/>
                    <a:pt x="824" y="2090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6" y="5722"/>
                    <a:pt x="117" y="6395"/>
                    <a:pt x="330" y="7039"/>
                  </a:cubicBezTo>
                  <a:cubicBezTo>
                    <a:pt x="520" y="7648"/>
                    <a:pt x="840" y="8164"/>
                    <a:pt x="1161" y="8596"/>
                  </a:cubicBezTo>
                  <a:cubicBezTo>
                    <a:pt x="1505" y="9017"/>
                    <a:pt x="1869" y="9352"/>
                    <a:pt x="2228" y="9581"/>
                  </a:cubicBezTo>
                  <a:cubicBezTo>
                    <a:pt x="2577" y="9830"/>
                    <a:pt x="2916" y="9965"/>
                    <a:pt x="3188" y="10078"/>
                  </a:cubicBezTo>
                  <a:cubicBezTo>
                    <a:pt x="3462" y="10187"/>
                    <a:pt x="3693" y="10220"/>
                    <a:pt x="3841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7"/>
                  </a:cubicBezTo>
                  <a:cubicBezTo>
                    <a:pt x="4091" y="10231"/>
                    <a:pt x="4024" y="10178"/>
                    <a:pt x="3892" y="10103"/>
                  </a:cubicBezTo>
                  <a:cubicBezTo>
                    <a:pt x="3763" y="10022"/>
                    <a:pt x="3558" y="9944"/>
                    <a:pt x="3318" y="9800"/>
                  </a:cubicBezTo>
                  <a:cubicBezTo>
                    <a:pt x="3082" y="9650"/>
                    <a:pt x="2786" y="9485"/>
                    <a:pt x="2493" y="9226"/>
                  </a:cubicBezTo>
                  <a:cubicBezTo>
                    <a:pt x="2188" y="8986"/>
                    <a:pt x="1891" y="8658"/>
                    <a:pt x="1613" y="8265"/>
                  </a:cubicBezTo>
                  <a:cubicBezTo>
                    <a:pt x="1356" y="7860"/>
                    <a:pt x="1099" y="7393"/>
                    <a:pt x="958" y="6841"/>
                  </a:cubicBezTo>
                  <a:cubicBezTo>
                    <a:pt x="795" y="6258"/>
                    <a:pt x="718" y="5655"/>
                    <a:pt x="732" y="5049"/>
                  </a:cubicBezTo>
                  <a:cubicBezTo>
                    <a:pt x="755" y="4417"/>
                    <a:pt x="834" y="3727"/>
                    <a:pt x="1144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2"/>
                    <a:pt x="3791" y="982"/>
                    <a:pt x="4488" y="855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3" y="778"/>
                    <a:pt x="6483" y="815"/>
                  </a:cubicBezTo>
                  <a:cubicBezTo>
                    <a:pt x="7765" y="985"/>
                    <a:pt x="8868" y="1460"/>
                    <a:pt x="9744" y="1940"/>
                  </a:cubicBezTo>
                  <a:cubicBezTo>
                    <a:pt x="10622" y="2421"/>
                    <a:pt x="11290" y="2903"/>
                    <a:pt x="11759" y="3226"/>
                  </a:cubicBezTo>
                  <a:cubicBezTo>
                    <a:pt x="12181" y="3521"/>
                    <a:pt x="12441" y="3693"/>
                    <a:pt x="12515" y="3693"/>
                  </a:cubicBezTo>
                  <a:cubicBezTo>
                    <a:pt x="12523" y="3693"/>
                    <a:pt x="12529" y="3691"/>
                    <a:pt x="12532" y="3687"/>
                  </a:cubicBezTo>
                  <a:cubicBezTo>
                    <a:pt x="12567" y="3647"/>
                    <a:pt x="12369" y="3394"/>
                    <a:pt x="11956" y="2988"/>
                  </a:cubicBezTo>
                  <a:cubicBezTo>
                    <a:pt x="11365" y="2416"/>
                    <a:pt x="10720" y="1903"/>
                    <a:pt x="10029" y="1457"/>
                  </a:cubicBezTo>
                  <a:cubicBezTo>
                    <a:pt x="9151" y="894"/>
                    <a:pt x="7993" y="323"/>
                    <a:pt x="6587" y="93"/>
                  </a:cubicBezTo>
                  <a:cubicBezTo>
                    <a:pt x="6219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3" name="Google Shape;625;p33"/>
            <p:cNvSpPr>
              <a:spLocks/>
            </p:cNvSpPr>
            <p:nvPr/>
          </p:nvSpPr>
          <p:spPr bwMode="auto">
            <a:xfrm>
              <a:off x="3004425" y="813600"/>
              <a:ext cx="314150" cy="256925"/>
            </a:xfrm>
            <a:custGeom>
              <a:avLst/>
              <a:gdLst>
                <a:gd name="T0" fmla="*/ 5439 w 12566"/>
                <a:gd name="T1" fmla="*/ 0 h 10277"/>
                <a:gd name="T2" fmla="*/ 4351 w 12566"/>
                <a:gd name="T3" fmla="*/ 91 h 10277"/>
                <a:gd name="T4" fmla="*/ 2096 w 12566"/>
                <a:gd name="T5" fmla="*/ 992 h 10277"/>
                <a:gd name="T6" fmla="*/ 454 w 12566"/>
                <a:gd name="T7" fmla="*/ 2807 h 10277"/>
                <a:gd name="T8" fmla="*/ 0 w 12566"/>
                <a:gd name="T9" fmla="*/ 5044 h 10277"/>
                <a:gd name="T10" fmla="*/ 329 w 12566"/>
                <a:gd name="T11" fmla="*/ 7038 h 10277"/>
                <a:gd name="T12" fmla="*/ 1160 w 12566"/>
                <a:gd name="T13" fmla="*/ 8597 h 10277"/>
                <a:gd name="T14" fmla="*/ 2226 w 12566"/>
                <a:gd name="T15" fmla="*/ 9581 h 10277"/>
                <a:gd name="T16" fmla="*/ 3186 w 12566"/>
                <a:gd name="T17" fmla="*/ 10079 h 10277"/>
                <a:gd name="T18" fmla="*/ 3841 w 12566"/>
                <a:gd name="T19" fmla="*/ 10254 h 10277"/>
                <a:gd name="T20" fmla="*/ 4020 w 12566"/>
                <a:gd name="T21" fmla="*/ 10276 h 10277"/>
                <a:gd name="T22" fmla="*/ 4083 w 12566"/>
                <a:gd name="T23" fmla="*/ 10258 h 10277"/>
                <a:gd name="T24" fmla="*/ 3892 w 12566"/>
                <a:gd name="T25" fmla="*/ 10103 h 10277"/>
                <a:gd name="T26" fmla="*/ 3318 w 12566"/>
                <a:gd name="T27" fmla="*/ 9799 h 10277"/>
                <a:gd name="T28" fmla="*/ 2492 w 12566"/>
                <a:gd name="T29" fmla="*/ 9227 h 10277"/>
                <a:gd name="T30" fmla="*/ 1613 w 12566"/>
                <a:gd name="T31" fmla="*/ 8266 h 10277"/>
                <a:gd name="T32" fmla="*/ 956 w 12566"/>
                <a:gd name="T33" fmla="*/ 6842 h 10277"/>
                <a:gd name="T34" fmla="*/ 730 w 12566"/>
                <a:gd name="T35" fmla="*/ 5048 h 10277"/>
                <a:gd name="T36" fmla="*/ 1142 w 12566"/>
                <a:gd name="T37" fmla="*/ 3168 h 10277"/>
                <a:gd name="T38" fmla="*/ 2540 w 12566"/>
                <a:gd name="T39" fmla="*/ 1647 h 10277"/>
                <a:gd name="T40" fmla="*/ 4486 w 12566"/>
                <a:gd name="T41" fmla="*/ 855 h 10277"/>
                <a:gd name="T42" fmla="*/ 5586 w 12566"/>
                <a:gd name="T43" fmla="*/ 756 h 10277"/>
                <a:gd name="T44" fmla="*/ 6481 w 12566"/>
                <a:gd name="T45" fmla="*/ 815 h 10277"/>
                <a:gd name="T46" fmla="*/ 9742 w 12566"/>
                <a:gd name="T47" fmla="*/ 1939 h 10277"/>
                <a:gd name="T48" fmla="*/ 11758 w 12566"/>
                <a:gd name="T49" fmla="*/ 3226 h 10277"/>
                <a:gd name="T50" fmla="*/ 12513 w 12566"/>
                <a:gd name="T51" fmla="*/ 3693 h 10277"/>
                <a:gd name="T52" fmla="*/ 12531 w 12566"/>
                <a:gd name="T53" fmla="*/ 3687 h 10277"/>
                <a:gd name="T54" fmla="*/ 11954 w 12566"/>
                <a:gd name="T55" fmla="*/ 2989 h 10277"/>
                <a:gd name="T56" fmla="*/ 10028 w 12566"/>
                <a:gd name="T57" fmla="*/ 1459 h 10277"/>
                <a:gd name="T58" fmla="*/ 6586 w 12566"/>
                <a:gd name="T59" fmla="*/ 93 h 10277"/>
                <a:gd name="T60" fmla="*/ 5439 w 12566"/>
                <a:gd name="T61" fmla="*/ 0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6"/>
                <a:gd name="T94" fmla="*/ 0 h 10277"/>
                <a:gd name="T95" fmla="*/ 12566 w 12566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6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1" y="91"/>
                  </a:cubicBezTo>
                  <a:cubicBezTo>
                    <a:pt x="3543" y="227"/>
                    <a:pt x="2775" y="534"/>
                    <a:pt x="2096" y="992"/>
                  </a:cubicBezTo>
                  <a:cubicBezTo>
                    <a:pt x="1400" y="1461"/>
                    <a:pt x="823" y="2090"/>
                    <a:pt x="454" y="2807"/>
                  </a:cubicBezTo>
                  <a:cubicBezTo>
                    <a:pt x="64" y="3558"/>
                    <a:pt x="9" y="4336"/>
                    <a:pt x="0" y="5044"/>
                  </a:cubicBezTo>
                  <a:cubicBezTo>
                    <a:pt x="5" y="5721"/>
                    <a:pt x="117" y="6394"/>
                    <a:pt x="329" y="7038"/>
                  </a:cubicBezTo>
                  <a:cubicBezTo>
                    <a:pt x="520" y="7648"/>
                    <a:pt x="838" y="8165"/>
                    <a:pt x="1160" y="8597"/>
                  </a:cubicBezTo>
                  <a:cubicBezTo>
                    <a:pt x="1504" y="9018"/>
                    <a:pt x="1868" y="9353"/>
                    <a:pt x="2226" y="9581"/>
                  </a:cubicBezTo>
                  <a:cubicBezTo>
                    <a:pt x="2575" y="9829"/>
                    <a:pt x="2916" y="9965"/>
                    <a:pt x="3186" y="10079"/>
                  </a:cubicBezTo>
                  <a:cubicBezTo>
                    <a:pt x="3461" y="10187"/>
                    <a:pt x="3691" y="10221"/>
                    <a:pt x="3841" y="10254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90" y="10231"/>
                    <a:pt x="4023" y="10179"/>
                    <a:pt x="3892" y="10103"/>
                  </a:cubicBezTo>
                  <a:cubicBezTo>
                    <a:pt x="3763" y="10021"/>
                    <a:pt x="3557" y="9943"/>
                    <a:pt x="3318" y="9799"/>
                  </a:cubicBezTo>
                  <a:cubicBezTo>
                    <a:pt x="3081" y="9649"/>
                    <a:pt x="2784" y="9485"/>
                    <a:pt x="2492" y="9227"/>
                  </a:cubicBezTo>
                  <a:cubicBezTo>
                    <a:pt x="2188" y="8986"/>
                    <a:pt x="1890" y="8657"/>
                    <a:pt x="1613" y="8266"/>
                  </a:cubicBezTo>
                  <a:cubicBezTo>
                    <a:pt x="1356" y="7860"/>
                    <a:pt x="1099" y="7394"/>
                    <a:pt x="956" y="6842"/>
                  </a:cubicBezTo>
                  <a:cubicBezTo>
                    <a:pt x="793" y="6258"/>
                    <a:pt x="716" y="5654"/>
                    <a:pt x="730" y="5048"/>
                  </a:cubicBezTo>
                  <a:cubicBezTo>
                    <a:pt x="754" y="4416"/>
                    <a:pt x="831" y="3728"/>
                    <a:pt x="1142" y="3168"/>
                  </a:cubicBezTo>
                  <a:cubicBezTo>
                    <a:pt x="1456" y="2578"/>
                    <a:pt x="1943" y="2051"/>
                    <a:pt x="2540" y="1647"/>
                  </a:cubicBezTo>
                  <a:cubicBezTo>
                    <a:pt x="3127" y="1251"/>
                    <a:pt x="3790" y="981"/>
                    <a:pt x="4486" y="855"/>
                  </a:cubicBezTo>
                  <a:cubicBezTo>
                    <a:pt x="4854" y="786"/>
                    <a:pt x="5223" y="756"/>
                    <a:pt x="5586" y="756"/>
                  </a:cubicBezTo>
                  <a:cubicBezTo>
                    <a:pt x="5890" y="756"/>
                    <a:pt x="6189" y="777"/>
                    <a:pt x="6481" y="815"/>
                  </a:cubicBezTo>
                  <a:cubicBezTo>
                    <a:pt x="7764" y="986"/>
                    <a:pt x="8867" y="1460"/>
                    <a:pt x="9742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79" y="3522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4" y="2417"/>
                    <a:pt x="10718" y="1904"/>
                    <a:pt x="10028" y="1459"/>
                  </a:cubicBezTo>
                  <a:cubicBezTo>
                    <a:pt x="9150" y="894"/>
                    <a:pt x="7993" y="322"/>
                    <a:pt x="6586" y="93"/>
                  </a:cubicBezTo>
                  <a:cubicBezTo>
                    <a:pt x="6218" y="35"/>
                    <a:pt x="5833" y="0"/>
                    <a:pt x="5439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4" name="Google Shape;626;p33"/>
            <p:cNvSpPr>
              <a:spLocks/>
            </p:cNvSpPr>
            <p:nvPr/>
          </p:nvSpPr>
          <p:spPr bwMode="auto">
            <a:xfrm>
              <a:off x="2954000" y="1209950"/>
              <a:ext cx="314150" cy="256925"/>
            </a:xfrm>
            <a:custGeom>
              <a:avLst/>
              <a:gdLst>
                <a:gd name="T0" fmla="*/ 5441 w 12566"/>
                <a:gd name="T1" fmla="*/ 1 h 10277"/>
                <a:gd name="T2" fmla="*/ 4351 w 12566"/>
                <a:gd name="T3" fmla="*/ 91 h 10277"/>
                <a:gd name="T4" fmla="*/ 2096 w 12566"/>
                <a:gd name="T5" fmla="*/ 992 h 10277"/>
                <a:gd name="T6" fmla="*/ 454 w 12566"/>
                <a:gd name="T7" fmla="*/ 2808 h 10277"/>
                <a:gd name="T8" fmla="*/ 1 w 12566"/>
                <a:gd name="T9" fmla="*/ 5044 h 10277"/>
                <a:gd name="T10" fmla="*/ 330 w 12566"/>
                <a:gd name="T11" fmla="*/ 7039 h 10277"/>
                <a:gd name="T12" fmla="*/ 1161 w 12566"/>
                <a:gd name="T13" fmla="*/ 8597 h 10277"/>
                <a:gd name="T14" fmla="*/ 2227 w 12566"/>
                <a:gd name="T15" fmla="*/ 9582 h 10277"/>
                <a:gd name="T16" fmla="*/ 3188 w 12566"/>
                <a:gd name="T17" fmla="*/ 10079 h 10277"/>
                <a:gd name="T18" fmla="*/ 3841 w 12566"/>
                <a:gd name="T19" fmla="*/ 10255 h 10277"/>
                <a:gd name="T20" fmla="*/ 4020 w 12566"/>
                <a:gd name="T21" fmla="*/ 10277 h 10277"/>
                <a:gd name="T22" fmla="*/ 4083 w 12566"/>
                <a:gd name="T23" fmla="*/ 10257 h 10277"/>
                <a:gd name="T24" fmla="*/ 3892 w 12566"/>
                <a:gd name="T25" fmla="*/ 10104 h 10277"/>
                <a:gd name="T26" fmla="*/ 3318 w 12566"/>
                <a:gd name="T27" fmla="*/ 9800 h 10277"/>
                <a:gd name="T28" fmla="*/ 2493 w 12566"/>
                <a:gd name="T29" fmla="*/ 9227 h 10277"/>
                <a:gd name="T30" fmla="*/ 1613 w 12566"/>
                <a:gd name="T31" fmla="*/ 8266 h 10277"/>
                <a:gd name="T32" fmla="*/ 956 w 12566"/>
                <a:gd name="T33" fmla="*/ 6842 h 10277"/>
                <a:gd name="T34" fmla="*/ 731 w 12566"/>
                <a:gd name="T35" fmla="*/ 5050 h 10277"/>
                <a:gd name="T36" fmla="*/ 1142 w 12566"/>
                <a:gd name="T37" fmla="*/ 3169 h 10277"/>
                <a:gd name="T38" fmla="*/ 2540 w 12566"/>
                <a:gd name="T39" fmla="*/ 1648 h 10277"/>
                <a:gd name="T40" fmla="*/ 4486 w 12566"/>
                <a:gd name="T41" fmla="*/ 856 h 10277"/>
                <a:gd name="T42" fmla="*/ 5589 w 12566"/>
                <a:gd name="T43" fmla="*/ 758 h 10277"/>
                <a:gd name="T44" fmla="*/ 6481 w 12566"/>
                <a:gd name="T45" fmla="*/ 816 h 10277"/>
                <a:gd name="T46" fmla="*/ 9742 w 12566"/>
                <a:gd name="T47" fmla="*/ 1941 h 10277"/>
                <a:gd name="T48" fmla="*/ 11758 w 12566"/>
                <a:gd name="T49" fmla="*/ 3227 h 10277"/>
                <a:gd name="T50" fmla="*/ 12513 w 12566"/>
                <a:gd name="T51" fmla="*/ 3694 h 10277"/>
                <a:gd name="T52" fmla="*/ 12531 w 12566"/>
                <a:gd name="T53" fmla="*/ 3688 h 10277"/>
                <a:gd name="T54" fmla="*/ 11954 w 12566"/>
                <a:gd name="T55" fmla="*/ 2990 h 10277"/>
                <a:gd name="T56" fmla="*/ 10028 w 12566"/>
                <a:gd name="T57" fmla="*/ 1458 h 10277"/>
                <a:gd name="T58" fmla="*/ 6587 w 12566"/>
                <a:gd name="T59" fmla="*/ 93 h 10277"/>
                <a:gd name="T60" fmla="*/ 5441 w 12566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6"/>
                <a:gd name="T94" fmla="*/ 0 h 10277"/>
                <a:gd name="T95" fmla="*/ 12566 w 12566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6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0" y="1462"/>
                    <a:pt x="824" y="2091"/>
                    <a:pt x="454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8"/>
                    <a:pt x="840" y="8165"/>
                    <a:pt x="1161" y="8597"/>
                  </a:cubicBezTo>
                  <a:cubicBezTo>
                    <a:pt x="1505" y="9017"/>
                    <a:pt x="1869" y="9353"/>
                    <a:pt x="2227" y="9582"/>
                  </a:cubicBezTo>
                  <a:cubicBezTo>
                    <a:pt x="2575" y="9830"/>
                    <a:pt x="2916" y="9966"/>
                    <a:pt x="3188" y="10079"/>
                  </a:cubicBezTo>
                  <a:cubicBezTo>
                    <a:pt x="3462" y="10188"/>
                    <a:pt x="3692" y="10220"/>
                    <a:pt x="3841" y="10255"/>
                  </a:cubicBezTo>
                  <a:cubicBezTo>
                    <a:pt x="3920" y="10269"/>
                    <a:pt x="3979" y="10277"/>
                    <a:pt x="4020" y="10277"/>
                  </a:cubicBezTo>
                  <a:cubicBezTo>
                    <a:pt x="4058" y="10277"/>
                    <a:pt x="4079" y="10270"/>
                    <a:pt x="4083" y="10257"/>
                  </a:cubicBezTo>
                  <a:cubicBezTo>
                    <a:pt x="4091" y="10232"/>
                    <a:pt x="4024" y="10178"/>
                    <a:pt x="3892" y="10104"/>
                  </a:cubicBezTo>
                  <a:cubicBezTo>
                    <a:pt x="3763" y="10023"/>
                    <a:pt x="3558" y="9945"/>
                    <a:pt x="3318" y="9800"/>
                  </a:cubicBezTo>
                  <a:cubicBezTo>
                    <a:pt x="3081" y="9651"/>
                    <a:pt x="2785" y="9487"/>
                    <a:pt x="2493" y="9227"/>
                  </a:cubicBezTo>
                  <a:cubicBezTo>
                    <a:pt x="2188" y="8987"/>
                    <a:pt x="1891" y="8659"/>
                    <a:pt x="1613" y="8266"/>
                  </a:cubicBezTo>
                  <a:cubicBezTo>
                    <a:pt x="1356" y="7862"/>
                    <a:pt x="1099" y="7394"/>
                    <a:pt x="956" y="6842"/>
                  </a:cubicBezTo>
                  <a:cubicBezTo>
                    <a:pt x="793" y="6260"/>
                    <a:pt x="717" y="5656"/>
                    <a:pt x="731" y="5050"/>
                  </a:cubicBezTo>
                  <a:cubicBezTo>
                    <a:pt x="754" y="4418"/>
                    <a:pt x="832" y="3728"/>
                    <a:pt x="1142" y="3169"/>
                  </a:cubicBezTo>
                  <a:cubicBezTo>
                    <a:pt x="1456" y="2580"/>
                    <a:pt x="1943" y="2052"/>
                    <a:pt x="2540" y="1648"/>
                  </a:cubicBezTo>
                  <a:cubicBezTo>
                    <a:pt x="3127" y="1253"/>
                    <a:pt x="3790" y="983"/>
                    <a:pt x="4486" y="856"/>
                  </a:cubicBezTo>
                  <a:cubicBezTo>
                    <a:pt x="4856" y="788"/>
                    <a:pt x="5226" y="758"/>
                    <a:pt x="5589" y="758"/>
                  </a:cubicBezTo>
                  <a:cubicBezTo>
                    <a:pt x="5892" y="758"/>
                    <a:pt x="6191" y="779"/>
                    <a:pt x="6481" y="816"/>
                  </a:cubicBezTo>
                  <a:cubicBezTo>
                    <a:pt x="7764" y="986"/>
                    <a:pt x="8867" y="1461"/>
                    <a:pt x="9742" y="1941"/>
                  </a:cubicBezTo>
                  <a:cubicBezTo>
                    <a:pt x="10620" y="2422"/>
                    <a:pt x="11288" y="2905"/>
                    <a:pt x="11758" y="3227"/>
                  </a:cubicBezTo>
                  <a:cubicBezTo>
                    <a:pt x="12179" y="3522"/>
                    <a:pt x="12438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7" y="3395"/>
                    <a:pt x="11954" y="2990"/>
                  </a:cubicBezTo>
                  <a:cubicBezTo>
                    <a:pt x="11364" y="2417"/>
                    <a:pt x="10719" y="1905"/>
                    <a:pt x="10028" y="1458"/>
                  </a:cubicBezTo>
                  <a:cubicBezTo>
                    <a:pt x="9151" y="895"/>
                    <a:pt x="7993" y="323"/>
                    <a:pt x="6587" y="93"/>
                  </a:cubicBezTo>
                  <a:cubicBezTo>
                    <a:pt x="6219" y="35"/>
                    <a:pt x="5835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5" name="Google Shape;627;p33"/>
            <p:cNvSpPr>
              <a:spLocks/>
            </p:cNvSpPr>
            <p:nvPr/>
          </p:nvSpPr>
          <p:spPr bwMode="auto">
            <a:xfrm>
              <a:off x="2903600" y="1606300"/>
              <a:ext cx="314175" cy="256925"/>
            </a:xfrm>
            <a:custGeom>
              <a:avLst/>
              <a:gdLst>
                <a:gd name="T0" fmla="*/ 5441 w 12567"/>
                <a:gd name="T1" fmla="*/ 1 h 10277"/>
                <a:gd name="T2" fmla="*/ 4351 w 12567"/>
                <a:gd name="T3" fmla="*/ 91 h 10277"/>
                <a:gd name="T4" fmla="*/ 2096 w 12567"/>
                <a:gd name="T5" fmla="*/ 992 h 10277"/>
                <a:gd name="T6" fmla="*/ 455 w 12567"/>
                <a:gd name="T7" fmla="*/ 2808 h 10277"/>
                <a:gd name="T8" fmla="*/ 0 w 12567"/>
                <a:gd name="T9" fmla="*/ 5045 h 10277"/>
                <a:gd name="T10" fmla="*/ 330 w 12567"/>
                <a:gd name="T11" fmla="*/ 7038 h 10277"/>
                <a:gd name="T12" fmla="*/ 1161 w 12567"/>
                <a:gd name="T13" fmla="*/ 8598 h 10277"/>
                <a:gd name="T14" fmla="*/ 2227 w 12567"/>
                <a:gd name="T15" fmla="*/ 9581 h 10277"/>
                <a:gd name="T16" fmla="*/ 3187 w 12567"/>
                <a:gd name="T17" fmla="*/ 10080 h 10277"/>
                <a:gd name="T18" fmla="*/ 3842 w 12567"/>
                <a:gd name="T19" fmla="*/ 10254 h 10277"/>
                <a:gd name="T20" fmla="*/ 4022 w 12567"/>
                <a:gd name="T21" fmla="*/ 10277 h 10277"/>
                <a:gd name="T22" fmla="*/ 4082 w 12567"/>
                <a:gd name="T23" fmla="*/ 10258 h 10277"/>
                <a:gd name="T24" fmla="*/ 3892 w 12567"/>
                <a:gd name="T25" fmla="*/ 10103 h 10277"/>
                <a:gd name="T26" fmla="*/ 3319 w 12567"/>
                <a:gd name="T27" fmla="*/ 9800 h 10277"/>
                <a:gd name="T28" fmla="*/ 2492 w 12567"/>
                <a:gd name="T29" fmla="*/ 9227 h 10277"/>
                <a:gd name="T30" fmla="*/ 1613 w 12567"/>
                <a:gd name="T31" fmla="*/ 8266 h 10277"/>
                <a:gd name="T32" fmla="*/ 957 w 12567"/>
                <a:gd name="T33" fmla="*/ 6842 h 10277"/>
                <a:gd name="T34" fmla="*/ 731 w 12567"/>
                <a:gd name="T35" fmla="*/ 5049 h 10277"/>
                <a:gd name="T36" fmla="*/ 1143 w 12567"/>
                <a:gd name="T37" fmla="*/ 3167 h 10277"/>
                <a:gd name="T38" fmla="*/ 2541 w 12567"/>
                <a:gd name="T39" fmla="*/ 1647 h 10277"/>
                <a:gd name="T40" fmla="*/ 4487 w 12567"/>
                <a:gd name="T41" fmla="*/ 856 h 10277"/>
                <a:gd name="T42" fmla="*/ 5590 w 12567"/>
                <a:gd name="T43" fmla="*/ 757 h 10277"/>
                <a:gd name="T44" fmla="*/ 6481 w 12567"/>
                <a:gd name="T45" fmla="*/ 815 h 10277"/>
                <a:gd name="T46" fmla="*/ 9742 w 12567"/>
                <a:gd name="T47" fmla="*/ 1940 h 10277"/>
                <a:gd name="T48" fmla="*/ 11757 w 12567"/>
                <a:gd name="T49" fmla="*/ 3227 h 10277"/>
                <a:gd name="T50" fmla="*/ 12512 w 12567"/>
                <a:gd name="T51" fmla="*/ 3693 h 10277"/>
                <a:gd name="T52" fmla="*/ 12530 w 12567"/>
                <a:gd name="T53" fmla="*/ 3687 h 10277"/>
                <a:gd name="T54" fmla="*/ 11955 w 12567"/>
                <a:gd name="T55" fmla="*/ 2990 h 10277"/>
                <a:gd name="T56" fmla="*/ 10028 w 12567"/>
                <a:gd name="T57" fmla="*/ 1458 h 10277"/>
                <a:gd name="T58" fmla="*/ 6587 w 12567"/>
                <a:gd name="T59" fmla="*/ 93 h 10277"/>
                <a:gd name="T60" fmla="*/ 5441 w 12567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7"/>
                <a:gd name="T94" fmla="*/ 0 h 10277"/>
                <a:gd name="T95" fmla="*/ 12567 w 12567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7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7"/>
                    <a:pt x="2775" y="534"/>
                    <a:pt x="2096" y="992"/>
                  </a:cubicBezTo>
                  <a:cubicBezTo>
                    <a:pt x="1401" y="1461"/>
                    <a:pt x="824" y="2090"/>
                    <a:pt x="455" y="2808"/>
                  </a:cubicBezTo>
                  <a:cubicBezTo>
                    <a:pt x="65" y="3559"/>
                    <a:pt x="9" y="4337"/>
                    <a:pt x="0" y="5045"/>
                  </a:cubicBezTo>
                  <a:cubicBezTo>
                    <a:pt x="5" y="5722"/>
                    <a:pt x="116" y="6395"/>
                    <a:pt x="330" y="7038"/>
                  </a:cubicBezTo>
                  <a:cubicBezTo>
                    <a:pt x="520" y="7648"/>
                    <a:pt x="839" y="8164"/>
                    <a:pt x="1161" y="8598"/>
                  </a:cubicBezTo>
                  <a:cubicBezTo>
                    <a:pt x="1504" y="9018"/>
                    <a:pt x="1868" y="9352"/>
                    <a:pt x="2227" y="9581"/>
                  </a:cubicBezTo>
                  <a:cubicBezTo>
                    <a:pt x="2576" y="9830"/>
                    <a:pt x="2915" y="9965"/>
                    <a:pt x="3187" y="10080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2" y="10277"/>
                    <a:pt x="4022" y="10277"/>
                  </a:cubicBezTo>
                  <a:cubicBezTo>
                    <a:pt x="4059" y="10277"/>
                    <a:pt x="4079" y="10270"/>
                    <a:pt x="4082" y="10258"/>
                  </a:cubicBezTo>
                  <a:cubicBezTo>
                    <a:pt x="4090" y="10231"/>
                    <a:pt x="4024" y="10179"/>
                    <a:pt x="3892" y="10103"/>
                  </a:cubicBezTo>
                  <a:cubicBezTo>
                    <a:pt x="3764" y="10022"/>
                    <a:pt x="3558" y="9944"/>
                    <a:pt x="3319" y="9800"/>
                  </a:cubicBezTo>
                  <a:cubicBezTo>
                    <a:pt x="3081" y="9650"/>
                    <a:pt x="2785" y="9486"/>
                    <a:pt x="2492" y="9227"/>
                  </a:cubicBezTo>
                  <a:cubicBezTo>
                    <a:pt x="2189" y="8986"/>
                    <a:pt x="1891" y="8658"/>
                    <a:pt x="1613" y="8266"/>
                  </a:cubicBezTo>
                  <a:cubicBezTo>
                    <a:pt x="1357" y="7860"/>
                    <a:pt x="1100" y="7394"/>
                    <a:pt x="957" y="6842"/>
                  </a:cubicBezTo>
                  <a:cubicBezTo>
                    <a:pt x="794" y="6258"/>
                    <a:pt x="717" y="5655"/>
                    <a:pt x="731" y="5049"/>
                  </a:cubicBezTo>
                  <a:cubicBezTo>
                    <a:pt x="754" y="4417"/>
                    <a:pt x="832" y="3728"/>
                    <a:pt x="1143" y="3167"/>
                  </a:cubicBezTo>
                  <a:cubicBezTo>
                    <a:pt x="1456" y="2579"/>
                    <a:pt x="1943" y="2052"/>
                    <a:pt x="2541" y="1647"/>
                  </a:cubicBezTo>
                  <a:cubicBezTo>
                    <a:pt x="3128" y="1252"/>
                    <a:pt x="3790" y="982"/>
                    <a:pt x="4487" y="856"/>
                  </a:cubicBezTo>
                  <a:cubicBezTo>
                    <a:pt x="4856" y="787"/>
                    <a:pt x="5226" y="757"/>
                    <a:pt x="5590" y="757"/>
                  </a:cubicBezTo>
                  <a:cubicBezTo>
                    <a:pt x="5893" y="757"/>
                    <a:pt x="6191" y="778"/>
                    <a:pt x="6481" y="815"/>
                  </a:cubicBezTo>
                  <a:cubicBezTo>
                    <a:pt x="7765" y="986"/>
                    <a:pt x="8866" y="1460"/>
                    <a:pt x="9742" y="1940"/>
                  </a:cubicBezTo>
                  <a:cubicBezTo>
                    <a:pt x="10620" y="2421"/>
                    <a:pt x="11288" y="2905"/>
                    <a:pt x="11757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30" y="3687"/>
                  </a:cubicBezTo>
                  <a:cubicBezTo>
                    <a:pt x="12566" y="3647"/>
                    <a:pt x="12367" y="3394"/>
                    <a:pt x="11955" y="2990"/>
                  </a:cubicBezTo>
                  <a:cubicBezTo>
                    <a:pt x="11364" y="2417"/>
                    <a:pt x="10719" y="1904"/>
                    <a:pt x="10028" y="1458"/>
                  </a:cubicBezTo>
                  <a:cubicBezTo>
                    <a:pt x="9150" y="895"/>
                    <a:pt x="7992" y="323"/>
                    <a:pt x="6587" y="93"/>
                  </a:cubicBezTo>
                  <a:cubicBezTo>
                    <a:pt x="6219" y="34"/>
                    <a:pt x="5835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6" name="Google Shape;628;p33"/>
            <p:cNvSpPr>
              <a:spLocks/>
            </p:cNvSpPr>
            <p:nvPr/>
          </p:nvSpPr>
          <p:spPr bwMode="auto">
            <a:xfrm>
              <a:off x="2853200" y="2002675"/>
              <a:ext cx="314150" cy="256900"/>
            </a:xfrm>
            <a:custGeom>
              <a:avLst/>
              <a:gdLst>
                <a:gd name="T0" fmla="*/ 5441 w 12566"/>
                <a:gd name="T1" fmla="*/ 0 h 10276"/>
                <a:gd name="T2" fmla="*/ 4351 w 12566"/>
                <a:gd name="T3" fmla="*/ 90 h 10276"/>
                <a:gd name="T4" fmla="*/ 2096 w 12566"/>
                <a:gd name="T5" fmla="*/ 991 h 10276"/>
                <a:gd name="T6" fmla="*/ 455 w 12566"/>
                <a:gd name="T7" fmla="*/ 2808 h 10276"/>
                <a:gd name="T8" fmla="*/ 1 w 12566"/>
                <a:gd name="T9" fmla="*/ 5044 h 10276"/>
                <a:gd name="T10" fmla="*/ 329 w 12566"/>
                <a:gd name="T11" fmla="*/ 7038 h 10276"/>
                <a:gd name="T12" fmla="*/ 1161 w 12566"/>
                <a:gd name="T13" fmla="*/ 8596 h 10276"/>
                <a:gd name="T14" fmla="*/ 2226 w 12566"/>
                <a:gd name="T15" fmla="*/ 9581 h 10276"/>
                <a:gd name="T16" fmla="*/ 3187 w 12566"/>
                <a:gd name="T17" fmla="*/ 10078 h 10276"/>
                <a:gd name="T18" fmla="*/ 3841 w 12566"/>
                <a:gd name="T19" fmla="*/ 10254 h 10276"/>
                <a:gd name="T20" fmla="*/ 4021 w 12566"/>
                <a:gd name="T21" fmla="*/ 10276 h 10276"/>
                <a:gd name="T22" fmla="*/ 4083 w 12566"/>
                <a:gd name="T23" fmla="*/ 10257 h 10276"/>
                <a:gd name="T24" fmla="*/ 3892 w 12566"/>
                <a:gd name="T25" fmla="*/ 10103 h 10276"/>
                <a:gd name="T26" fmla="*/ 3319 w 12566"/>
                <a:gd name="T27" fmla="*/ 9799 h 10276"/>
                <a:gd name="T28" fmla="*/ 2493 w 12566"/>
                <a:gd name="T29" fmla="*/ 9226 h 10276"/>
                <a:gd name="T30" fmla="*/ 1614 w 12566"/>
                <a:gd name="T31" fmla="*/ 8265 h 10276"/>
                <a:gd name="T32" fmla="*/ 957 w 12566"/>
                <a:gd name="T33" fmla="*/ 6841 h 10276"/>
                <a:gd name="T34" fmla="*/ 730 w 12566"/>
                <a:gd name="T35" fmla="*/ 5048 h 10276"/>
                <a:gd name="T36" fmla="*/ 1142 w 12566"/>
                <a:gd name="T37" fmla="*/ 3167 h 10276"/>
                <a:gd name="T38" fmla="*/ 2541 w 12566"/>
                <a:gd name="T39" fmla="*/ 1647 h 10276"/>
                <a:gd name="T40" fmla="*/ 4486 w 12566"/>
                <a:gd name="T41" fmla="*/ 855 h 10276"/>
                <a:gd name="T42" fmla="*/ 5586 w 12566"/>
                <a:gd name="T43" fmla="*/ 757 h 10276"/>
                <a:gd name="T44" fmla="*/ 6482 w 12566"/>
                <a:gd name="T45" fmla="*/ 815 h 10276"/>
                <a:gd name="T46" fmla="*/ 9742 w 12566"/>
                <a:gd name="T47" fmla="*/ 1939 h 10276"/>
                <a:gd name="T48" fmla="*/ 11758 w 12566"/>
                <a:gd name="T49" fmla="*/ 3226 h 10276"/>
                <a:gd name="T50" fmla="*/ 12513 w 12566"/>
                <a:gd name="T51" fmla="*/ 3694 h 10276"/>
                <a:gd name="T52" fmla="*/ 12531 w 12566"/>
                <a:gd name="T53" fmla="*/ 3688 h 10276"/>
                <a:gd name="T54" fmla="*/ 11954 w 12566"/>
                <a:gd name="T55" fmla="*/ 2989 h 10276"/>
                <a:gd name="T56" fmla="*/ 10028 w 12566"/>
                <a:gd name="T57" fmla="*/ 1458 h 10276"/>
                <a:gd name="T58" fmla="*/ 6588 w 12566"/>
                <a:gd name="T59" fmla="*/ 92 h 10276"/>
                <a:gd name="T60" fmla="*/ 5441 w 12566"/>
                <a:gd name="T61" fmla="*/ 0 h 10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6"/>
                <a:gd name="T94" fmla="*/ 0 h 10276"/>
                <a:gd name="T95" fmla="*/ 12566 w 12566"/>
                <a:gd name="T96" fmla="*/ 10276 h 10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6" h="10276" extrusionOk="0">
                  <a:moveTo>
                    <a:pt x="5441" y="0"/>
                  </a:moveTo>
                  <a:cubicBezTo>
                    <a:pt x="5084" y="0"/>
                    <a:pt x="4720" y="28"/>
                    <a:pt x="4351" y="90"/>
                  </a:cubicBezTo>
                  <a:cubicBezTo>
                    <a:pt x="3543" y="226"/>
                    <a:pt x="2775" y="533"/>
                    <a:pt x="2096" y="991"/>
                  </a:cubicBezTo>
                  <a:cubicBezTo>
                    <a:pt x="1401" y="1461"/>
                    <a:pt x="823" y="2089"/>
                    <a:pt x="455" y="2808"/>
                  </a:cubicBezTo>
                  <a:cubicBezTo>
                    <a:pt x="66" y="3559"/>
                    <a:pt x="9" y="4335"/>
                    <a:pt x="1" y="5044"/>
                  </a:cubicBezTo>
                  <a:cubicBezTo>
                    <a:pt x="5" y="5722"/>
                    <a:pt x="116" y="6395"/>
                    <a:pt x="329" y="7038"/>
                  </a:cubicBezTo>
                  <a:cubicBezTo>
                    <a:pt x="519" y="7648"/>
                    <a:pt x="839" y="8164"/>
                    <a:pt x="1161" y="8596"/>
                  </a:cubicBezTo>
                  <a:cubicBezTo>
                    <a:pt x="1503" y="9017"/>
                    <a:pt x="1867" y="9352"/>
                    <a:pt x="2226" y="9581"/>
                  </a:cubicBezTo>
                  <a:cubicBezTo>
                    <a:pt x="2575" y="9828"/>
                    <a:pt x="2916" y="9964"/>
                    <a:pt x="3187" y="10078"/>
                  </a:cubicBezTo>
                  <a:cubicBezTo>
                    <a:pt x="3462" y="10186"/>
                    <a:pt x="3692" y="10220"/>
                    <a:pt x="3841" y="10254"/>
                  </a:cubicBezTo>
                  <a:cubicBezTo>
                    <a:pt x="3920" y="10268"/>
                    <a:pt x="3981" y="10276"/>
                    <a:pt x="4021" y="10276"/>
                  </a:cubicBezTo>
                  <a:cubicBezTo>
                    <a:pt x="4058" y="10276"/>
                    <a:pt x="4079" y="10269"/>
                    <a:pt x="4083" y="10257"/>
                  </a:cubicBezTo>
                  <a:cubicBezTo>
                    <a:pt x="4091" y="10231"/>
                    <a:pt x="4023" y="10178"/>
                    <a:pt x="3892" y="10103"/>
                  </a:cubicBezTo>
                  <a:cubicBezTo>
                    <a:pt x="3764" y="10021"/>
                    <a:pt x="3558" y="9942"/>
                    <a:pt x="3319" y="9799"/>
                  </a:cubicBezTo>
                  <a:cubicBezTo>
                    <a:pt x="3082" y="9649"/>
                    <a:pt x="2786" y="9484"/>
                    <a:pt x="2493" y="9226"/>
                  </a:cubicBezTo>
                  <a:cubicBezTo>
                    <a:pt x="2189" y="8986"/>
                    <a:pt x="1892" y="8657"/>
                    <a:pt x="1614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4" y="6258"/>
                    <a:pt x="718" y="5653"/>
                    <a:pt x="730" y="5048"/>
                  </a:cubicBezTo>
                  <a:cubicBezTo>
                    <a:pt x="754" y="4415"/>
                    <a:pt x="833" y="3727"/>
                    <a:pt x="1142" y="3167"/>
                  </a:cubicBezTo>
                  <a:cubicBezTo>
                    <a:pt x="1456" y="2578"/>
                    <a:pt x="1943" y="2050"/>
                    <a:pt x="2541" y="1647"/>
                  </a:cubicBezTo>
                  <a:cubicBezTo>
                    <a:pt x="3128" y="1251"/>
                    <a:pt x="3790" y="982"/>
                    <a:pt x="4486" y="855"/>
                  </a:cubicBezTo>
                  <a:cubicBezTo>
                    <a:pt x="4855" y="787"/>
                    <a:pt x="5223" y="757"/>
                    <a:pt x="5586" y="757"/>
                  </a:cubicBezTo>
                  <a:cubicBezTo>
                    <a:pt x="5890" y="757"/>
                    <a:pt x="6190" y="778"/>
                    <a:pt x="6482" y="815"/>
                  </a:cubicBezTo>
                  <a:cubicBezTo>
                    <a:pt x="7764" y="986"/>
                    <a:pt x="8867" y="1461"/>
                    <a:pt x="9742" y="1939"/>
                  </a:cubicBezTo>
                  <a:cubicBezTo>
                    <a:pt x="10621" y="2421"/>
                    <a:pt x="11288" y="2904"/>
                    <a:pt x="11758" y="3226"/>
                  </a:cubicBezTo>
                  <a:cubicBezTo>
                    <a:pt x="12179" y="3522"/>
                    <a:pt x="12439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8" y="3395"/>
                    <a:pt x="11954" y="2989"/>
                  </a:cubicBezTo>
                  <a:cubicBezTo>
                    <a:pt x="11365" y="2416"/>
                    <a:pt x="10720" y="1903"/>
                    <a:pt x="10028" y="1458"/>
                  </a:cubicBezTo>
                  <a:cubicBezTo>
                    <a:pt x="9151" y="893"/>
                    <a:pt x="7993" y="323"/>
                    <a:pt x="6588" y="92"/>
                  </a:cubicBezTo>
                  <a:cubicBezTo>
                    <a:pt x="6220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7" name="Google Shape;629;p33"/>
            <p:cNvSpPr>
              <a:spLocks/>
            </p:cNvSpPr>
            <p:nvPr/>
          </p:nvSpPr>
          <p:spPr bwMode="auto">
            <a:xfrm>
              <a:off x="2802775" y="2399025"/>
              <a:ext cx="314200" cy="256925"/>
            </a:xfrm>
            <a:custGeom>
              <a:avLst/>
              <a:gdLst>
                <a:gd name="T0" fmla="*/ 5439 w 12568"/>
                <a:gd name="T1" fmla="*/ 0 h 10277"/>
                <a:gd name="T2" fmla="*/ 4352 w 12568"/>
                <a:gd name="T3" fmla="*/ 91 h 10277"/>
                <a:gd name="T4" fmla="*/ 2097 w 12568"/>
                <a:gd name="T5" fmla="*/ 991 h 10277"/>
                <a:gd name="T6" fmla="*/ 455 w 12568"/>
                <a:gd name="T7" fmla="*/ 2807 h 10277"/>
                <a:gd name="T8" fmla="*/ 1 w 12568"/>
                <a:gd name="T9" fmla="*/ 5043 h 10277"/>
                <a:gd name="T10" fmla="*/ 330 w 12568"/>
                <a:gd name="T11" fmla="*/ 7038 h 10277"/>
                <a:gd name="T12" fmla="*/ 1162 w 12568"/>
                <a:gd name="T13" fmla="*/ 8597 h 10277"/>
                <a:gd name="T14" fmla="*/ 2228 w 12568"/>
                <a:gd name="T15" fmla="*/ 9581 h 10277"/>
                <a:gd name="T16" fmla="*/ 3188 w 12568"/>
                <a:gd name="T17" fmla="*/ 10079 h 10277"/>
                <a:gd name="T18" fmla="*/ 3842 w 12568"/>
                <a:gd name="T19" fmla="*/ 10254 h 10277"/>
                <a:gd name="T20" fmla="*/ 4022 w 12568"/>
                <a:gd name="T21" fmla="*/ 10276 h 10277"/>
                <a:gd name="T22" fmla="*/ 4083 w 12568"/>
                <a:gd name="T23" fmla="*/ 10258 h 10277"/>
                <a:gd name="T24" fmla="*/ 3892 w 12568"/>
                <a:gd name="T25" fmla="*/ 10103 h 10277"/>
                <a:gd name="T26" fmla="*/ 3318 w 12568"/>
                <a:gd name="T27" fmla="*/ 9799 h 10277"/>
                <a:gd name="T28" fmla="*/ 2493 w 12568"/>
                <a:gd name="T29" fmla="*/ 9227 h 10277"/>
                <a:gd name="T30" fmla="*/ 1613 w 12568"/>
                <a:gd name="T31" fmla="*/ 8265 h 10277"/>
                <a:gd name="T32" fmla="*/ 957 w 12568"/>
                <a:gd name="T33" fmla="*/ 6842 h 10277"/>
                <a:gd name="T34" fmla="*/ 731 w 12568"/>
                <a:gd name="T35" fmla="*/ 5048 h 10277"/>
                <a:gd name="T36" fmla="*/ 1142 w 12568"/>
                <a:gd name="T37" fmla="*/ 3167 h 10277"/>
                <a:gd name="T38" fmla="*/ 2542 w 12568"/>
                <a:gd name="T39" fmla="*/ 1647 h 10277"/>
                <a:gd name="T40" fmla="*/ 4488 w 12568"/>
                <a:gd name="T41" fmla="*/ 854 h 10277"/>
                <a:gd name="T42" fmla="*/ 5587 w 12568"/>
                <a:gd name="T43" fmla="*/ 756 h 10277"/>
                <a:gd name="T44" fmla="*/ 6482 w 12568"/>
                <a:gd name="T45" fmla="*/ 815 h 10277"/>
                <a:gd name="T46" fmla="*/ 9743 w 12568"/>
                <a:gd name="T47" fmla="*/ 1939 h 10277"/>
                <a:gd name="T48" fmla="*/ 11758 w 12568"/>
                <a:gd name="T49" fmla="*/ 3226 h 10277"/>
                <a:gd name="T50" fmla="*/ 12514 w 12568"/>
                <a:gd name="T51" fmla="*/ 3693 h 10277"/>
                <a:gd name="T52" fmla="*/ 12531 w 12568"/>
                <a:gd name="T53" fmla="*/ 3687 h 10277"/>
                <a:gd name="T54" fmla="*/ 11954 w 12568"/>
                <a:gd name="T55" fmla="*/ 2988 h 10277"/>
                <a:gd name="T56" fmla="*/ 10028 w 12568"/>
                <a:gd name="T57" fmla="*/ 1458 h 10277"/>
                <a:gd name="T58" fmla="*/ 6588 w 12568"/>
                <a:gd name="T59" fmla="*/ 93 h 10277"/>
                <a:gd name="T60" fmla="*/ 5439 w 12568"/>
                <a:gd name="T61" fmla="*/ 0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8"/>
                <a:gd name="T94" fmla="*/ 0 h 10277"/>
                <a:gd name="T95" fmla="*/ 12568 w 12568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8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2" y="91"/>
                  </a:cubicBezTo>
                  <a:cubicBezTo>
                    <a:pt x="3544" y="225"/>
                    <a:pt x="2775" y="534"/>
                    <a:pt x="2097" y="991"/>
                  </a:cubicBezTo>
                  <a:cubicBezTo>
                    <a:pt x="1401" y="1461"/>
                    <a:pt x="824" y="2090"/>
                    <a:pt x="455" y="2807"/>
                  </a:cubicBezTo>
                  <a:cubicBezTo>
                    <a:pt x="66" y="3559"/>
                    <a:pt x="9" y="4336"/>
                    <a:pt x="1" y="5043"/>
                  </a:cubicBezTo>
                  <a:cubicBezTo>
                    <a:pt x="6" y="5721"/>
                    <a:pt x="117" y="6394"/>
                    <a:pt x="330" y="7038"/>
                  </a:cubicBezTo>
                  <a:cubicBezTo>
                    <a:pt x="520" y="7648"/>
                    <a:pt x="840" y="8164"/>
                    <a:pt x="1162" y="8597"/>
                  </a:cubicBezTo>
                  <a:cubicBezTo>
                    <a:pt x="1505" y="9018"/>
                    <a:pt x="1869" y="9352"/>
                    <a:pt x="2228" y="9581"/>
                  </a:cubicBezTo>
                  <a:cubicBezTo>
                    <a:pt x="2577" y="9829"/>
                    <a:pt x="2916" y="9965"/>
                    <a:pt x="3188" y="10079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8"/>
                  </a:cubicBezTo>
                  <a:cubicBezTo>
                    <a:pt x="4091" y="10231"/>
                    <a:pt x="4025" y="10178"/>
                    <a:pt x="3892" y="10103"/>
                  </a:cubicBezTo>
                  <a:cubicBezTo>
                    <a:pt x="3763" y="10021"/>
                    <a:pt x="3558" y="9943"/>
                    <a:pt x="3318" y="9799"/>
                  </a:cubicBezTo>
                  <a:cubicBezTo>
                    <a:pt x="3082" y="9649"/>
                    <a:pt x="2786" y="9485"/>
                    <a:pt x="2493" y="9227"/>
                  </a:cubicBezTo>
                  <a:cubicBezTo>
                    <a:pt x="2188" y="8986"/>
                    <a:pt x="1891" y="8657"/>
                    <a:pt x="1613" y="8265"/>
                  </a:cubicBezTo>
                  <a:cubicBezTo>
                    <a:pt x="1356" y="7860"/>
                    <a:pt x="1099" y="7394"/>
                    <a:pt x="957" y="6842"/>
                  </a:cubicBezTo>
                  <a:cubicBezTo>
                    <a:pt x="794" y="6258"/>
                    <a:pt x="718" y="5654"/>
                    <a:pt x="731" y="5048"/>
                  </a:cubicBezTo>
                  <a:cubicBezTo>
                    <a:pt x="754" y="4416"/>
                    <a:pt x="833" y="3728"/>
                    <a:pt x="1142" y="3167"/>
                  </a:cubicBezTo>
                  <a:cubicBezTo>
                    <a:pt x="1456" y="2578"/>
                    <a:pt x="1943" y="2050"/>
                    <a:pt x="2542" y="1647"/>
                  </a:cubicBezTo>
                  <a:cubicBezTo>
                    <a:pt x="3129" y="1251"/>
                    <a:pt x="3790" y="981"/>
                    <a:pt x="4488" y="854"/>
                  </a:cubicBezTo>
                  <a:cubicBezTo>
                    <a:pt x="4856" y="786"/>
                    <a:pt x="5224" y="756"/>
                    <a:pt x="5587" y="756"/>
                  </a:cubicBezTo>
                  <a:cubicBezTo>
                    <a:pt x="5891" y="756"/>
                    <a:pt x="6190" y="777"/>
                    <a:pt x="6482" y="815"/>
                  </a:cubicBezTo>
                  <a:cubicBezTo>
                    <a:pt x="7765" y="986"/>
                    <a:pt x="8867" y="1460"/>
                    <a:pt x="9743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81" y="3521"/>
                    <a:pt x="12440" y="3693"/>
                    <a:pt x="12514" y="3693"/>
                  </a:cubicBezTo>
                  <a:cubicBezTo>
                    <a:pt x="12522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4" y="2988"/>
                  </a:cubicBezTo>
                  <a:cubicBezTo>
                    <a:pt x="11365" y="2415"/>
                    <a:pt x="10720" y="1903"/>
                    <a:pt x="10028" y="1458"/>
                  </a:cubicBezTo>
                  <a:cubicBezTo>
                    <a:pt x="9151" y="894"/>
                    <a:pt x="7993" y="322"/>
                    <a:pt x="6588" y="93"/>
                  </a:cubicBezTo>
                  <a:cubicBezTo>
                    <a:pt x="6219" y="34"/>
                    <a:pt x="5834" y="0"/>
                    <a:pt x="5439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8" name="Google Shape;630;p33"/>
            <p:cNvSpPr>
              <a:spLocks/>
            </p:cNvSpPr>
            <p:nvPr/>
          </p:nvSpPr>
          <p:spPr bwMode="auto">
            <a:xfrm>
              <a:off x="2752400" y="2795350"/>
              <a:ext cx="314150" cy="256925"/>
            </a:xfrm>
            <a:custGeom>
              <a:avLst/>
              <a:gdLst>
                <a:gd name="T0" fmla="*/ 5440 w 12566"/>
                <a:gd name="T1" fmla="*/ 1 h 10277"/>
                <a:gd name="T2" fmla="*/ 4350 w 12566"/>
                <a:gd name="T3" fmla="*/ 91 h 10277"/>
                <a:gd name="T4" fmla="*/ 2096 w 12566"/>
                <a:gd name="T5" fmla="*/ 992 h 10277"/>
                <a:gd name="T6" fmla="*/ 454 w 12566"/>
                <a:gd name="T7" fmla="*/ 2809 h 10277"/>
                <a:gd name="T8" fmla="*/ 0 w 12566"/>
                <a:gd name="T9" fmla="*/ 5045 h 10277"/>
                <a:gd name="T10" fmla="*/ 329 w 12566"/>
                <a:gd name="T11" fmla="*/ 7038 h 10277"/>
                <a:gd name="T12" fmla="*/ 1160 w 12566"/>
                <a:gd name="T13" fmla="*/ 8597 h 10277"/>
                <a:gd name="T14" fmla="*/ 2226 w 12566"/>
                <a:gd name="T15" fmla="*/ 9582 h 10277"/>
                <a:gd name="T16" fmla="*/ 3186 w 12566"/>
                <a:gd name="T17" fmla="*/ 10079 h 10277"/>
                <a:gd name="T18" fmla="*/ 3841 w 12566"/>
                <a:gd name="T19" fmla="*/ 10255 h 10277"/>
                <a:gd name="T20" fmla="*/ 4020 w 12566"/>
                <a:gd name="T21" fmla="*/ 10276 h 10277"/>
                <a:gd name="T22" fmla="*/ 4083 w 12566"/>
                <a:gd name="T23" fmla="*/ 10258 h 10277"/>
                <a:gd name="T24" fmla="*/ 3891 w 12566"/>
                <a:gd name="T25" fmla="*/ 10103 h 10277"/>
                <a:gd name="T26" fmla="*/ 3318 w 12566"/>
                <a:gd name="T27" fmla="*/ 9800 h 10277"/>
                <a:gd name="T28" fmla="*/ 2491 w 12566"/>
                <a:gd name="T29" fmla="*/ 9227 h 10277"/>
                <a:gd name="T30" fmla="*/ 1611 w 12566"/>
                <a:gd name="T31" fmla="*/ 8266 h 10277"/>
                <a:gd name="T32" fmla="*/ 956 w 12566"/>
                <a:gd name="T33" fmla="*/ 6842 h 10277"/>
                <a:gd name="T34" fmla="*/ 730 w 12566"/>
                <a:gd name="T35" fmla="*/ 5050 h 10277"/>
                <a:gd name="T36" fmla="*/ 1142 w 12566"/>
                <a:gd name="T37" fmla="*/ 3169 h 10277"/>
                <a:gd name="T38" fmla="*/ 2540 w 12566"/>
                <a:gd name="T39" fmla="*/ 1647 h 10277"/>
                <a:gd name="T40" fmla="*/ 4486 w 12566"/>
                <a:gd name="T41" fmla="*/ 856 h 10277"/>
                <a:gd name="T42" fmla="*/ 5589 w 12566"/>
                <a:gd name="T43" fmla="*/ 757 h 10277"/>
                <a:gd name="T44" fmla="*/ 6480 w 12566"/>
                <a:gd name="T45" fmla="*/ 815 h 10277"/>
                <a:gd name="T46" fmla="*/ 9741 w 12566"/>
                <a:gd name="T47" fmla="*/ 1940 h 10277"/>
                <a:gd name="T48" fmla="*/ 11758 w 12566"/>
                <a:gd name="T49" fmla="*/ 3227 h 10277"/>
                <a:gd name="T50" fmla="*/ 12512 w 12566"/>
                <a:gd name="T51" fmla="*/ 3693 h 10277"/>
                <a:gd name="T52" fmla="*/ 12529 w 12566"/>
                <a:gd name="T53" fmla="*/ 3687 h 10277"/>
                <a:gd name="T54" fmla="*/ 11954 w 12566"/>
                <a:gd name="T55" fmla="*/ 2989 h 10277"/>
                <a:gd name="T56" fmla="*/ 10027 w 12566"/>
                <a:gd name="T57" fmla="*/ 1458 h 10277"/>
                <a:gd name="T58" fmla="*/ 6586 w 12566"/>
                <a:gd name="T59" fmla="*/ 93 h 10277"/>
                <a:gd name="T60" fmla="*/ 5440 w 12566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6"/>
                <a:gd name="T94" fmla="*/ 0 h 10277"/>
                <a:gd name="T95" fmla="*/ 12566 w 12566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6" h="10277" extrusionOk="0">
                  <a:moveTo>
                    <a:pt x="5440" y="1"/>
                  </a:moveTo>
                  <a:cubicBezTo>
                    <a:pt x="5083" y="1"/>
                    <a:pt x="4718" y="29"/>
                    <a:pt x="4350" y="91"/>
                  </a:cubicBezTo>
                  <a:cubicBezTo>
                    <a:pt x="3543" y="227"/>
                    <a:pt x="2774" y="534"/>
                    <a:pt x="2096" y="992"/>
                  </a:cubicBezTo>
                  <a:cubicBezTo>
                    <a:pt x="1400" y="1461"/>
                    <a:pt x="823" y="2090"/>
                    <a:pt x="454" y="2809"/>
                  </a:cubicBezTo>
                  <a:cubicBezTo>
                    <a:pt x="64" y="3559"/>
                    <a:pt x="8" y="4337"/>
                    <a:pt x="0" y="5045"/>
                  </a:cubicBezTo>
                  <a:cubicBezTo>
                    <a:pt x="5" y="5723"/>
                    <a:pt x="115" y="6396"/>
                    <a:pt x="329" y="7038"/>
                  </a:cubicBezTo>
                  <a:cubicBezTo>
                    <a:pt x="519" y="7649"/>
                    <a:pt x="838" y="8165"/>
                    <a:pt x="1160" y="8597"/>
                  </a:cubicBezTo>
                  <a:cubicBezTo>
                    <a:pt x="1503" y="9018"/>
                    <a:pt x="1867" y="9353"/>
                    <a:pt x="2226" y="9582"/>
                  </a:cubicBezTo>
                  <a:cubicBezTo>
                    <a:pt x="2575" y="9830"/>
                    <a:pt x="2916" y="9965"/>
                    <a:pt x="3186" y="10079"/>
                  </a:cubicBezTo>
                  <a:cubicBezTo>
                    <a:pt x="3462" y="10187"/>
                    <a:pt x="3691" y="10221"/>
                    <a:pt x="3841" y="10255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89" y="10231"/>
                    <a:pt x="4023" y="10179"/>
                    <a:pt x="3891" y="10103"/>
                  </a:cubicBezTo>
                  <a:cubicBezTo>
                    <a:pt x="3763" y="10022"/>
                    <a:pt x="3556" y="9944"/>
                    <a:pt x="3318" y="9800"/>
                  </a:cubicBezTo>
                  <a:cubicBezTo>
                    <a:pt x="3081" y="9650"/>
                    <a:pt x="2784" y="9486"/>
                    <a:pt x="2491" y="9227"/>
                  </a:cubicBezTo>
                  <a:cubicBezTo>
                    <a:pt x="2188" y="8986"/>
                    <a:pt x="1890" y="8659"/>
                    <a:pt x="1611" y="8266"/>
                  </a:cubicBezTo>
                  <a:cubicBezTo>
                    <a:pt x="1354" y="7860"/>
                    <a:pt x="1099" y="7394"/>
                    <a:pt x="956" y="6842"/>
                  </a:cubicBezTo>
                  <a:cubicBezTo>
                    <a:pt x="793" y="6258"/>
                    <a:pt x="716" y="5655"/>
                    <a:pt x="730" y="5050"/>
                  </a:cubicBezTo>
                  <a:cubicBezTo>
                    <a:pt x="754" y="4417"/>
                    <a:pt x="831" y="3728"/>
                    <a:pt x="1142" y="3169"/>
                  </a:cubicBezTo>
                  <a:cubicBezTo>
                    <a:pt x="1456" y="2580"/>
                    <a:pt x="1943" y="2052"/>
                    <a:pt x="2540" y="1647"/>
                  </a:cubicBezTo>
                  <a:cubicBezTo>
                    <a:pt x="3127" y="1252"/>
                    <a:pt x="3790" y="983"/>
                    <a:pt x="4486" y="856"/>
                  </a:cubicBezTo>
                  <a:cubicBezTo>
                    <a:pt x="4855" y="787"/>
                    <a:pt x="5225" y="757"/>
                    <a:pt x="5589" y="757"/>
                  </a:cubicBezTo>
                  <a:cubicBezTo>
                    <a:pt x="5892" y="757"/>
                    <a:pt x="6190" y="778"/>
                    <a:pt x="6480" y="815"/>
                  </a:cubicBezTo>
                  <a:cubicBezTo>
                    <a:pt x="7764" y="986"/>
                    <a:pt x="8866" y="1460"/>
                    <a:pt x="9741" y="1940"/>
                  </a:cubicBezTo>
                  <a:cubicBezTo>
                    <a:pt x="10620" y="2421"/>
                    <a:pt x="11288" y="2904"/>
                    <a:pt x="11758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29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3" y="2417"/>
                    <a:pt x="10718" y="1903"/>
                    <a:pt x="10027" y="1458"/>
                  </a:cubicBezTo>
                  <a:cubicBezTo>
                    <a:pt x="9149" y="894"/>
                    <a:pt x="7993" y="323"/>
                    <a:pt x="6586" y="93"/>
                  </a:cubicBezTo>
                  <a:cubicBezTo>
                    <a:pt x="6219" y="35"/>
                    <a:pt x="5835" y="1"/>
                    <a:pt x="5440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59" name="Google Shape;631;p33"/>
            <p:cNvSpPr>
              <a:spLocks/>
            </p:cNvSpPr>
            <p:nvPr/>
          </p:nvSpPr>
          <p:spPr bwMode="auto">
            <a:xfrm>
              <a:off x="2701975" y="3191700"/>
              <a:ext cx="314175" cy="256925"/>
            </a:xfrm>
            <a:custGeom>
              <a:avLst/>
              <a:gdLst>
                <a:gd name="T0" fmla="*/ 5441 w 12567"/>
                <a:gd name="T1" fmla="*/ 1 h 10277"/>
                <a:gd name="T2" fmla="*/ 4351 w 12567"/>
                <a:gd name="T3" fmla="*/ 91 h 10277"/>
                <a:gd name="T4" fmla="*/ 2096 w 12567"/>
                <a:gd name="T5" fmla="*/ 992 h 10277"/>
                <a:gd name="T6" fmla="*/ 455 w 12567"/>
                <a:gd name="T7" fmla="*/ 2808 h 10277"/>
                <a:gd name="T8" fmla="*/ 1 w 12567"/>
                <a:gd name="T9" fmla="*/ 5044 h 10277"/>
                <a:gd name="T10" fmla="*/ 330 w 12567"/>
                <a:gd name="T11" fmla="*/ 7039 h 10277"/>
                <a:gd name="T12" fmla="*/ 1161 w 12567"/>
                <a:gd name="T13" fmla="*/ 8598 h 10277"/>
                <a:gd name="T14" fmla="*/ 2228 w 12567"/>
                <a:gd name="T15" fmla="*/ 9582 h 10277"/>
                <a:gd name="T16" fmla="*/ 3188 w 12567"/>
                <a:gd name="T17" fmla="*/ 10080 h 10277"/>
                <a:gd name="T18" fmla="*/ 3841 w 12567"/>
                <a:gd name="T19" fmla="*/ 10255 h 10277"/>
                <a:gd name="T20" fmla="*/ 4022 w 12567"/>
                <a:gd name="T21" fmla="*/ 10277 h 10277"/>
                <a:gd name="T22" fmla="*/ 4083 w 12567"/>
                <a:gd name="T23" fmla="*/ 10259 h 10277"/>
                <a:gd name="T24" fmla="*/ 3892 w 12567"/>
                <a:gd name="T25" fmla="*/ 10103 h 10277"/>
                <a:gd name="T26" fmla="*/ 3319 w 12567"/>
                <a:gd name="T27" fmla="*/ 9799 h 10277"/>
                <a:gd name="T28" fmla="*/ 2493 w 12567"/>
                <a:gd name="T29" fmla="*/ 9226 h 10277"/>
                <a:gd name="T30" fmla="*/ 1613 w 12567"/>
                <a:gd name="T31" fmla="*/ 8265 h 10277"/>
                <a:gd name="T32" fmla="*/ 957 w 12567"/>
                <a:gd name="T33" fmla="*/ 6841 h 10277"/>
                <a:gd name="T34" fmla="*/ 731 w 12567"/>
                <a:gd name="T35" fmla="*/ 5049 h 10277"/>
                <a:gd name="T36" fmla="*/ 1143 w 12567"/>
                <a:gd name="T37" fmla="*/ 3168 h 10277"/>
                <a:gd name="T38" fmla="*/ 2542 w 12567"/>
                <a:gd name="T39" fmla="*/ 1647 h 10277"/>
                <a:gd name="T40" fmla="*/ 4487 w 12567"/>
                <a:gd name="T41" fmla="*/ 855 h 10277"/>
                <a:gd name="T42" fmla="*/ 5590 w 12567"/>
                <a:gd name="T43" fmla="*/ 757 h 10277"/>
                <a:gd name="T44" fmla="*/ 6482 w 12567"/>
                <a:gd name="T45" fmla="*/ 814 h 10277"/>
                <a:gd name="T46" fmla="*/ 9742 w 12567"/>
                <a:gd name="T47" fmla="*/ 1940 h 10277"/>
                <a:gd name="T48" fmla="*/ 11759 w 12567"/>
                <a:gd name="T49" fmla="*/ 3226 h 10277"/>
                <a:gd name="T50" fmla="*/ 12513 w 12567"/>
                <a:gd name="T51" fmla="*/ 3693 h 10277"/>
                <a:gd name="T52" fmla="*/ 12531 w 12567"/>
                <a:gd name="T53" fmla="*/ 3687 h 10277"/>
                <a:gd name="T54" fmla="*/ 11955 w 12567"/>
                <a:gd name="T55" fmla="*/ 2989 h 10277"/>
                <a:gd name="T56" fmla="*/ 10028 w 12567"/>
                <a:gd name="T57" fmla="*/ 1458 h 10277"/>
                <a:gd name="T58" fmla="*/ 6588 w 12567"/>
                <a:gd name="T59" fmla="*/ 93 h 10277"/>
                <a:gd name="T60" fmla="*/ 5441 w 12567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7"/>
                <a:gd name="T94" fmla="*/ 0 h 10277"/>
                <a:gd name="T95" fmla="*/ 12567 w 12567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7" h="10277" extrusionOk="0">
                  <a:moveTo>
                    <a:pt x="5441" y="1"/>
                  </a:moveTo>
                  <a:cubicBezTo>
                    <a:pt x="5085" y="1"/>
                    <a:pt x="4720" y="29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1" y="1462"/>
                    <a:pt x="824" y="2091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9"/>
                    <a:pt x="840" y="8165"/>
                    <a:pt x="1161" y="8598"/>
                  </a:cubicBezTo>
                  <a:cubicBezTo>
                    <a:pt x="1505" y="9018"/>
                    <a:pt x="1869" y="9353"/>
                    <a:pt x="2228" y="9582"/>
                  </a:cubicBezTo>
                  <a:cubicBezTo>
                    <a:pt x="2576" y="9830"/>
                    <a:pt x="2916" y="9966"/>
                    <a:pt x="3188" y="10080"/>
                  </a:cubicBezTo>
                  <a:cubicBezTo>
                    <a:pt x="3462" y="10188"/>
                    <a:pt x="3692" y="10221"/>
                    <a:pt x="3841" y="10255"/>
                  </a:cubicBezTo>
                  <a:cubicBezTo>
                    <a:pt x="3921" y="10270"/>
                    <a:pt x="3981" y="10277"/>
                    <a:pt x="4022" y="10277"/>
                  </a:cubicBezTo>
                  <a:cubicBezTo>
                    <a:pt x="4059" y="10277"/>
                    <a:pt x="4080" y="10271"/>
                    <a:pt x="4083" y="10259"/>
                  </a:cubicBezTo>
                  <a:cubicBezTo>
                    <a:pt x="4091" y="10232"/>
                    <a:pt x="4024" y="10180"/>
                    <a:pt x="3892" y="10103"/>
                  </a:cubicBezTo>
                  <a:cubicBezTo>
                    <a:pt x="3763" y="10021"/>
                    <a:pt x="3557" y="9944"/>
                    <a:pt x="3319" y="9799"/>
                  </a:cubicBezTo>
                  <a:cubicBezTo>
                    <a:pt x="3082" y="9649"/>
                    <a:pt x="2786" y="9486"/>
                    <a:pt x="2493" y="9226"/>
                  </a:cubicBezTo>
                  <a:cubicBezTo>
                    <a:pt x="2189" y="8986"/>
                    <a:pt x="1892" y="8658"/>
                    <a:pt x="1613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5" y="6258"/>
                    <a:pt x="718" y="5654"/>
                    <a:pt x="731" y="5049"/>
                  </a:cubicBezTo>
                  <a:cubicBezTo>
                    <a:pt x="755" y="4417"/>
                    <a:pt x="833" y="3727"/>
                    <a:pt x="1143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1"/>
                    <a:pt x="3791" y="982"/>
                    <a:pt x="4487" y="855"/>
                  </a:cubicBezTo>
                  <a:cubicBezTo>
                    <a:pt x="4857" y="787"/>
                    <a:pt x="5227" y="757"/>
                    <a:pt x="5590" y="757"/>
                  </a:cubicBezTo>
                  <a:cubicBezTo>
                    <a:pt x="5893" y="757"/>
                    <a:pt x="6192" y="777"/>
                    <a:pt x="6482" y="814"/>
                  </a:cubicBezTo>
                  <a:cubicBezTo>
                    <a:pt x="7765" y="985"/>
                    <a:pt x="8867" y="1460"/>
                    <a:pt x="9742" y="1940"/>
                  </a:cubicBezTo>
                  <a:cubicBezTo>
                    <a:pt x="10621" y="2421"/>
                    <a:pt x="11288" y="2903"/>
                    <a:pt x="11759" y="3226"/>
                  </a:cubicBezTo>
                  <a:cubicBezTo>
                    <a:pt x="12181" y="3521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5" y="2989"/>
                  </a:cubicBezTo>
                  <a:cubicBezTo>
                    <a:pt x="11365" y="2416"/>
                    <a:pt x="10720" y="1904"/>
                    <a:pt x="10028" y="1458"/>
                  </a:cubicBezTo>
                  <a:cubicBezTo>
                    <a:pt x="9151" y="895"/>
                    <a:pt x="7993" y="323"/>
                    <a:pt x="6588" y="93"/>
                  </a:cubicBezTo>
                  <a:cubicBezTo>
                    <a:pt x="6220" y="35"/>
                    <a:pt x="5836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60" name="Google Shape;632;p33"/>
            <p:cNvSpPr>
              <a:spLocks/>
            </p:cNvSpPr>
            <p:nvPr/>
          </p:nvSpPr>
          <p:spPr bwMode="auto">
            <a:xfrm>
              <a:off x="2651550" y="3588050"/>
              <a:ext cx="314200" cy="256925"/>
            </a:xfrm>
            <a:custGeom>
              <a:avLst/>
              <a:gdLst>
                <a:gd name="T0" fmla="*/ 5442 w 12568"/>
                <a:gd name="T1" fmla="*/ 1 h 10277"/>
                <a:gd name="T2" fmla="*/ 4352 w 12568"/>
                <a:gd name="T3" fmla="*/ 91 h 10277"/>
                <a:gd name="T4" fmla="*/ 2098 w 12568"/>
                <a:gd name="T5" fmla="*/ 992 h 10277"/>
                <a:gd name="T6" fmla="*/ 455 w 12568"/>
                <a:gd name="T7" fmla="*/ 2808 h 10277"/>
                <a:gd name="T8" fmla="*/ 1 w 12568"/>
                <a:gd name="T9" fmla="*/ 5045 h 10277"/>
                <a:gd name="T10" fmla="*/ 331 w 12568"/>
                <a:gd name="T11" fmla="*/ 7039 h 10277"/>
                <a:gd name="T12" fmla="*/ 1162 w 12568"/>
                <a:gd name="T13" fmla="*/ 8598 h 10277"/>
                <a:gd name="T14" fmla="*/ 2228 w 12568"/>
                <a:gd name="T15" fmla="*/ 9583 h 10277"/>
                <a:gd name="T16" fmla="*/ 3188 w 12568"/>
                <a:gd name="T17" fmla="*/ 10080 h 10277"/>
                <a:gd name="T18" fmla="*/ 3843 w 12568"/>
                <a:gd name="T19" fmla="*/ 10256 h 10277"/>
                <a:gd name="T20" fmla="*/ 4022 w 12568"/>
                <a:gd name="T21" fmla="*/ 10277 h 10277"/>
                <a:gd name="T22" fmla="*/ 4084 w 12568"/>
                <a:gd name="T23" fmla="*/ 10258 h 10277"/>
                <a:gd name="T24" fmla="*/ 3893 w 12568"/>
                <a:gd name="T25" fmla="*/ 10103 h 10277"/>
                <a:gd name="T26" fmla="*/ 3318 w 12568"/>
                <a:gd name="T27" fmla="*/ 9800 h 10277"/>
                <a:gd name="T28" fmla="*/ 2493 w 12568"/>
                <a:gd name="T29" fmla="*/ 9227 h 10277"/>
                <a:gd name="T30" fmla="*/ 1613 w 12568"/>
                <a:gd name="T31" fmla="*/ 8266 h 10277"/>
                <a:gd name="T32" fmla="*/ 958 w 12568"/>
                <a:gd name="T33" fmla="*/ 6842 h 10277"/>
                <a:gd name="T34" fmla="*/ 731 w 12568"/>
                <a:gd name="T35" fmla="*/ 5049 h 10277"/>
                <a:gd name="T36" fmla="*/ 1142 w 12568"/>
                <a:gd name="T37" fmla="*/ 3169 h 10277"/>
                <a:gd name="T38" fmla="*/ 2542 w 12568"/>
                <a:gd name="T39" fmla="*/ 1647 h 10277"/>
                <a:gd name="T40" fmla="*/ 4488 w 12568"/>
                <a:gd name="T41" fmla="*/ 856 h 10277"/>
                <a:gd name="T42" fmla="*/ 5591 w 12568"/>
                <a:gd name="T43" fmla="*/ 757 h 10277"/>
                <a:gd name="T44" fmla="*/ 6482 w 12568"/>
                <a:gd name="T45" fmla="*/ 815 h 10277"/>
                <a:gd name="T46" fmla="*/ 9743 w 12568"/>
                <a:gd name="T47" fmla="*/ 1940 h 10277"/>
                <a:gd name="T48" fmla="*/ 11758 w 12568"/>
                <a:gd name="T49" fmla="*/ 3227 h 10277"/>
                <a:gd name="T50" fmla="*/ 12513 w 12568"/>
                <a:gd name="T51" fmla="*/ 3694 h 10277"/>
                <a:gd name="T52" fmla="*/ 12531 w 12568"/>
                <a:gd name="T53" fmla="*/ 3687 h 10277"/>
                <a:gd name="T54" fmla="*/ 11956 w 12568"/>
                <a:gd name="T55" fmla="*/ 2990 h 10277"/>
                <a:gd name="T56" fmla="*/ 10029 w 12568"/>
                <a:gd name="T57" fmla="*/ 1458 h 10277"/>
                <a:gd name="T58" fmla="*/ 6588 w 12568"/>
                <a:gd name="T59" fmla="*/ 93 h 10277"/>
                <a:gd name="T60" fmla="*/ 5442 w 12568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8"/>
                <a:gd name="T94" fmla="*/ 0 h 10277"/>
                <a:gd name="T95" fmla="*/ 12568 w 12568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8" h="10277" extrusionOk="0">
                  <a:moveTo>
                    <a:pt x="5442" y="1"/>
                  </a:moveTo>
                  <a:cubicBezTo>
                    <a:pt x="5085" y="1"/>
                    <a:pt x="4720" y="28"/>
                    <a:pt x="4352" y="91"/>
                  </a:cubicBezTo>
                  <a:cubicBezTo>
                    <a:pt x="3545" y="227"/>
                    <a:pt x="2776" y="534"/>
                    <a:pt x="2098" y="992"/>
                  </a:cubicBezTo>
                  <a:cubicBezTo>
                    <a:pt x="1402" y="1462"/>
                    <a:pt x="825" y="2090"/>
                    <a:pt x="455" y="2808"/>
                  </a:cubicBezTo>
                  <a:cubicBezTo>
                    <a:pt x="66" y="3559"/>
                    <a:pt x="10" y="4337"/>
                    <a:pt x="1" y="5045"/>
                  </a:cubicBezTo>
                  <a:cubicBezTo>
                    <a:pt x="7" y="5722"/>
                    <a:pt x="117" y="6395"/>
                    <a:pt x="331" y="7039"/>
                  </a:cubicBezTo>
                  <a:cubicBezTo>
                    <a:pt x="521" y="7648"/>
                    <a:pt x="840" y="8164"/>
                    <a:pt x="1162" y="8598"/>
                  </a:cubicBezTo>
                  <a:cubicBezTo>
                    <a:pt x="1505" y="9018"/>
                    <a:pt x="1869" y="9354"/>
                    <a:pt x="2228" y="9583"/>
                  </a:cubicBezTo>
                  <a:cubicBezTo>
                    <a:pt x="2577" y="9830"/>
                    <a:pt x="2917" y="9965"/>
                    <a:pt x="3188" y="10080"/>
                  </a:cubicBezTo>
                  <a:cubicBezTo>
                    <a:pt x="3464" y="10187"/>
                    <a:pt x="3693" y="10221"/>
                    <a:pt x="3843" y="10256"/>
                  </a:cubicBezTo>
                  <a:cubicBezTo>
                    <a:pt x="3921" y="10270"/>
                    <a:pt x="3982" y="10277"/>
                    <a:pt x="4022" y="10277"/>
                  </a:cubicBezTo>
                  <a:cubicBezTo>
                    <a:pt x="4060" y="10277"/>
                    <a:pt x="4080" y="10271"/>
                    <a:pt x="4084" y="10258"/>
                  </a:cubicBezTo>
                  <a:cubicBezTo>
                    <a:pt x="4091" y="10232"/>
                    <a:pt x="4025" y="10179"/>
                    <a:pt x="3893" y="10103"/>
                  </a:cubicBezTo>
                  <a:cubicBezTo>
                    <a:pt x="3764" y="10022"/>
                    <a:pt x="3558" y="9944"/>
                    <a:pt x="3318" y="9800"/>
                  </a:cubicBezTo>
                  <a:cubicBezTo>
                    <a:pt x="3082" y="9650"/>
                    <a:pt x="2786" y="9486"/>
                    <a:pt x="2493" y="9227"/>
                  </a:cubicBezTo>
                  <a:cubicBezTo>
                    <a:pt x="2189" y="8986"/>
                    <a:pt x="1892" y="8658"/>
                    <a:pt x="1613" y="8266"/>
                  </a:cubicBezTo>
                  <a:cubicBezTo>
                    <a:pt x="1356" y="7861"/>
                    <a:pt x="1101" y="7394"/>
                    <a:pt x="958" y="6842"/>
                  </a:cubicBezTo>
                  <a:cubicBezTo>
                    <a:pt x="794" y="6259"/>
                    <a:pt x="718" y="5655"/>
                    <a:pt x="731" y="5049"/>
                  </a:cubicBezTo>
                  <a:cubicBezTo>
                    <a:pt x="754" y="4417"/>
                    <a:pt x="833" y="3728"/>
                    <a:pt x="1142" y="3169"/>
                  </a:cubicBezTo>
                  <a:cubicBezTo>
                    <a:pt x="1457" y="2579"/>
                    <a:pt x="1944" y="2052"/>
                    <a:pt x="2542" y="1647"/>
                  </a:cubicBezTo>
                  <a:cubicBezTo>
                    <a:pt x="3129" y="1252"/>
                    <a:pt x="3791" y="982"/>
                    <a:pt x="4488" y="856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2" y="778"/>
                    <a:pt x="6482" y="815"/>
                  </a:cubicBezTo>
                  <a:cubicBezTo>
                    <a:pt x="7765" y="986"/>
                    <a:pt x="8867" y="1460"/>
                    <a:pt x="9743" y="1940"/>
                  </a:cubicBezTo>
                  <a:cubicBezTo>
                    <a:pt x="10621" y="2421"/>
                    <a:pt x="11289" y="2904"/>
                    <a:pt x="11758" y="3227"/>
                  </a:cubicBezTo>
                  <a:cubicBezTo>
                    <a:pt x="12180" y="3522"/>
                    <a:pt x="12438" y="3694"/>
                    <a:pt x="12513" y="3694"/>
                  </a:cubicBezTo>
                  <a:cubicBezTo>
                    <a:pt x="12521" y="3694"/>
                    <a:pt x="12527" y="3691"/>
                    <a:pt x="12531" y="3687"/>
                  </a:cubicBezTo>
                  <a:cubicBezTo>
                    <a:pt x="12567" y="3648"/>
                    <a:pt x="12368" y="3394"/>
                    <a:pt x="11956" y="2990"/>
                  </a:cubicBezTo>
                  <a:cubicBezTo>
                    <a:pt x="11365" y="2417"/>
                    <a:pt x="10720" y="1904"/>
                    <a:pt x="10029" y="1458"/>
                  </a:cubicBezTo>
                  <a:cubicBezTo>
                    <a:pt x="9151" y="895"/>
                    <a:pt x="7994" y="323"/>
                    <a:pt x="6588" y="93"/>
                  </a:cubicBezTo>
                  <a:cubicBezTo>
                    <a:pt x="6220" y="35"/>
                    <a:pt x="5836" y="1"/>
                    <a:pt x="5442" y="1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3054880" y="417783"/>
              <a:ext cx="313386" cy="255513"/>
            </a:xfrm>
            <a:custGeom>
              <a:avLst/>
              <a:gdLst/>
              <a:ahLst/>
              <a:cxnLst/>
              <a:rect l="l" t="t" r="r" b="b"/>
              <a:pathLst>
                <a:path w="12568" h="10276" extrusionOk="0">
                  <a:moveTo>
                    <a:pt x="5441" y="0"/>
                  </a:moveTo>
                  <a:cubicBezTo>
                    <a:pt x="5085" y="0"/>
                    <a:pt x="4720" y="28"/>
                    <a:pt x="4352" y="90"/>
                  </a:cubicBezTo>
                  <a:cubicBezTo>
                    <a:pt x="3544" y="226"/>
                    <a:pt x="2775" y="533"/>
                    <a:pt x="2097" y="991"/>
                  </a:cubicBezTo>
                  <a:cubicBezTo>
                    <a:pt x="1402" y="1461"/>
                    <a:pt x="824" y="2090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6" y="5722"/>
                    <a:pt x="117" y="6395"/>
                    <a:pt x="330" y="7039"/>
                  </a:cubicBezTo>
                  <a:cubicBezTo>
                    <a:pt x="520" y="7648"/>
                    <a:pt x="840" y="8164"/>
                    <a:pt x="1161" y="8596"/>
                  </a:cubicBezTo>
                  <a:cubicBezTo>
                    <a:pt x="1505" y="9017"/>
                    <a:pt x="1869" y="9352"/>
                    <a:pt x="2228" y="9581"/>
                  </a:cubicBezTo>
                  <a:cubicBezTo>
                    <a:pt x="2577" y="9830"/>
                    <a:pt x="2916" y="9965"/>
                    <a:pt x="3188" y="10078"/>
                  </a:cubicBezTo>
                  <a:cubicBezTo>
                    <a:pt x="3462" y="10187"/>
                    <a:pt x="3693" y="10220"/>
                    <a:pt x="3841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7"/>
                  </a:cubicBezTo>
                  <a:cubicBezTo>
                    <a:pt x="4091" y="10231"/>
                    <a:pt x="4024" y="10178"/>
                    <a:pt x="3892" y="10103"/>
                  </a:cubicBezTo>
                  <a:cubicBezTo>
                    <a:pt x="3763" y="10022"/>
                    <a:pt x="3558" y="9944"/>
                    <a:pt x="3318" y="9800"/>
                  </a:cubicBezTo>
                  <a:cubicBezTo>
                    <a:pt x="3082" y="9650"/>
                    <a:pt x="2786" y="9485"/>
                    <a:pt x="2493" y="9226"/>
                  </a:cubicBezTo>
                  <a:cubicBezTo>
                    <a:pt x="2188" y="8986"/>
                    <a:pt x="1891" y="8658"/>
                    <a:pt x="1613" y="8265"/>
                  </a:cubicBezTo>
                  <a:cubicBezTo>
                    <a:pt x="1356" y="7860"/>
                    <a:pt x="1099" y="7393"/>
                    <a:pt x="958" y="6841"/>
                  </a:cubicBezTo>
                  <a:cubicBezTo>
                    <a:pt x="795" y="6258"/>
                    <a:pt x="718" y="5655"/>
                    <a:pt x="732" y="5049"/>
                  </a:cubicBezTo>
                  <a:cubicBezTo>
                    <a:pt x="755" y="4417"/>
                    <a:pt x="834" y="3727"/>
                    <a:pt x="1144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2"/>
                    <a:pt x="3791" y="982"/>
                    <a:pt x="4488" y="855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3" y="778"/>
                    <a:pt x="6483" y="815"/>
                  </a:cubicBezTo>
                  <a:cubicBezTo>
                    <a:pt x="7765" y="985"/>
                    <a:pt x="8868" y="1460"/>
                    <a:pt x="9744" y="1940"/>
                  </a:cubicBezTo>
                  <a:cubicBezTo>
                    <a:pt x="10622" y="2421"/>
                    <a:pt x="11290" y="2903"/>
                    <a:pt x="11759" y="3226"/>
                  </a:cubicBezTo>
                  <a:cubicBezTo>
                    <a:pt x="12181" y="3521"/>
                    <a:pt x="12441" y="3693"/>
                    <a:pt x="12515" y="3693"/>
                  </a:cubicBezTo>
                  <a:cubicBezTo>
                    <a:pt x="12523" y="3693"/>
                    <a:pt x="12529" y="3691"/>
                    <a:pt x="12532" y="3687"/>
                  </a:cubicBezTo>
                  <a:cubicBezTo>
                    <a:pt x="12567" y="3647"/>
                    <a:pt x="12369" y="3394"/>
                    <a:pt x="11956" y="2988"/>
                  </a:cubicBezTo>
                  <a:cubicBezTo>
                    <a:pt x="11365" y="2416"/>
                    <a:pt x="10720" y="1903"/>
                    <a:pt x="10029" y="1457"/>
                  </a:cubicBezTo>
                  <a:cubicBezTo>
                    <a:pt x="9151" y="894"/>
                    <a:pt x="7993" y="323"/>
                    <a:pt x="6587" y="93"/>
                  </a:cubicBezTo>
                  <a:cubicBezTo>
                    <a:pt x="6219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3004979" y="813030"/>
              <a:ext cx="313384" cy="257510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1" y="91"/>
                  </a:cubicBezTo>
                  <a:cubicBezTo>
                    <a:pt x="3543" y="227"/>
                    <a:pt x="2775" y="534"/>
                    <a:pt x="2096" y="992"/>
                  </a:cubicBezTo>
                  <a:cubicBezTo>
                    <a:pt x="1400" y="1461"/>
                    <a:pt x="823" y="2090"/>
                    <a:pt x="454" y="2807"/>
                  </a:cubicBezTo>
                  <a:cubicBezTo>
                    <a:pt x="64" y="3558"/>
                    <a:pt x="9" y="4336"/>
                    <a:pt x="0" y="5044"/>
                  </a:cubicBezTo>
                  <a:cubicBezTo>
                    <a:pt x="5" y="5721"/>
                    <a:pt x="117" y="6394"/>
                    <a:pt x="329" y="7038"/>
                  </a:cubicBezTo>
                  <a:cubicBezTo>
                    <a:pt x="520" y="7648"/>
                    <a:pt x="838" y="8165"/>
                    <a:pt x="1160" y="8597"/>
                  </a:cubicBezTo>
                  <a:cubicBezTo>
                    <a:pt x="1504" y="9018"/>
                    <a:pt x="1868" y="9353"/>
                    <a:pt x="2226" y="9581"/>
                  </a:cubicBezTo>
                  <a:cubicBezTo>
                    <a:pt x="2575" y="9829"/>
                    <a:pt x="2916" y="9965"/>
                    <a:pt x="3186" y="10079"/>
                  </a:cubicBezTo>
                  <a:cubicBezTo>
                    <a:pt x="3461" y="10187"/>
                    <a:pt x="3691" y="10221"/>
                    <a:pt x="3841" y="10254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90" y="10231"/>
                    <a:pt x="4023" y="10179"/>
                    <a:pt x="3892" y="10103"/>
                  </a:cubicBezTo>
                  <a:cubicBezTo>
                    <a:pt x="3763" y="10021"/>
                    <a:pt x="3557" y="9943"/>
                    <a:pt x="3318" y="9799"/>
                  </a:cubicBezTo>
                  <a:cubicBezTo>
                    <a:pt x="3081" y="9649"/>
                    <a:pt x="2784" y="9485"/>
                    <a:pt x="2492" y="9227"/>
                  </a:cubicBezTo>
                  <a:cubicBezTo>
                    <a:pt x="2188" y="8986"/>
                    <a:pt x="1890" y="8657"/>
                    <a:pt x="1613" y="8266"/>
                  </a:cubicBezTo>
                  <a:cubicBezTo>
                    <a:pt x="1356" y="7860"/>
                    <a:pt x="1099" y="7394"/>
                    <a:pt x="956" y="6842"/>
                  </a:cubicBezTo>
                  <a:cubicBezTo>
                    <a:pt x="793" y="6258"/>
                    <a:pt x="716" y="5654"/>
                    <a:pt x="730" y="5048"/>
                  </a:cubicBezTo>
                  <a:cubicBezTo>
                    <a:pt x="754" y="4416"/>
                    <a:pt x="831" y="3728"/>
                    <a:pt x="1142" y="3168"/>
                  </a:cubicBezTo>
                  <a:cubicBezTo>
                    <a:pt x="1456" y="2578"/>
                    <a:pt x="1943" y="2051"/>
                    <a:pt x="2540" y="1647"/>
                  </a:cubicBezTo>
                  <a:cubicBezTo>
                    <a:pt x="3127" y="1251"/>
                    <a:pt x="3790" y="981"/>
                    <a:pt x="4486" y="855"/>
                  </a:cubicBezTo>
                  <a:cubicBezTo>
                    <a:pt x="4854" y="786"/>
                    <a:pt x="5223" y="756"/>
                    <a:pt x="5586" y="756"/>
                  </a:cubicBezTo>
                  <a:cubicBezTo>
                    <a:pt x="5890" y="756"/>
                    <a:pt x="6189" y="777"/>
                    <a:pt x="6481" y="815"/>
                  </a:cubicBezTo>
                  <a:cubicBezTo>
                    <a:pt x="7764" y="986"/>
                    <a:pt x="8867" y="1460"/>
                    <a:pt x="9742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79" y="3522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4" y="2417"/>
                    <a:pt x="10718" y="1904"/>
                    <a:pt x="10028" y="1459"/>
                  </a:cubicBezTo>
                  <a:cubicBezTo>
                    <a:pt x="9150" y="894"/>
                    <a:pt x="7993" y="322"/>
                    <a:pt x="6586" y="93"/>
                  </a:cubicBezTo>
                  <a:cubicBezTo>
                    <a:pt x="6218" y="35"/>
                    <a:pt x="5833" y="0"/>
                    <a:pt x="5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2953081" y="1210274"/>
              <a:ext cx="315381" cy="257509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0" y="1462"/>
                    <a:pt x="824" y="2091"/>
                    <a:pt x="454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8"/>
                    <a:pt x="840" y="8165"/>
                    <a:pt x="1161" y="8597"/>
                  </a:cubicBezTo>
                  <a:cubicBezTo>
                    <a:pt x="1505" y="9017"/>
                    <a:pt x="1869" y="9353"/>
                    <a:pt x="2227" y="9582"/>
                  </a:cubicBezTo>
                  <a:cubicBezTo>
                    <a:pt x="2575" y="9830"/>
                    <a:pt x="2916" y="9966"/>
                    <a:pt x="3188" y="10079"/>
                  </a:cubicBezTo>
                  <a:cubicBezTo>
                    <a:pt x="3462" y="10188"/>
                    <a:pt x="3692" y="10220"/>
                    <a:pt x="3841" y="10255"/>
                  </a:cubicBezTo>
                  <a:cubicBezTo>
                    <a:pt x="3920" y="10269"/>
                    <a:pt x="3979" y="10277"/>
                    <a:pt x="4020" y="10277"/>
                  </a:cubicBezTo>
                  <a:cubicBezTo>
                    <a:pt x="4058" y="10277"/>
                    <a:pt x="4079" y="10270"/>
                    <a:pt x="4083" y="10257"/>
                  </a:cubicBezTo>
                  <a:cubicBezTo>
                    <a:pt x="4091" y="10232"/>
                    <a:pt x="4024" y="10178"/>
                    <a:pt x="3892" y="10104"/>
                  </a:cubicBezTo>
                  <a:cubicBezTo>
                    <a:pt x="3763" y="10023"/>
                    <a:pt x="3558" y="9945"/>
                    <a:pt x="3318" y="9800"/>
                  </a:cubicBezTo>
                  <a:cubicBezTo>
                    <a:pt x="3081" y="9651"/>
                    <a:pt x="2785" y="9487"/>
                    <a:pt x="2493" y="9227"/>
                  </a:cubicBezTo>
                  <a:cubicBezTo>
                    <a:pt x="2188" y="8987"/>
                    <a:pt x="1891" y="8659"/>
                    <a:pt x="1613" y="8266"/>
                  </a:cubicBezTo>
                  <a:cubicBezTo>
                    <a:pt x="1356" y="7862"/>
                    <a:pt x="1099" y="7394"/>
                    <a:pt x="956" y="6842"/>
                  </a:cubicBezTo>
                  <a:cubicBezTo>
                    <a:pt x="793" y="6260"/>
                    <a:pt x="717" y="5656"/>
                    <a:pt x="731" y="5050"/>
                  </a:cubicBezTo>
                  <a:cubicBezTo>
                    <a:pt x="754" y="4418"/>
                    <a:pt x="832" y="3728"/>
                    <a:pt x="1142" y="3169"/>
                  </a:cubicBezTo>
                  <a:cubicBezTo>
                    <a:pt x="1456" y="2580"/>
                    <a:pt x="1943" y="2052"/>
                    <a:pt x="2540" y="1648"/>
                  </a:cubicBezTo>
                  <a:cubicBezTo>
                    <a:pt x="3127" y="1253"/>
                    <a:pt x="3790" y="983"/>
                    <a:pt x="4486" y="856"/>
                  </a:cubicBezTo>
                  <a:cubicBezTo>
                    <a:pt x="4856" y="788"/>
                    <a:pt x="5226" y="758"/>
                    <a:pt x="5589" y="758"/>
                  </a:cubicBezTo>
                  <a:cubicBezTo>
                    <a:pt x="5892" y="758"/>
                    <a:pt x="6191" y="779"/>
                    <a:pt x="6481" y="816"/>
                  </a:cubicBezTo>
                  <a:cubicBezTo>
                    <a:pt x="7764" y="986"/>
                    <a:pt x="8867" y="1461"/>
                    <a:pt x="9742" y="1941"/>
                  </a:cubicBezTo>
                  <a:cubicBezTo>
                    <a:pt x="10620" y="2422"/>
                    <a:pt x="11288" y="2905"/>
                    <a:pt x="11758" y="3227"/>
                  </a:cubicBezTo>
                  <a:cubicBezTo>
                    <a:pt x="12179" y="3522"/>
                    <a:pt x="12438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7" y="3395"/>
                    <a:pt x="11954" y="2990"/>
                  </a:cubicBezTo>
                  <a:cubicBezTo>
                    <a:pt x="11364" y="2417"/>
                    <a:pt x="10719" y="1905"/>
                    <a:pt x="10028" y="1458"/>
                  </a:cubicBezTo>
                  <a:cubicBezTo>
                    <a:pt x="9151" y="895"/>
                    <a:pt x="7993" y="323"/>
                    <a:pt x="6587" y="93"/>
                  </a:cubicBezTo>
                  <a:cubicBezTo>
                    <a:pt x="6219" y="35"/>
                    <a:pt x="5835" y="1"/>
                    <a:pt x="5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2903178" y="1605522"/>
              <a:ext cx="315381" cy="257509"/>
            </a:xfrm>
            <a:custGeom>
              <a:avLst/>
              <a:gdLst/>
              <a:ahLst/>
              <a:cxnLst/>
              <a:rect l="l" t="t" r="r" b="b"/>
              <a:pathLst>
                <a:path w="12567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7"/>
                    <a:pt x="2775" y="534"/>
                    <a:pt x="2096" y="992"/>
                  </a:cubicBezTo>
                  <a:cubicBezTo>
                    <a:pt x="1401" y="1461"/>
                    <a:pt x="824" y="2090"/>
                    <a:pt x="455" y="2808"/>
                  </a:cubicBezTo>
                  <a:cubicBezTo>
                    <a:pt x="65" y="3559"/>
                    <a:pt x="9" y="4337"/>
                    <a:pt x="0" y="5045"/>
                  </a:cubicBezTo>
                  <a:cubicBezTo>
                    <a:pt x="5" y="5722"/>
                    <a:pt x="116" y="6395"/>
                    <a:pt x="330" y="7038"/>
                  </a:cubicBezTo>
                  <a:cubicBezTo>
                    <a:pt x="520" y="7648"/>
                    <a:pt x="839" y="8164"/>
                    <a:pt x="1161" y="8598"/>
                  </a:cubicBezTo>
                  <a:cubicBezTo>
                    <a:pt x="1504" y="9018"/>
                    <a:pt x="1868" y="9352"/>
                    <a:pt x="2227" y="9581"/>
                  </a:cubicBezTo>
                  <a:cubicBezTo>
                    <a:pt x="2576" y="9830"/>
                    <a:pt x="2915" y="9965"/>
                    <a:pt x="3187" y="10080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2" y="10277"/>
                    <a:pt x="4022" y="10277"/>
                  </a:cubicBezTo>
                  <a:cubicBezTo>
                    <a:pt x="4059" y="10277"/>
                    <a:pt x="4079" y="10270"/>
                    <a:pt x="4082" y="10258"/>
                  </a:cubicBezTo>
                  <a:cubicBezTo>
                    <a:pt x="4090" y="10231"/>
                    <a:pt x="4024" y="10179"/>
                    <a:pt x="3892" y="10103"/>
                  </a:cubicBezTo>
                  <a:cubicBezTo>
                    <a:pt x="3764" y="10022"/>
                    <a:pt x="3558" y="9944"/>
                    <a:pt x="3319" y="9800"/>
                  </a:cubicBezTo>
                  <a:cubicBezTo>
                    <a:pt x="3081" y="9650"/>
                    <a:pt x="2785" y="9486"/>
                    <a:pt x="2492" y="9227"/>
                  </a:cubicBezTo>
                  <a:cubicBezTo>
                    <a:pt x="2189" y="8986"/>
                    <a:pt x="1891" y="8658"/>
                    <a:pt x="1613" y="8266"/>
                  </a:cubicBezTo>
                  <a:cubicBezTo>
                    <a:pt x="1357" y="7860"/>
                    <a:pt x="1100" y="7394"/>
                    <a:pt x="957" y="6842"/>
                  </a:cubicBezTo>
                  <a:cubicBezTo>
                    <a:pt x="794" y="6258"/>
                    <a:pt x="717" y="5655"/>
                    <a:pt x="731" y="5049"/>
                  </a:cubicBezTo>
                  <a:cubicBezTo>
                    <a:pt x="754" y="4417"/>
                    <a:pt x="832" y="3728"/>
                    <a:pt x="1143" y="3167"/>
                  </a:cubicBezTo>
                  <a:cubicBezTo>
                    <a:pt x="1456" y="2579"/>
                    <a:pt x="1943" y="2052"/>
                    <a:pt x="2541" y="1647"/>
                  </a:cubicBezTo>
                  <a:cubicBezTo>
                    <a:pt x="3128" y="1252"/>
                    <a:pt x="3790" y="982"/>
                    <a:pt x="4487" y="856"/>
                  </a:cubicBezTo>
                  <a:cubicBezTo>
                    <a:pt x="4856" y="787"/>
                    <a:pt x="5226" y="757"/>
                    <a:pt x="5590" y="757"/>
                  </a:cubicBezTo>
                  <a:cubicBezTo>
                    <a:pt x="5893" y="757"/>
                    <a:pt x="6191" y="778"/>
                    <a:pt x="6481" y="815"/>
                  </a:cubicBezTo>
                  <a:cubicBezTo>
                    <a:pt x="7765" y="986"/>
                    <a:pt x="8866" y="1460"/>
                    <a:pt x="9742" y="1940"/>
                  </a:cubicBezTo>
                  <a:cubicBezTo>
                    <a:pt x="10620" y="2421"/>
                    <a:pt x="11288" y="2905"/>
                    <a:pt x="11757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30" y="3687"/>
                  </a:cubicBezTo>
                  <a:cubicBezTo>
                    <a:pt x="12566" y="3647"/>
                    <a:pt x="12367" y="3394"/>
                    <a:pt x="11955" y="2990"/>
                  </a:cubicBezTo>
                  <a:cubicBezTo>
                    <a:pt x="11364" y="2417"/>
                    <a:pt x="10719" y="1904"/>
                    <a:pt x="10028" y="1458"/>
                  </a:cubicBezTo>
                  <a:cubicBezTo>
                    <a:pt x="9150" y="895"/>
                    <a:pt x="7992" y="323"/>
                    <a:pt x="6587" y="93"/>
                  </a:cubicBezTo>
                  <a:cubicBezTo>
                    <a:pt x="6219" y="34"/>
                    <a:pt x="5835" y="1"/>
                    <a:pt x="5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853277" y="2002765"/>
              <a:ext cx="313384" cy="257510"/>
            </a:xfrm>
            <a:custGeom>
              <a:avLst/>
              <a:gdLst/>
              <a:ahLst/>
              <a:cxnLst/>
              <a:rect l="l" t="t" r="r" b="b"/>
              <a:pathLst>
                <a:path w="12566" h="10276" extrusionOk="0">
                  <a:moveTo>
                    <a:pt x="5441" y="0"/>
                  </a:moveTo>
                  <a:cubicBezTo>
                    <a:pt x="5084" y="0"/>
                    <a:pt x="4720" y="28"/>
                    <a:pt x="4351" y="90"/>
                  </a:cubicBezTo>
                  <a:cubicBezTo>
                    <a:pt x="3543" y="226"/>
                    <a:pt x="2775" y="533"/>
                    <a:pt x="2096" y="991"/>
                  </a:cubicBezTo>
                  <a:cubicBezTo>
                    <a:pt x="1401" y="1461"/>
                    <a:pt x="823" y="2089"/>
                    <a:pt x="455" y="2808"/>
                  </a:cubicBezTo>
                  <a:cubicBezTo>
                    <a:pt x="66" y="3559"/>
                    <a:pt x="9" y="4335"/>
                    <a:pt x="1" y="5044"/>
                  </a:cubicBezTo>
                  <a:cubicBezTo>
                    <a:pt x="5" y="5722"/>
                    <a:pt x="116" y="6395"/>
                    <a:pt x="329" y="7038"/>
                  </a:cubicBezTo>
                  <a:cubicBezTo>
                    <a:pt x="519" y="7648"/>
                    <a:pt x="839" y="8164"/>
                    <a:pt x="1161" y="8596"/>
                  </a:cubicBezTo>
                  <a:cubicBezTo>
                    <a:pt x="1503" y="9017"/>
                    <a:pt x="1867" y="9352"/>
                    <a:pt x="2226" y="9581"/>
                  </a:cubicBezTo>
                  <a:cubicBezTo>
                    <a:pt x="2575" y="9828"/>
                    <a:pt x="2916" y="9964"/>
                    <a:pt x="3187" y="10078"/>
                  </a:cubicBezTo>
                  <a:cubicBezTo>
                    <a:pt x="3462" y="10186"/>
                    <a:pt x="3692" y="10220"/>
                    <a:pt x="3841" y="10254"/>
                  </a:cubicBezTo>
                  <a:cubicBezTo>
                    <a:pt x="3920" y="10268"/>
                    <a:pt x="3981" y="10276"/>
                    <a:pt x="4021" y="10276"/>
                  </a:cubicBezTo>
                  <a:cubicBezTo>
                    <a:pt x="4058" y="10276"/>
                    <a:pt x="4079" y="10269"/>
                    <a:pt x="4083" y="10257"/>
                  </a:cubicBezTo>
                  <a:cubicBezTo>
                    <a:pt x="4091" y="10231"/>
                    <a:pt x="4023" y="10178"/>
                    <a:pt x="3892" y="10103"/>
                  </a:cubicBezTo>
                  <a:cubicBezTo>
                    <a:pt x="3764" y="10021"/>
                    <a:pt x="3558" y="9942"/>
                    <a:pt x="3319" y="9799"/>
                  </a:cubicBezTo>
                  <a:cubicBezTo>
                    <a:pt x="3082" y="9649"/>
                    <a:pt x="2786" y="9484"/>
                    <a:pt x="2493" y="9226"/>
                  </a:cubicBezTo>
                  <a:cubicBezTo>
                    <a:pt x="2189" y="8986"/>
                    <a:pt x="1892" y="8657"/>
                    <a:pt x="1614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4" y="6258"/>
                    <a:pt x="718" y="5653"/>
                    <a:pt x="730" y="5048"/>
                  </a:cubicBezTo>
                  <a:cubicBezTo>
                    <a:pt x="754" y="4415"/>
                    <a:pt x="833" y="3727"/>
                    <a:pt x="1142" y="3167"/>
                  </a:cubicBezTo>
                  <a:cubicBezTo>
                    <a:pt x="1456" y="2578"/>
                    <a:pt x="1943" y="2050"/>
                    <a:pt x="2541" y="1647"/>
                  </a:cubicBezTo>
                  <a:cubicBezTo>
                    <a:pt x="3128" y="1251"/>
                    <a:pt x="3790" y="982"/>
                    <a:pt x="4486" y="855"/>
                  </a:cubicBezTo>
                  <a:cubicBezTo>
                    <a:pt x="4855" y="787"/>
                    <a:pt x="5223" y="757"/>
                    <a:pt x="5586" y="757"/>
                  </a:cubicBezTo>
                  <a:cubicBezTo>
                    <a:pt x="5890" y="757"/>
                    <a:pt x="6190" y="778"/>
                    <a:pt x="6482" y="815"/>
                  </a:cubicBezTo>
                  <a:cubicBezTo>
                    <a:pt x="7764" y="986"/>
                    <a:pt x="8867" y="1461"/>
                    <a:pt x="9742" y="1939"/>
                  </a:cubicBezTo>
                  <a:cubicBezTo>
                    <a:pt x="10621" y="2421"/>
                    <a:pt x="11288" y="2904"/>
                    <a:pt x="11758" y="3226"/>
                  </a:cubicBezTo>
                  <a:cubicBezTo>
                    <a:pt x="12179" y="3522"/>
                    <a:pt x="12439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8" y="3395"/>
                    <a:pt x="11954" y="2989"/>
                  </a:cubicBezTo>
                  <a:cubicBezTo>
                    <a:pt x="11365" y="2416"/>
                    <a:pt x="10720" y="1903"/>
                    <a:pt x="10028" y="1458"/>
                  </a:cubicBezTo>
                  <a:cubicBezTo>
                    <a:pt x="9151" y="893"/>
                    <a:pt x="7993" y="323"/>
                    <a:pt x="6588" y="92"/>
                  </a:cubicBezTo>
                  <a:cubicBezTo>
                    <a:pt x="6220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6" name="Google Shape;638;p33"/>
            <p:cNvSpPr>
              <a:spLocks/>
            </p:cNvSpPr>
            <p:nvPr/>
          </p:nvSpPr>
          <p:spPr bwMode="auto">
            <a:xfrm>
              <a:off x="2802775" y="2399025"/>
              <a:ext cx="314200" cy="256925"/>
            </a:xfrm>
            <a:custGeom>
              <a:avLst/>
              <a:gdLst>
                <a:gd name="T0" fmla="*/ 5439 w 12568"/>
                <a:gd name="T1" fmla="*/ 0 h 10277"/>
                <a:gd name="T2" fmla="*/ 4352 w 12568"/>
                <a:gd name="T3" fmla="*/ 91 h 10277"/>
                <a:gd name="T4" fmla="*/ 2097 w 12568"/>
                <a:gd name="T5" fmla="*/ 991 h 10277"/>
                <a:gd name="T6" fmla="*/ 455 w 12568"/>
                <a:gd name="T7" fmla="*/ 2807 h 10277"/>
                <a:gd name="T8" fmla="*/ 1 w 12568"/>
                <a:gd name="T9" fmla="*/ 5043 h 10277"/>
                <a:gd name="T10" fmla="*/ 330 w 12568"/>
                <a:gd name="T11" fmla="*/ 7038 h 10277"/>
                <a:gd name="T12" fmla="*/ 1162 w 12568"/>
                <a:gd name="T13" fmla="*/ 8597 h 10277"/>
                <a:gd name="T14" fmla="*/ 2228 w 12568"/>
                <a:gd name="T15" fmla="*/ 9581 h 10277"/>
                <a:gd name="T16" fmla="*/ 3188 w 12568"/>
                <a:gd name="T17" fmla="*/ 10079 h 10277"/>
                <a:gd name="T18" fmla="*/ 3842 w 12568"/>
                <a:gd name="T19" fmla="*/ 10254 h 10277"/>
                <a:gd name="T20" fmla="*/ 4022 w 12568"/>
                <a:gd name="T21" fmla="*/ 10276 h 10277"/>
                <a:gd name="T22" fmla="*/ 4083 w 12568"/>
                <a:gd name="T23" fmla="*/ 10258 h 10277"/>
                <a:gd name="T24" fmla="*/ 3892 w 12568"/>
                <a:gd name="T25" fmla="*/ 10103 h 10277"/>
                <a:gd name="T26" fmla="*/ 3318 w 12568"/>
                <a:gd name="T27" fmla="*/ 9799 h 10277"/>
                <a:gd name="T28" fmla="*/ 2493 w 12568"/>
                <a:gd name="T29" fmla="*/ 9227 h 10277"/>
                <a:gd name="T30" fmla="*/ 1613 w 12568"/>
                <a:gd name="T31" fmla="*/ 8265 h 10277"/>
                <a:gd name="T32" fmla="*/ 957 w 12568"/>
                <a:gd name="T33" fmla="*/ 6842 h 10277"/>
                <a:gd name="T34" fmla="*/ 731 w 12568"/>
                <a:gd name="T35" fmla="*/ 5048 h 10277"/>
                <a:gd name="T36" fmla="*/ 1142 w 12568"/>
                <a:gd name="T37" fmla="*/ 3167 h 10277"/>
                <a:gd name="T38" fmla="*/ 2542 w 12568"/>
                <a:gd name="T39" fmla="*/ 1647 h 10277"/>
                <a:gd name="T40" fmla="*/ 4488 w 12568"/>
                <a:gd name="T41" fmla="*/ 854 h 10277"/>
                <a:gd name="T42" fmla="*/ 5587 w 12568"/>
                <a:gd name="T43" fmla="*/ 756 h 10277"/>
                <a:gd name="T44" fmla="*/ 6482 w 12568"/>
                <a:gd name="T45" fmla="*/ 815 h 10277"/>
                <a:gd name="T46" fmla="*/ 9743 w 12568"/>
                <a:gd name="T47" fmla="*/ 1939 h 10277"/>
                <a:gd name="T48" fmla="*/ 11758 w 12568"/>
                <a:gd name="T49" fmla="*/ 3226 h 10277"/>
                <a:gd name="T50" fmla="*/ 12514 w 12568"/>
                <a:gd name="T51" fmla="*/ 3693 h 10277"/>
                <a:gd name="T52" fmla="*/ 12531 w 12568"/>
                <a:gd name="T53" fmla="*/ 3687 h 10277"/>
                <a:gd name="T54" fmla="*/ 11954 w 12568"/>
                <a:gd name="T55" fmla="*/ 2988 h 10277"/>
                <a:gd name="T56" fmla="*/ 10028 w 12568"/>
                <a:gd name="T57" fmla="*/ 1458 h 10277"/>
                <a:gd name="T58" fmla="*/ 6588 w 12568"/>
                <a:gd name="T59" fmla="*/ 93 h 10277"/>
                <a:gd name="T60" fmla="*/ 5439 w 12568"/>
                <a:gd name="T61" fmla="*/ 0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8"/>
                <a:gd name="T94" fmla="*/ 0 h 10277"/>
                <a:gd name="T95" fmla="*/ 12568 w 12568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8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2" y="91"/>
                  </a:cubicBezTo>
                  <a:cubicBezTo>
                    <a:pt x="3544" y="225"/>
                    <a:pt x="2775" y="534"/>
                    <a:pt x="2097" y="991"/>
                  </a:cubicBezTo>
                  <a:cubicBezTo>
                    <a:pt x="1401" y="1461"/>
                    <a:pt x="824" y="2090"/>
                    <a:pt x="455" y="2807"/>
                  </a:cubicBezTo>
                  <a:cubicBezTo>
                    <a:pt x="66" y="3559"/>
                    <a:pt x="9" y="4336"/>
                    <a:pt x="1" y="5043"/>
                  </a:cubicBezTo>
                  <a:cubicBezTo>
                    <a:pt x="6" y="5721"/>
                    <a:pt x="117" y="6394"/>
                    <a:pt x="330" y="7038"/>
                  </a:cubicBezTo>
                  <a:cubicBezTo>
                    <a:pt x="520" y="7648"/>
                    <a:pt x="840" y="8164"/>
                    <a:pt x="1162" y="8597"/>
                  </a:cubicBezTo>
                  <a:cubicBezTo>
                    <a:pt x="1505" y="9018"/>
                    <a:pt x="1869" y="9352"/>
                    <a:pt x="2228" y="9581"/>
                  </a:cubicBezTo>
                  <a:cubicBezTo>
                    <a:pt x="2577" y="9829"/>
                    <a:pt x="2916" y="9965"/>
                    <a:pt x="3188" y="10079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8"/>
                  </a:cubicBezTo>
                  <a:cubicBezTo>
                    <a:pt x="4091" y="10231"/>
                    <a:pt x="4025" y="10178"/>
                    <a:pt x="3892" y="10103"/>
                  </a:cubicBezTo>
                  <a:cubicBezTo>
                    <a:pt x="3763" y="10021"/>
                    <a:pt x="3558" y="9943"/>
                    <a:pt x="3318" y="9799"/>
                  </a:cubicBezTo>
                  <a:cubicBezTo>
                    <a:pt x="3082" y="9649"/>
                    <a:pt x="2786" y="9485"/>
                    <a:pt x="2493" y="9227"/>
                  </a:cubicBezTo>
                  <a:cubicBezTo>
                    <a:pt x="2188" y="8986"/>
                    <a:pt x="1891" y="8657"/>
                    <a:pt x="1613" y="8265"/>
                  </a:cubicBezTo>
                  <a:cubicBezTo>
                    <a:pt x="1356" y="7860"/>
                    <a:pt x="1099" y="7394"/>
                    <a:pt x="957" y="6842"/>
                  </a:cubicBezTo>
                  <a:cubicBezTo>
                    <a:pt x="794" y="6258"/>
                    <a:pt x="718" y="5654"/>
                    <a:pt x="731" y="5048"/>
                  </a:cubicBezTo>
                  <a:cubicBezTo>
                    <a:pt x="754" y="4416"/>
                    <a:pt x="833" y="3728"/>
                    <a:pt x="1142" y="3167"/>
                  </a:cubicBezTo>
                  <a:cubicBezTo>
                    <a:pt x="1456" y="2578"/>
                    <a:pt x="1943" y="2050"/>
                    <a:pt x="2542" y="1647"/>
                  </a:cubicBezTo>
                  <a:cubicBezTo>
                    <a:pt x="3129" y="1251"/>
                    <a:pt x="3790" y="981"/>
                    <a:pt x="4488" y="854"/>
                  </a:cubicBezTo>
                  <a:cubicBezTo>
                    <a:pt x="4856" y="786"/>
                    <a:pt x="5224" y="756"/>
                    <a:pt x="5587" y="756"/>
                  </a:cubicBezTo>
                  <a:cubicBezTo>
                    <a:pt x="5891" y="756"/>
                    <a:pt x="6190" y="777"/>
                    <a:pt x="6482" y="815"/>
                  </a:cubicBezTo>
                  <a:cubicBezTo>
                    <a:pt x="7765" y="986"/>
                    <a:pt x="8867" y="1460"/>
                    <a:pt x="9743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81" y="3521"/>
                    <a:pt x="12440" y="3693"/>
                    <a:pt x="12514" y="3693"/>
                  </a:cubicBezTo>
                  <a:cubicBezTo>
                    <a:pt x="12522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4" y="2988"/>
                  </a:cubicBezTo>
                  <a:cubicBezTo>
                    <a:pt x="11365" y="2415"/>
                    <a:pt x="10720" y="1903"/>
                    <a:pt x="10028" y="1458"/>
                  </a:cubicBezTo>
                  <a:cubicBezTo>
                    <a:pt x="9151" y="894"/>
                    <a:pt x="7993" y="322"/>
                    <a:pt x="6588" y="93"/>
                  </a:cubicBezTo>
                  <a:cubicBezTo>
                    <a:pt x="6219" y="34"/>
                    <a:pt x="5834" y="0"/>
                    <a:pt x="5439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2751476" y="2795256"/>
              <a:ext cx="315381" cy="257509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40" y="1"/>
                  </a:moveTo>
                  <a:cubicBezTo>
                    <a:pt x="5083" y="1"/>
                    <a:pt x="4718" y="29"/>
                    <a:pt x="4350" y="91"/>
                  </a:cubicBezTo>
                  <a:cubicBezTo>
                    <a:pt x="3543" y="227"/>
                    <a:pt x="2774" y="534"/>
                    <a:pt x="2096" y="992"/>
                  </a:cubicBezTo>
                  <a:cubicBezTo>
                    <a:pt x="1400" y="1461"/>
                    <a:pt x="823" y="2090"/>
                    <a:pt x="454" y="2809"/>
                  </a:cubicBezTo>
                  <a:cubicBezTo>
                    <a:pt x="64" y="3559"/>
                    <a:pt x="8" y="4337"/>
                    <a:pt x="0" y="5045"/>
                  </a:cubicBezTo>
                  <a:cubicBezTo>
                    <a:pt x="5" y="5723"/>
                    <a:pt x="115" y="6396"/>
                    <a:pt x="329" y="7038"/>
                  </a:cubicBezTo>
                  <a:cubicBezTo>
                    <a:pt x="519" y="7649"/>
                    <a:pt x="838" y="8165"/>
                    <a:pt x="1160" y="8597"/>
                  </a:cubicBezTo>
                  <a:cubicBezTo>
                    <a:pt x="1503" y="9018"/>
                    <a:pt x="1867" y="9353"/>
                    <a:pt x="2226" y="9582"/>
                  </a:cubicBezTo>
                  <a:cubicBezTo>
                    <a:pt x="2575" y="9830"/>
                    <a:pt x="2916" y="9965"/>
                    <a:pt x="3186" y="10079"/>
                  </a:cubicBezTo>
                  <a:cubicBezTo>
                    <a:pt x="3462" y="10187"/>
                    <a:pt x="3691" y="10221"/>
                    <a:pt x="3841" y="10255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89" y="10231"/>
                    <a:pt x="4023" y="10179"/>
                    <a:pt x="3891" y="10103"/>
                  </a:cubicBezTo>
                  <a:cubicBezTo>
                    <a:pt x="3763" y="10022"/>
                    <a:pt x="3556" y="9944"/>
                    <a:pt x="3318" y="9800"/>
                  </a:cubicBezTo>
                  <a:cubicBezTo>
                    <a:pt x="3081" y="9650"/>
                    <a:pt x="2784" y="9486"/>
                    <a:pt x="2491" y="9227"/>
                  </a:cubicBezTo>
                  <a:cubicBezTo>
                    <a:pt x="2188" y="8986"/>
                    <a:pt x="1890" y="8659"/>
                    <a:pt x="1611" y="8266"/>
                  </a:cubicBezTo>
                  <a:cubicBezTo>
                    <a:pt x="1354" y="7860"/>
                    <a:pt x="1099" y="7394"/>
                    <a:pt x="956" y="6842"/>
                  </a:cubicBezTo>
                  <a:cubicBezTo>
                    <a:pt x="793" y="6258"/>
                    <a:pt x="716" y="5655"/>
                    <a:pt x="730" y="5050"/>
                  </a:cubicBezTo>
                  <a:cubicBezTo>
                    <a:pt x="754" y="4417"/>
                    <a:pt x="831" y="3728"/>
                    <a:pt x="1142" y="3169"/>
                  </a:cubicBezTo>
                  <a:cubicBezTo>
                    <a:pt x="1456" y="2580"/>
                    <a:pt x="1943" y="2052"/>
                    <a:pt x="2540" y="1647"/>
                  </a:cubicBezTo>
                  <a:cubicBezTo>
                    <a:pt x="3127" y="1252"/>
                    <a:pt x="3790" y="983"/>
                    <a:pt x="4486" y="856"/>
                  </a:cubicBezTo>
                  <a:cubicBezTo>
                    <a:pt x="4855" y="787"/>
                    <a:pt x="5225" y="757"/>
                    <a:pt x="5589" y="757"/>
                  </a:cubicBezTo>
                  <a:cubicBezTo>
                    <a:pt x="5892" y="757"/>
                    <a:pt x="6190" y="778"/>
                    <a:pt x="6480" y="815"/>
                  </a:cubicBezTo>
                  <a:cubicBezTo>
                    <a:pt x="7764" y="986"/>
                    <a:pt x="8866" y="1460"/>
                    <a:pt x="9741" y="1940"/>
                  </a:cubicBezTo>
                  <a:cubicBezTo>
                    <a:pt x="10620" y="2421"/>
                    <a:pt x="11288" y="2904"/>
                    <a:pt x="11758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29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3" y="2417"/>
                    <a:pt x="10718" y="1903"/>
                    <a:pt x="10027" y="1458"/>
                  </a:cubicBezTo>
                  <a:cubicBezTo>
                    <a:pt x="9149" y="894"/>
                    <a:pt x="7993" y="323"/>
                    <a:pt x="6586" y="93"/>
                  </a:cubicBezTo>
                  <a:cubicBezTo>
                    <a:pt x="6219" y="35"/>
                    <a:pt x="5835" y="1"/>
                    <a:pt x="5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8" name="Google Shape;640;p33"/>
            <p:cNvSpPr>
              <a:spLocks/>
            </p:cNvSpPr>
            <p:nvPr/>
          </p:nvSpPr>
          <p:spPr bwMode="auto">
            <a:xfrm>
              <a:off x="2701975" y="3191700"/>
              <a:ext cx="314175" cy="256925"/>
            </a:xfrm>
            <a:custGeom>
              <a:avLst/>
              <a:gdLst>
                <a:gd name="T0" fmla="*/ 5441 w 12567"/>
                <a:gd name="T1" fmla="*/ 1 h 10277"/>
                <a:gd name="T2" fmla="*/ 4351 w 12567"/>
                <a:gd name="T3" fmla="*/ 91 h 10277"/>
                <a:gd name="T4" fmla="*/ 2096 w 12567"/>
                <a:gd name="T5" fmla="*/ 992 h 10277"/>
                <a:gd name="T6" fmla="*/ 455 w 12567"/>
                <a:gd name="T7" fmla="*/ 2808 h 10277"/>
                <a:gd name="T8" fmla="*/ 1 w 12567"/>
                <a:gd name="T9" fmla="*/ 5044 h 10277"/>
                <a:gd name="T10" fmla="*/ 330 w 12567"/>
                <a:gd name="T11" fmla="*/ 7039 h 10277"/>
                <a:gd name="T12" fmla="*/ 1161 w 12567"/>
                <a:gd name="T13" fmla="*/ 8598 h 10277"/>
                <a:gd name="T14" fmla="*/ 2228 w 12567"/>
                <a:gd name="T15" fmla="*/ 9582 h 10277"/>
                <a:gd name="T16" fmla="*/ 3188 w 12567"/>
                <a:gd name="T17" fmla="*/ 10080 h 10277"/>
                <a:gd name="T18" fmla="*/ 3841 w 12567"/>
                <a:gd name="T19" fmla="*/ 10255 h 10277"/>
                <a:gd name="T20" fmla="*/ 4022 w 12567"/>
                <a:gd name="T21" fmla="*/ 10277 h 10277"/>
                <a:gd name="T22" fmla="*/ 4083 w 12567"/>
                <a:gd name="T23" fmla="*/ 10259 h 10277"/>
                <a:gd name="T24" fmla="*/ 3892 w 12567"/>
                <a:gd name="T25" fmla="*/ 10103 h 10277"/>
                <a:gd name="T26" fmla="*/ 3319 w 12567"/>
                <a:gd name="T27" fmla="*/ 9799 h 10277"/>
                <a:gd name="T28" fmla="*/ 2493 w 12567"/>
                <a:gd name="T29" fmla="*/ 9226 h 10277"/>
                <a:gd name="T30" fmla="*/ 1613 w 12567"/>
                <a:gd name="T31" fmla="*/ 8265 h 10277"/>
                <a:gd name="T32" fmla="*/ 957 w 12567"/>
                <a:gd name="T33" fmla="*/ 6841 h 10277"/>
                <a:gd name="T34" fmla="*/ 731 w 12567"/>
                <a:gd name="T35" fmla="*/ 5049 h 10277"/>
                <a:gd name="T36" fmla="*/ 1143 w 12567"/>
                <a:gd name="T37" fmla="*/ 3168 h 10277"/>
                <a:gd name="T38" fmla="*/ 2542 w 12567"/>
                <a:gd name="T39" fmla="*/ 1647 h 10277"/>
                <a:gd name="T40" fmla="*/ 4487 w 12567"/>
                <a:gd name="T41" fmla="*/ 855 h 10277"/>
                <a:gd name="T42" fmla="*/ 5590 w 12567"/>
                <a:gd name="T43" fmla="*/ 757 h 10277"/>
                <a:gd name="T44" fmla="*/ 6482 w 12567"/>
                <a:gd name="T45" fmla="*/ 814 h 10277"/>
                <a:gd name="T46" fmla="*/ 9742 w 12567"/>
                <a:gd name="T47" fmla="*/ 1940 h 10277"/>
                <a:gd name="T48" fmla="*/ 11759 w 12567"/>
                <a:gd name="T49" fmla="*/ 3226 h 10277"/>
                <a:gd name="T50" fmla="*/ 12513 w 12567"/>
                <a:gd name="T51" fmla="*/ 3693 h 10277"/>
                <a:gd name="T52" fmla="*/ 12531 w 12567"/>
                <a:gd name="T53" fmla="*/ 3687 h 10277"/>
                <a:gd name="T54" fmla="*/ 11955 w 12567"/>
                <a:gd name="T55" fmla="*/ 2989 h 10277"/>
                <a:gd name="T56" fmla="*/ 10028 w 12567"/>
                <a:gd name="T57" fmla="*/ 1458 h 10277"/>
                <a:gd name="T58" fmla="*/ 6588 w 12567"/>
                <a:gd name="T59" fmla="*/ 93 h 10277"/>
                <a:gd name="T60" fmla="*/ 5441 w 12567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7"/>
                <a:gd name="T94" fmla="*/ 0 h 10277"/>
                <a:gd name="T95" fmla="*/ 12567 w 12567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7" h="10277" extrusionOk="0">
                  <a:moveTo>
                    <a:pt x="5441" y="1"/>
                  </a:moveTo>
                  <a:cubicBezTo>
                    <a:pt x="5085" y="1"/>
                    <a:pt x="4720" y="29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1" y="1462"/>
                    <a:pt x="824" y="2091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9"/>
                    <a:pt x="840" y="8165"/>
                    <a:pt x="1161" y="8598"/>
                  </a:cubicBezTo>
                  <a:cubicBezTo>
                    <a:pt x="1505" y="9018"/>
                    <a:pt x="1869" y="9353"/>
                    <a:pt x="2228" y="9582"/>
                  </a:cubicBezTo>
                  <a:cubicBezTo>
                    <a:pt x="2576" y="9830"/>
                    <a:pt x="2916" y="9966"/>
                    <a:pt x="3188" y="10080"/>
                  </a:cubicBezTo>
                  <a:cubicBezTo>
                    <a:pt x="3462" y="10188"/>
                    <a:pt x="3692" y="10221"/>
                    <a:pt x="3841" y="10255"/>
                  </a:cubicBezTo>
                  <a:cubicBezTo>
                    <a:pt x="3921" y="10270"/>
                    <a:pt x="3981" y="10277"/>
                    <a:pt x="4022" y="10277"/>
                  </a:cubicBezTo>
                  <a:cubicBezTo>
                    <a:pt x="4059" y="10277"/>
                    <a:pt x="4080" y="10271"/>
                    <a:pt x="4083" y="10259"/>
                  </a:cubicBezTo>
                  <a:cubicBezTo>
                    <a:pt x="4091" y="10232"/>
                    <a:pt x="4024" y="10180"/>
                    <a:pt x="3892" y="10103"/>
                  </a:cubicBezTo>
                  <a:cubicBezTo>
                    <a:pt x="3763" y="10021"/>
                    <a:pt x="3557" y="9944"/>
                    <a:pt x="3319" y="9799"/>
                  </a:cubicBezTo>
                  <a:cubicBezTo>
                    <a:pt x="3082" y="9649"/>
                    <a:pt x="2786" y="9486"/>
                    <a:pt x="2493" y="9226"/>
                  </a:cubicBezTo>
                  <a:cubicBezTo>
                    <a:pt x="2189" y="8986"/>
                    <a:pt x="1892" y="8658"/>
                    <a:pt x="1613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5" y="6258"/>
                    <a:pt x="718" y="5654"/>
                    <a:pt x="731" y="5049"/>
                  </a:cubicBezTo>
                  <a:cubicBezTo>
                    <a:pt x="755" y="4417"/>
                    <a:pt x="833" y="3727"/>
                    <a:pt x="1143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1"/>
                    <a:pt x="3791" y="982"/>
                    <a:pt x="4487" y="855"/>
                  </a:cubicBezTo>
                  <a:cubicBezTo>
                    <a:pt x="4857" y="787"/>
                    <a:pt x="5227" y="757"/>
                    <a:pt x="5590" y="757"/>
                  </a:cubicBezTo>
                  <a:cubicBezTo>
                    <a:pt x="5893" y="757"/>
                    <a:pt x="6192" y="777"/>
                    <a:pt x="6482" y="814"/>
                  </a:cubicBezTo>
                  <a:cubicBezTo>
                    <a:pt x="7765" y="985"/>
                    <a:pt x="8867" y="1460"/>
                    <a:pt x="9742" y="1940"/>
                  </a:cubicBezTo>
                  <a:cubicBezTo>
                    <a:pt x="10621" y="2421"/>
                    <a:pt x="11288" y="2903"/>
                    <a:pt x="11759" y="3226"/>
                  </a:cubicBezTo>
                  <a:cubicBezTo>
                    <a:pt x="12181" y="3521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5" y="2989"/>
                  </a:cubicBezTo>
                  <a:cubicBezTo>
                    <a:pt x="11365" y="2416"/>
                    <a:pt x="10720" y="1904"/>
                    <a:pt x="10028" y="1458"/>
                  </a:cubicBezTo>
                  <a:cubicBezTo>
                    <a:pt x="9151" y="895"/>
                    <a:pt x="7993" y="323"/>
                    <a:pt x="6588" y="93"/>
                  </a:cubicBezTo>
                  <a:cubicBezTo>
                    <a:pt x="6220" y="35"/>
                    <a:pt x="5836" y="1"/>
                    <a:pt x="5441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69" name="Google Shape;641;p33"/>
            <p:cNvSpPr>
              <a:spLocks/>
            </p:cNvSpPr>
            <p:nvPr/>
          </p:nvSpPr>
          <p:spPr bwMode="auto">
            <a:xfrm>
              <a:off x="2651550" y="3588050"/>
              <a:ext cx="314200" cy="256925"/>
            </a:xfrm>
            <a:custGeom>
              <a:avLst/>
              <a:gdLst>
                <a:gd name="T0" fmla="*/ 5442 w 12568"/>
                <a:gd name="T1" fmla="*/ 1 h 10277"/>
                <a:gd name="T2" fmla="*/ 4352 w 12568"/>
                <a:gd name="T3" fmla="*/ 91 h 10277"/>
                <a:gd name="T4" fmla="*/ 2098 w 12568"/>
                <a:gd name="T5" fmla="*/ 992 h 10277"/>
                <a:gd name="T6" fmla="*/ 455 w 12568"/>
                <a:gd name="T7" fmla="*/ 2808 h 10277"/>
                <a:gd name="T8" fmla="*/ 1 w 12568"/>
                <a:gd name="T9" fmla="*/ 5045 h 10277"/>
                <a:gd name="T10" fmla="*/ 331 w 12568"/>
                <a:gd name="T11" fmla="*/ 7039 h 10277"/>
                <a:gd name="T12" fmla="*/ 1162 w 12568"/>
                <a:gd name="T13" fmla="*/ 8598 h 10277"/>
                <a:gd name="T14" fmla="*/ 2228 w 12568"/>
                <a:gd name="T15" fmla="*/ 9583 h 10277"/>
                <a:gd name="T16" fmla="*/ 3188 w 12568"/>
                <a:gd name="T17" fmla="*/ 10080 h 10277"/>
                <a:gd name="T18" fmla="*/ 3843 w 12568"/>
                <a:gd name="T19" fmla="*/ 10256 h 10277"/>
                <a:gd name="T20" fmla="*/ 4022 w 12568"/>
                <a:gd name="T21" fmla="*/ 10277 h 10277"/>
                <a:gd name="T22" fmla="*/ 4084 w 12568"/>
                <a:gd name="T23" fmla="*/ 10258 h 10277"/>
                <a:gd name="T24" fmla="*/ 3893 w 12568"/>
                <a:gd name="T25" fmla="*/ 10103 h 10277"/>
                <a:gd name="T26" fmla="*/ 3318 w 12568"/>
                <a:gd name="T27" fmla="*/ 9800 h 10277"/>
                <a:gd name="T28" fmla="*/ 2493 w 12568"/>
                <a:gd name="T29" fmla="*/ 9227 h 10277"/>
                <a:gd name="T30" fmla="*/ 1613 w 12568"/>
                <a:gd name="T31" fmla="*/ 8266 h 10277"/>
                <a:gd name="T32" fmla="*/ 958 w 12568"/>
                <a:gd name="T33" fmla="*/ 6842 h 10277"/>
                <a:gd name="T34" fmla="*/ 731 w 12568"/>
                <a:gd name="T35" fmla="*/ 5049 h 10277"/>
                <a:gd name="T36" fmla="*/ 1142 w 12568"/>
                <a:gd name="T37" fmla="*/ 3169 h 10277"/>
                <a:gd name="T38" fmla="*/ 2542 w 12568"/>
                <a:gd name="T39" fmla="*/ 1647 h 10277"/>
                <a:gd name="T40" fmla="*/ 4488 w 12568"/>
                <a:gd name="T41" fmla="*/ 856 h 10277"/>
                <a:gd name="T42" fmla="*/ 5591 w 12568"/>
                <a:gd name="T43" fmla="*/ 757 h 10277"/>
                <a:gd name="T44" fmla="*/ 6482 w 12568"/>
                <a:gd name="T45" fmla="*/ 815 h 10277"/>
                <a:gd name="T46" fmla="*/ 9743 w 12568"/>
                <a:gd name="T47" fmla="*/ 1940 h 10277"/>
                <a:gd name="T48" fmla="*/ 11758 w 12568"/>
                <a:gd name="T49" fmla="*/ 3227 h 10277"/>
                <a:gd name="T50" fmla="*/ 12513 w 12568"/>
                <a:gd name="T51" fmla="*/ 3694 h 10277"/>
                <a:gd name="T52" fmla="*/ 12531 w 12568"/>
                <a:gd name="T53" fmla="*/ 3687 h 10277"/>
                <a:gd name="T54" fmla="*/ 11956 w 12568"/>
                <a:gd name="T55" fmla="*/ 2990 h 10277"/>
                <a:gd name="T56" fmla="*/ 10029 w 12568"/>
                <a:gd name="T57" fmla="*/ 1458 h 10277"/>
                <a:gd name="T58" fmla="*/ 6588 w 12568"/>
                <a:gd name="T59" fmla="*/ 93 h 10277"/>
                <a:gd name="T60" fmla="*/ 5442 w 12568"/>
                <a:gd name="T61" fmla="*/ 1 h 10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68"/>
                <a:gd name="T94" fmla="*/ 0 h 10277"/>
                <a:gd name="T95" fmla="*/ 12568 w 12568"/>
                <a:gd name="T96" fmla="*/ 10277 h 10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68" h="10277" extrusionOk="0">
                  <a:moveTo>
                    <a:pt x="5442" y="1"/>
                  </a:moveTo>
                  <a:cubicBezTo>
                    <a:pt x="5085" y="1"/>
                    <a:pt x="4720" y="28"/>
                    <a:pt x="4352" y="91"/>
                  </a:cubicBezTo>
                  <a:cubicBezTo>
                    <a:pt x="3545" y="227"/>
                    <a:pt x="2776" y="534"/>
                    <a:pt x="2098" y="992"/>
                  </a:cubicBezTo>
                  <a:cubicBezTo>
                    <a:pt x="1402" y="1462"/>
                    <a:pt x="825" y="2090"/>
                    <a:pt x="455" y="2808"/>
                  </a:cubicBezTo>
                  <a:cubicBezTo>
                    <a:pt x="66" y="3559"/>
                    <a:pt x="10" y="4337"/>
                    <a:pt x="1" y="5045"/>
                  </a:cubicBezTo>
                  <a:cubicBezTo>
                    <a:pt x="7" y="5722"/>
                    <a:pt x="117" y="6395"/>
                    <a:pt x="331" y="7039"/>
                  </a:cubicBezTo>
                  <a:cubicBezTo>
                    <a:pt x="521" y="7648"/>
                    <a:pt x="840" y="8164"/>
                    <a:pt x="1162" y="8598"/>
                  </a:cubicBezTo>
                  <a:cubicBezTo>
                    <a:pt x="1505" y="9018"/>
                    <a:pt x="1869" y="9354"/>
                    <a:pt x="2228" y="9583"/>
                  </a:cubicBezTo>
                  <a:cubicBezTo>
                    <a:pt x="2577" y="9830"/>
                    <a:pt x="2917" y="9965"/>
                    <a:pt x="3188" y="10080"/>
                  </a:cubicBezTo>
                  <a:cubicBezTo>
                    <a:pt x="3464" y="10187"/>
                    <a:pt x="3693" y="10221"/>
                    <a:pt x="3843" y="10256"/>
                  </a:cubicBezTo>
                  <a:cubicBezTo>
                    <a:pt x="3921" y="10270"/>
                    <a:pt x="3982" y="10277"/>
                    <a:pt x="4022" y="10277"/>
                  </a:cubicBezTo>
                  <a:cubicBezTo>
                    <a:pt x="4060" y="10277"/>
                    <a:pt x="4080" y="10271"/>
                    <a:pt x="4084" y="10258"/>
                  </a:cubicBezTo>
                  <a:cubicBezTo>
                    <a:pt x="4091" y="10232"/>
                    <a:pt x="4025" y="10179"/>
                    <a:pt x="3893" y="10103"/>
                  </a:cubicBezTo>
                  <a:cubicBezTo>
                    <a:pt x="3764" y="10022"/>
                    <a:pt x="3558" y="9944"/>
                    <a:pt x="3318" y="9800"/>
                  </a:cubicBezTo>
                  <a:cubicBezTo>
                    <a:pt x="3082" y="9650"/>
                    <a:pt x="2786" y="9486"/>
                    <a:pt x="2493" y="9227"/>
                  </a:cubicBezTo>
                  <a:cubicBezTo>
                    <a:pt x="2189" y="8986"/>
                    <a:pt x="1892" y="8658"/>
                    <a:pt x="1613" y="8266"/>
                  </a:cubicBezTo>
                  <a:cubicBezTo>
                    <a:pt x="1356" y="7861"/>
                    <a:pt x="1101" y="7394"/>
                    <a:pt x="958" y="6842"/>
                  </a:cubicBezTo>
                  <a:cubicBezTo>
                    <a:pt x="794" y="6259"/>
                    <a:pt x="718" y="5655"/>
                    <a:pt x="731" y="5049"/>
                  </a:cubicBezTo>
                  <a:cubicBezTo>
                    <a:pt x="754" y="4417"/>
                    <a:pt x="833" y="3728"/>
                    <a:pt x="1142" y="3169"/>
                  </a:cubicBezTo>
                  <a:cubicBezTo>
                    <a:pt x="1457" y="2579"/>
                    <a:pt x="1944" y="2052"/>
                    <a:pt x="2542" y="1647"/>
                  </a:cubicBezTo>
                  <a:cubicBezTo>
                    <a:pt x="3129" y="1252"/>
                    <a:pt x="3791" y="982"/>
                    <a:pt x="4488" y="856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2" y="778"/>
                    <a:pt x="6482" y="815"/>
                  </a:cubicBezTo>
                  <a:cubicBezTo>
                    <a:pt x="7765" y="986"/>
                    <a:pt x="8867" y="1460"/>
                    <a:pt x="9743" y="1940"/>
                  </a:cubicBezTo>
                  <a:cubicBezTo>
                    <a:pt x="10621" y="2421"/>
                    <a:pt x="11289" y="2904"/>
                    <a:pt x="11758" y="3227"/>
                  </a:cubicBezTo>
                  <a:cubicBezTo>
                    <a:pt x="12180" y="3522"/>
                    <a:pt x="12438" y="3694"/>
                    <a:pt x="12513" y="3694"/>
                  </a:cubicBezTo>
                  <a:cubicBezTo>
                    <a:pt x="12521" y="3694"/>
                    <a:pt x="12527" y="3691"/>
                    <a:pt x="12531" y="3687"/>
                  </a:cubicBezTo>
                  <a:cubicBezTo>
                    <a:pt x="12567" y="3648"/>
                    <a:pt x="12368" y="3394"/>
                    <a:pt x="11956" y="2990"/>
                  </a:cubicBezTo>
                  <a:cubicBezTo>
                    <a:pt x="11365" y="2417"/>
                    <a:pt x="10720" y="1904"/>
                    <a:pt x="10029" y="1458"/>
                  </a:cubicBezTo>
                  <a:cubicBezTo>
                    <a:pt x="9151" y="895"/>
                    <a:pt x="7994" y="323"/>
                    <a:pt x="6588" y="93"/>
                  </a:cubicBezTo>
                  <a:cubicBezTo>
                    <a:pt x="6220" y="35"/>
                    <a:pt x="5836" y="1"/>
                    <a:pt x="5442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70" name="Google Shape;642;p33"/>
            <p:cNvSpPr>
              <a:spLocks/>
            </p:cNvSpPr>
            <p:nvPr/>
          </p:nvSpPr>
          <p:spPr bwMode="auto">
            <a:xfrm>
              <a:off x="5826350" y="1086225"/>
              <a:ext cx="329225" cy="221650"/>
            </a:xfrm>
            <a:custGeom>
              <a:avLst/>
              <a:gdLst>
                <a:gd name="T0" fmla="*/ 930 w 13169"/>
                <a:gd name="T1" fmla="*/ 0 h 8866"/>
                <a:gd name="T2" fmla="*/ 0 w 13169"/>
                <a:gd name="T3" fmla="*/ 7308 h 8866"/>
                <a:gd name="T4" fmla="*/ 12239 w 13169"/>
                <a:gd name="T5" fmla="*/ 8866 h 8866"/>
                <a:gd name="T6" fmla="*/ 13169 w 13169"/>
                <a:gd name="T7" fmla="*/ 1557 h 8866"/>
                <a:gd name="T8" fmla="*/ 930 w 13169"/>
                <a:gd name="T9" fmla="*/ 0 h 88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69"/>
                <a:gd name="T16" fmla="*/ 0 h 8866"/>
                <a:gd name="T17" fmla="*/ 13169 w 13169"/>
                <a:gd name="T18" fmla="*/ 8866 h 88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69" h="8866" extrusionOk="0">
                  <a:moveTo>
                    <a:pt x="930" y="0"/>
                  </a:moveTo>
                  <a:lnTo>
                    <a:pt x="0" y="7308"/>
                  </a:lnTo>
                  <a:lnTo>
                    <a:pt x="12239" y="8866"/>
                  </a:lnTo>
                  <a:lnTo>
                    <a:pt x="13169" y="1557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3685643" y="978715"/>
              <a:ext cx="1924224" cy="245532"/>
            </a:xfrm>
            <a:custGeom>
              <a:avLst/>
              <a:gdLst/>
              <a:ahLst/>
              <a:cxnLst/>
              <a:rect l="l" t="t" r="r" b="b"/>
              <a:pathLst>
                <a:path w="76914" h="9848" extrusionOk="0">
                  <a:moveTo>
                    <a:pt x="2619" y="0"/>
                  </a:moveTo>
                  <a:cubicBezTo>
                    <a:pt x="1607" y="0"/>
                    <a:pt x="852" y="373"/>
                    <a:pt x="479" y="744"/>
                  </a:cubicBezTo>
                  <a:cubicBezTo>
                    <a:pt x="391" y="820"/>
                    <a:pt x="312" y="907"/>
                    <a:pt x="243" y="1001"/>
                  </a:cubicBezTo>
                  <a:cubicBezTo>
                    <a:pt x="188" y="1064"/>
                    <a:pt x="140" y="1132"/>
                    <a:pt x="99" y="1207"/>
                  </a:cubicBezTo>
                  <a:cubicBezTo>
                    <a:pt x="32" y="1324"/>
                    <a:pt x="0" y="1385"/>
                    <a:pt x="4" y="1387"/>
                  </a:cubicBezTo>
                  <a:cubicBezTo>
                    <a:pt x="4" y="1387"/>
                    <a:pt x="5" y="1387"/>
                    <a:pt x="5" y="1387"/>
                  </a:cubicBezTo>
                  <a:cubicBezTo>
                    <a:pt x="28" y="1387"/>
                    <a:pt x="138" y="1124"/>
                    <a:pt x="514" y="784"/>
                  </a:cubicBezTo>
                  <a:cubicBezTo>
                    <a:pt x="885" y="442"/>
                    <a:pt x="1601" y="102"/>
                    <a:pt x="2562" y="102"/>
                  </a:cubicBezTo>
                  <a:cubicBezTo>
                    <a:pt x="2581" y="102"/>
                    <a:pt x="2600" y="102"/>
                    <a:pt x="2619" y="102"/>
                  </a:cubicBezTo>
                  <a:cubicBezTo>
                    <a:pt x="3166" y="111"/>
                    <a:pt x="3706" y="212"/>
                    <a:pt x="4219" y="402"/>
                  </a:cubicBezTo>
                  <a:cubicBezTo>
                    <a:pt x="4778" y="614"/>
                    <a:pt x="5350" y="937"/>
                    <a:pt x="5946" y="1311"/>
                  </a:cubicBezTo>
                  <a:cubicBezTo>
                    <a:pt x="6543" y="1683"/>
                    <a:pt x="7168" y="2116"/>
                    <a:pt x="7884" y="2490"/>
                  </a:cubicBezTo>
                  <a:cubicBezTo>
                    <a:pt x="8643" y="2892"/>
                    <a:pt x="9470" y="3149"/>
                    <a:pt x="10323" y="3245"/>
                  </a:cubicBezTo>
                  <a:cubicBezTo>
                    <a:pt x="10659" y="3286"/>
                    <a:pt x="10999" y="3303"/>
                    <a:pt x="11343" y="3303"/>
                  </a:cubicBezTo>
                  <a:cubicBezTo>
                    <a:pt x="12853" y="3303"/>
                    <a:pt x="14452" y="2968"/>
                    <a:pt x="16126" y="2733"/>
                  </a:cubicBezTo>
                  <a:cubicBezTo>
                    <a:pt x="17011" y="2604"/>
                    <a:pt x="17929" y="2548"/>
                    <a:pt x="18872" y="2548"/>
                  </a:cubicBezTo>
                  <a:cubicBezTo>
                    <a:pt x="20127" y="2548"/>
                    <a:pt x="21426" y="2647"/>
                    <a:pt x="22756" y="2804"/>
                  </a:cubicBezTo>
                  <a:cubicBezTo>
                    <a:pt x="25086" y="3085"/>
                    <a:pt x="27533" y="3434"/>
                    <a:pt x="30070" y="3765"/>
                  </a:cubicBezTo>
                  <a:lnTo>
                    <a:pt x="37926" y="4810"/>
                  </a:lnTo>
                  <a:lnTo>
                    <a:pt x="65486" y="8425"/>
                  </a:lnTo>
                  <a:lnTo>
                    <a:pt x="73842" y="9491"/>
                  </a:lnTo>
                  <a:lnTo>
                    <a:pt x="76117" y="9767"/>
                  </a:lnTo>
                  <a:lnTo>
                    <a:pt x="76709" y="9833"/>
                  </a:lnTo>
                  <a:cubicBezTo>
                    <a:pt x="76809" y="9842"/>
                    <a:pt x="76873" y="9847"/>
                    <a:pt x="76899" y="9847"/>
                  </a:cubicBezTo>
                  <a:cubicBezTo>
                    <a:pt x="76908" y="9847"/>
                    <a:pt x="76912" y="9846"/>
                    <a:pt x="76912" y="9845"/>
                  </a:cubicBezTo>
                  <a:cubicBezTo>
                    <a:pt x="76913" y="9841"/>
                    <a:pt x="76846" y="9828"/>
                    <a:pt x="76712" y="9806"/>
                  </a:cubicBezTo>
                  <a:lnTo>
                    <a:pt x="76123" y="9715"/>
                  </a:lnTo>
                  <a:lnTo>
                    <a:pt x="73855" y="9389"/>
                  </a:lnTo>
                  <a:lnTo>
                    <a:pt x="65509" y="8240"/>
                  </a:lnTo>
                  <a:lnTo>
                    <a:pt x="37959" y="4548"/>
                  </a:lnTo>
                  <a:lnTo>
                    <a:pt x="30103" y="3509"/>
                  </a:lnTo>
                  <a:cubicBezTo>
                    <a:pt x="27564" y="3182"/>
                    <a:pt x="25122" y="2837"/>
                    <a:pt x="22783" y="2562"/>
                  </a:cubicBezTo>
                  <a:cubicBezTo>
                    <a:pt x="21481" y="2412"/>
                    <a:pt x="20201" y="2317"/>
                    <a:pt x="18963" y="2317"/>
                  </a:cubicBezTo>
                  <a:cubicBezTo>
                    <a:pt x="17977" y="2317"/>
                    <a:pt x="17018" y="2377"/>
                    <a:pt x="16094" y="2517"/>
                  </a:cubicBezTo>
                  <a:cubicBezTo>
                    <a:pt x="14384" y="2765"/>
                    <a:pt x="12778" y="3111"/>
                    <a:pt x="11278" y="3111"/>
                  </a:cubicBezTo>
                  <a:cubicBezTo>
                    <a:pt x="10962" y="3111"/>
                    <a:pt x="10651" y="3095"/>
                    <a:pt x="10344" y="3061"/>
                  </a:cubicBezTo>
                  <a:cubicBezTo>
                    <a:pt x="9512" y="2971"/>
                    <a:pt x="8703" y="2727"/>
                    <a:pt x="7961" y="2341"/>
                  </a:cubicBezTo>
                  <a:cubicBezTo>
                    <a:pt x="7254" y="1979"/>
                    <a:pt x="6628" y="1554"/>
                    <a:pt x="6023" y="1186"/>
                  </a:cubicBezTo>
                  <a:cubicBezTo>
                    <a:pt x="5420" y="816"/>
                    <a:pt x="4838" y="494"/>
                    <a:pt x="4262" y="284"/>
                  </a:cubicBezTo>
                  <a:cubicBezTo>
                    <a:pt x="3734" y="96"/>
                    <a:pt x="3178" y="0"/>
                    <a:pt x="2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733549" y="1176338"/>
              <a:ext cx="1822425" cy="231559"/>
            </a:xfrm>
            <a:custGeom>
              <a:avLst/>
              <a:gdLst/>
              <a:ahLst/>
              <a:cxnLst/>
              <a:rect l="l" t="t" r="r" b="b"/>
              <a:pathLst>
                <a:path w="72893" h="9274" extrusionOk="0">
                  <a:moveTo>
                    <a:pt x="17" y="0"/>
                  </a:moveTo>
                  <a:cubicBezTo>
                    <a:pt x="6" y="0"/>
                    <a:pt x="1" y="1"/>
                    <a:pt x="1" y="2"/>
                  </a:cubicBezTo>
                  <a:cubicBezTo>
                    <a:pt x="1" y="7"/>
                    <a:pt x="63" y="18"/>
                    <a:pt x="188" y="39"/>
                  </a:cubicBezTo>
                  <a:lnTo>
                    <a:pt x="738" y="122"/>
                  </a:lnTo>
                  <a:lnTo>
                    <a:pt x="2859" y="417"/>
                  </a:lnTo>
                  <a:lnTo>
                    <a:pt x="10664" y="1451"/>
                  </a:lnTo>
                  <a:lnTo>
                    <a:pt x="36432" y="4768"/>
                  </a:lnTo>
                  <a:lnTo>
                    <a:pt x="62206" y="8007"/>
                  </a:lnTo>
                  <a:lnTo>
                    <a:pt x="70022" y="8958"/>
                  </a:lnTo>
                  <a:lnTo>
                    <a:pt x="72149" y="9204"/>
                  </a:lnTo>
                  <a:lnTo>
                    <a:pt x="72703" y="9261"/>
                  </a:lnTo>
                  <a:cubicBezTo>
                    <a:pt x="72792" y="9270"/>
                    <a:pt x="72851" y="9274"/>
                    <a:pt x="72877" y="9274"/>
                  </a:cubicBezTo>
                  <a:cubicBezTo>
                    <a:pt x="72887" y="9274"/>
                    <a:pt x="72893" y="9273"/>
                    <a:pt x="72893" y="9272"/>
                  </a:cubicBezTo>
                  <a:cubicBezTo>
                    <a:pt x="72893" y="9267"/>
                    <a:pt x="72830" y="9254"/>
                    <a:pt x="72707" y="9235"/>
                  </a:cubicBezTo>
                  <a:lnTo>
                    <a:pt x="72156" y="9152"/>
                  </a:lnTo>
                  <a:lnTo>
                    <a:pt x="70035" y="8857"/>
                  </a:lnTo>
                  <a:lnTo>
                    <a:pt x="62229" y="7822"/>
                  </a:lnTo>
                  <a:lnTo>
                    <a:pt x="36466" y="4506"/>
                  </a:lnTo>
                  <a:lnTo>
                    <a:pt x="10687" y="1267"/>
                  </a:lnTo>
                  <a:lnTo>
                    <a:pt x="2872" y="315"/>
                  </a:lnTo>
                  <a:lnTo>
                    <a:pt x="745" y="69"/>
                  </a:lnTo>
                  <a:lnTo>
                    <a:pt x="191" y="12"/>
                  </a:lnTo>
                  <a:cubicBezTo>
                    <a:pt x="102" y="4"/>
                    <a:pt x="43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3607796" y="2252290"/>
              <a:ext cx="1730604" cy="219582"/>
            </a:xfrm>
            <a:custGeom>
              <a:avLst/>
              <a:gdLst/>
              <a:ahLst/>
              <a:cxnLst/>
              <a:rect l="l" t="t" r="r" b="b"/>
              <a:pathLst>
                <a:path w="69287" h="8816" extrusionOk="0">
                  <a:moveTo>
                    <a:pt x="17" y="0"/>
                  </a:moveTo>
                  <a:cubicBezTo>
                    <a:pt x="6" y="0"/>
                    <a:pt x="1" y="1"/>
                    <a:pt x="1" y="2"/>
                  </a:cubicBezTo>
                  <a:cubicBezTo>
                    <a:pt x="1" y="7"/>
                    <a:pt x="60" y="19"/>
                    <a:pt x="177" y="38"/>
                  </a:cubicBezTo>
                  <a:lnTo>
                    <a:pt x="700" y="119"/>
                  </a:lnTo>
                  <a:lnTo>
                    <a:pt x="2716" y="400"/>
                  </a:lnTo>
                  <a:lnTo>
                    <a:pt x="10135" y="1386"/>
                  </a:lnTo>
                  <a:lnTo>
                    <a:pt x="34628" y="4539"/>
                  </a:lnTo>
                  <a:lnTo>
                    <a:pt x="59127" y="7616"/>
                  </a:lnTo>
                  <a:lnTo>
                    <a:pt x="66557" y="8518"/>
                  </a:lnTo>
                  <a:lnTo>
                    <a:pt x="68578" y="8750"/>
                  </a:lnTo>
                  <a:lnTo>
                    <a:pt x="69105" y="8804"/>
                  </a:lnTo>
                  <a:cubicBezTo>
                    <a:pt x="69186" y="8812"/>
                    <a:pt x="69240" y="8815"/>
                    <a:pt x="69267" y="8815"/>
                  </a:cubicBezTo>
                  <a:cubicBezTo>
                    <a:pt x="69279" y="8815"/>
                    <a:pt x="69285" y="8815"/>
                    <a:pt x="69285" y="8813"/>
                  </a:cubicBezTo>
                  <a:cubicBezTo>
                    <a:pt x="69286" y="8810"/>
                    <a:pt x="69226" y="8797"/>
                    <a:pt x="69108" y="8777"/>
                  </a:cubicBezTo>
                  <a:lnTo>
                    <a:pt x="68585" y="8698"/>
                  </a:lnTo>
                  <a:lnTo>
                    <a:pt x="66570" y="8417"/>
                  </a:lnTo>
                  <a:lnTo>
                    <a:pt x="59150" y="7430"/>
                  </a:lnTo>
                  <a:lnTo>
                    <a:pt x="34662" y="4278"/>
                  </a:lnTo>
                  <a:lnTo>
                    <a:pt x="10159" y="1201"/>
                  </a:lnTo>
                  <a:lnTo>
                    <a:pt x="2730" y="298"/>
                  </a:lnTo>
                  <a:lnTo>
                    <a:pt x="707" y="65"/>
                  </a:lnTo>
                  <a:lnTo>
                    <a:pt x="181" y="12"/>
                  </a:lnTo>
                  <a:cubicBezTo>
                    <a:pt x="97" y="4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561886" y="2611606"/>
              <a:ext cx="1730605" cy="221577"/>
            </a:xfrm>
            <a:custGeom>
              <a:avLst/>
              <a:gdLst/>
              <a:ahLst/>
              <a:cxnLst/>
              <a:rect l="l" t="t" r="r" b="b"/>
              <a:pathLst>
                <a:path w="69288" h="8816" extrusionOk="0">
                  <a:moveTo>
                    <a:pt x="17" y="1"/>
                  </a:moveTo>
                  <a:cubicBezTo>
                    <a:pt x="7" y="1"/>
                    <a:pt x="2" y="1"/>
                    <a:pt x="2" y="2"/>
                  </a:cubicBezTo>
                  <a:cubicBezTo>
                    <a:pt x="1" y="7"/>
                    <a:pt x="61" y="20"/>
                    <a:pt x="179" y="38"/>
                  </a:cubicBezTo>
                  <a:lnTo>
                    <a:pt x="702" y="119"/>
                  </a:lnTo>
                  <a:lnTo>
                    <a:pt x="2717" y="400"/>
                  </a:lnTo>
                  <a:lnTo>
                    <a:pt x="10136" y="1386"/>
                  </a:lnTo>
                  <a:lnTo>
                    <a:pt x="34629" y="4540"/>
                  </a:lnTo>
                  <a:lnTo>
                    <a:pt x="59128" y="7616"/>
                  </a:lnTo>
                  <a:lnTo>
                    <a:pt x="66558" y="8518"/>
                  </a:lnTo>
                  <a:lnTo>
                    <a:pt x="68579" y="8750"/>
                  </a:lnTo>
                  <a:lnTo>
                    <a:pt x="69106" y="8804"/>
                  </a:lnTo>
                  <a:cubicBezTo>
                    <a:pt x="69192" y="8812"/>
                    <a:pt x="69248" y="8816"/>
                    <a:pt x="69273" y="8816"/>
                  </a:cubicBezTo>
                  <a:cubicBezTo>
                    <a:pt x="69282" y="8816"/>
                    <a:pt x="69287" y="8815"/>
                    <a:pt x="69287" y="8814"/>
                  </a:cubicBezTo>
                  <a:cubicBezTo>
                    <a:pt x="69287" y="8809"/>
                    <a:pt x="69227" y="8797"/>
                    <a:pt x="69109" y="8777"/>
                  </a:cubicBezTo>
                  <a:lnTo>
                    <a:pt x="68586" y="8698"/>
                  </a:lnTo>
                  <a:lnTo>
                    <a:pt x="66571" y="8417"/>
                  </a:lnTo>
                  <a:lnTo>
                    <a:pt x="59152" y="7431"/>
                  </a:lnTo>
                  <a:lnTo>
                    <a:pt x="34662" y="4277"/>
                  </a:lnTo>
                  <a:lnTo>
                    <a:pt x="10160" y="1201"/>
                  </a:lnTo>
                  <a:lnTo>
                    <a:pt x="2730" y="299"/>
                  </a:lnTo>
                  <a:lnTo>
                    <a:pt x="709" y="66"/>
                  </a:lnTo>
                  <a:lnTo>
                    <a:pt x="182" y="12"/>
                  </a:lnTo>
                  <a:cubicBezTo>
                    <a:pt x="97" y="4"/>
                    <a:pt x="4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3583843" y="2427955"/>
              <a:ext cx="1696671" cy="215589"/>
            </a:xfrm>
            <a:custGeom>
              <a:avLst/>
              <a:gdLst/>
              <a:ahLst/>
              <a:cxnLst/>
              <a:rect l="l" t="t" r="r" b="b"/>
              <a:pathLst>
                <a:path w="67844" h="8633" extrusionOk="0">
                  <a:moveTo>
                    <a:pt x="17" y="0"/>
                  </a:moveTo>
                  <a:cubicBezTo>
                    <a:pt x="7" y="0"/>
                    <a:pt x="2" y="1"/>
                    <a:pt x="1" y="2"/>
                  </a:cubicBezTo>
                  <a:cubicBezTo>
                    <a:pt x="0" y="7"/>
                    <a:pt x="60" y="18"/>
                    <a:pt x="175" y="38"/>
                  </a:cubicBezTo>
                  <a:lnTo>
                    <a:pt x="687" y="116"/>
                  </a:lnTo>
                  <a:lnTo>
                    <a:pt x="2661" y="393"/>
                  </a:lnTo>
                  <a:lnTo>
                    <a:pt x="9924" y="1359"/>
                  </a:lnTo>
                  <a:lnTo>
                    <a:pt x="33907" y="4447"/>
                  </a:lnTo>
                  <a:lnTo>
                    <a:pt x="57896" y="7459"/>
                  </a:lnTo>
                  <a:lnTo>
                    <a:pt x="65171" y="8342"/>
                  </a:lnTo>
                  <a:lnTo>
                    <a:pt x="67150" y="8569"/>
                  </a:lnTo>
                  <a:lnTo>
                    <a:pt x="67665" y="8621"/>
                  </a:lnTo>
                  <a:cubicBezTo>
                    <a:pt x="67748" y="8628"/>
                    <a:pt x="67803" y="8632"/>
                    <a:pt x="67828" y="8632"/>
                  </a:cubicBezTo>
                  <a:cubicBezTo>
                    <a:pt x="67838" y="8632"/>
                    <a:pt x="67843" y="8632"/>
                    <a:pt x="67843" y="8630"/>
                  </a:cubicBezTo>
                  <a:cubicBezTo>
                    <a:pt x="67843" y="8626"/>
                    <a:pt x="67785" y="8613"/>
                    <a:pt x="67670" y="8594"/>
                  </a:cubicBezTo>
                  <a:lnTo>
                    <a:pt x="67157" y="8516"/>
                  </a:lnTo>
                  <a:lnTo>
                    <a:pt x="65185" y="8240"/>
                  </a:lnTo>
                  <a:lnTo>
                    <a:pt x="57920" y="7274"/>
                  </a:lnTo>
                  <a:lnTo>
                    <a:pt x="33941" y="4185"/>
                  </a:lnTo>
                  <a:lnTo>
                    <a:pt x="9948" y="1173"/>
                  </a:lnTo>
                  <a:lnTo>
                    <a:pt x="2674" y="290"/>
                  </a:lnTo>
                  <a:lnTo>
                    <a:pt x="694" y="64"/>
                  </a:lnTo>
                  <a:lnTo>
                    <a:pt x="178" y="11"/>
                  </a:lnTo>
                  <a:cubicBezTo>
                    <a:pt x="96" y="4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3539929" y="2773297"/>
              <a:ext cx="778473" cy="97814"/>
            </a:xfrm>
            <a:custGeom>
              <a:avLst/>
              <a:gdLst/>
              <a:ahLst/>
              <a:cxnLst/>
              <a:rect l="l" t="t" r="r" b="b"/>
              <a:pathLst>
                <a:path w="31118" h="3966" extrusionOk="0">
                  <a:moveTo>
                    <a:pt x="40" y="1"/>
                  </a:moveTo>
                  <a:cubicBezTo>
                    <a:pt x="15" y="1"/>
                    <a:pt x="2" y="2"/>
                    <a:pt x="2" y="5"/>
                  </a:cubicBezTo>
                  <a:cubicBezTo>
                    <a:pt x="1" y="14"/>
                    <a:pt x="109" y="37"/>
                    <a:pt x="314" y="72"/>
                  </a:cubicBezTo>
                  <a:lnTo>
                    <a:pt x="1218" y="211"/>
                  </a:lnTo>
                  <a:lnTo>
                    <a:pt x="4547" y="676"/>
                  </a:lnTo>
                  <a:lnTo>
                    <a:pt x="15544" y="2114"/>
                  </a:lnTo>
                  <a:lnTo>
                    <a:pt x="26548" y="3474"/>
                  </a:lnTo>
                  <a:lnTo>
                    <a:pt x="29887" y="3856"/>
                  </a:lnTo>
                  <a:lnTo>
                    <a:pt x="30797" y="3947"/>
                  </a:lnTo>
                  <a:cubicBezTo>
                    <a:pt x="30936" y="3959"/>
                    <a:pt x="31031" y="3966"/>
                    <a:pt x="31080" y="3966"/>
                  </a:cubicBezTo>
                  <a:cubicBezTo>
                    <a:pt x="31104" y="3966"/>
                    <a:pt x="31116" y="3964"/>
                    <a:pt x="31117" y="3961"/>
                  </a:cubicBezTo>
                  <a:cubicBezTo>
                    <a:pt x="31118" y="3952"/>
                    <a:pt x="31010" y="3930"/>
                    <a:pt x="30804" y="3895"/>
                  </a:cubicBezTo>
                  <a:lnTo>
                    <a:pt x="29900" y="3755"/>
                  </a:lnTo>
                  <a:lnTo>
                    <a:pt x="26572" y="3289"/>
                  </a:lnTo>
                  <a:lnTo>
                    <a:pt x="15576" y="1852"/>
                  </a:lnTo>
                  <a:lnTo>
                    <a:pt x="4570" y="491"/>
                  </a:lnTo>
                  <a:lnTo>
                    <a:pt x="1232" y="109"/>
                  </a:lnTo>
                  <a:lnTo>
                    <a:pt x="321" y="18"/>
                  </a:lnTo>
                  <a:cubicBezTo>
                    <a:pt x="184" y="7"/>
                    <a:pt x="89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3675663" y="1330046"/>
              <a:ext cx="291428" cy="37927"/>
            </a:xfrm>
            <a:custGeom>
              <a:avLst/>
              <a:gdLst/>
              <a:ahLst/>
              <a:cxnLst/>
              <a:rect l="l" t="t" r="r" b="b"/>
              <a:pathLst>
                <a:path w="11640" h="1502" extrusionOk="0">
                  <a:moveTo>
                    <a:pt x="104" y="1"/>
                  </a:moveTo>
                  <a:cubicBezTo>
                    <a:pt x="43" y="1"/>
                    <a:pt x="10" y="4"/>
                    <a:pt x="9" y="12"/>
                  </a:cubicBezTo>
                  <a:cubicBezTo>
                    <a:pt x="0" y="85"/>
                    <a:pt x="2594" y="474"/>
                    <a:pt x="5803" y="882"/>
                  </a:cubicBezTo>
                  <a:cubicBezTo>
                    <a:pt x="8661" y="1245"/>
                    <a:pt x="11043" y="1502"/>
                    <a:pt x="11537" y="1502"/>
                  </a:cubicBezTo>
                  <a:cubicBezTo>
                    <a:pt x="11597" y="1502"/>
                    <a:pt x="11630" y="1498"/>
                    <a:pt x="11631" y="1490"/>
                  </a:cubicBezTo>
                  <a:cubicBezTo>
                    <a:pt x="11640" y="1418"/>
                    <a:pt x="9047" y="1028"/>
                    <a:pt x="5836" y="620"/>
                  </a:cubicBezTo>
                  <a:cubicBezTo>
                    <a:pt x="2979" y="256"/>
                    <a:pt x="598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3691632" y="2078620"/>
              <a:ext cx="1672718" cy="197624"/>
            </a:xfrm>
            <a:custGeom>
              <a:avLst/>
              <a:gdLst/>
              <a:ahLst/>
              <a:cxnLst/>
              <a:rect l="l" t="t" r="r" b="b"/>
              <a:pathLst>
                <a:path w="66904" h="7885" extrusionOk="0">
                  <a:moveTo>
                    <a:pt x="13" y="1"/>
                  </a:moveTo>
                  <a:cubicBezTo>
                    <a:pt x="5" y="1"/>
                    <a:pt x="2" y="1"/>
                    <a:pt x="2" y="3"/>
                  </a:cubicBezTo>
                  <a:cubicBezTo>
                    <a:pt x="1" y="7"/>
                    <a:pt x="59" y="20"/>
                    <a:pt x="171" y="42"/>
                  </a:cubicBezTo>
                  <a:lnTo>
                    <a:pt x="676" y="132"/>
                  </a:lnTo>
                  <a:lnTo>
                    <a:pt x="2613" y="451"/>
                  </a:lnTo>
                  <a:lnTo>
                    <a:pt x="9750" y="1578"/>
                  </a:lnTo>
                  <a:lnTo>
                    <a:pt x="33317" y="5183"/>
                  </a:lnTo>
                  <a:cubicBezTo>
                    <a:pt x="35620" y="5524"/>
                    <a:pt x="37859" y="5883"/>
                    <a:pt x="40039" y="6178"/>
                  </a:cubicBezTo>
                  <a:cubicBezTo>
                    <a:pt x="42221" y="6459"/>
                    <a:pt x="44336" y="6614"/>
                    <a:pt x="46349" y="6736"/>
                  </a:cubicBezTo>
                  <a:cubicBezTo>
                    <a:pt x="50379" y="6971"/>
                    <a:pt x="54010" y="7065"/>
                    <a:pt x="57057" y="7201"/>
                  </a:cubicBezTo>
                  <a:cubicBezTo>
                    <a:pt x="58581" y="7267"/>
                    <a:pt x="59958" y="7331"/>
                    <a:pt x="61167" y="7408"/>
                  </a:cubicBezTo>
                  <a:cubicBezTo>
                    <a:pt x="62377" y="7478"/>
                    <a:pt x="63416" y="7558"/>
                    <a:pt x="64266" y="7633"/>
                  </a:cubicBezTo>
                  <a:cubicBezTo>
                    <a:pt x="65115" y="7704"/>
                    <a:pt x="65773" y="7773"/>
                    <a:pt x="66220" y="7824"/>
                  </a:cubicBezTo>
                  <a:lnTo>
                    <a:pt x="66728" y="7874"/>
                  </a:lnTo>
                  <a:cubicBezTo>
                    <a:pt x="66805" y="7881"/>
                    <a:pt x="66858" y="7884"/>
                    <a:pt x="66883" y="7884"/>
                  </a:cubicBezTo>
                  <a:cubicBezTo>
                    <a:pt x="66896" y="7884"/>
                    <a:pt x="66902" y="7884"/>
                    <a:pt x="66902" y="7882"/>
                  </a:cubicBezTo>
                  <a:cubicBezTo>
                    <a:pt x="66903" y="7877"/>
                    <a:pt x="66845" y="7866"/>
                    <a:pt x="66731" y="7848"/>
                  </a:cubicBezTo>
                  <a:lnTo>
                    <a:pt x="66225" y="7772"/>
                  </a:lnTo>
                  <a:cubicBezTo>
                    <a:pt x="65781" y="7703"/>
                    <a:pt x="65125" y="7618"/>
                    <a:pt x="64275" y="7531"/>
                  </a:cubicBezTo>
                  <a:cubicBezTo>
                    <a:pt x="63426" y="7440"/>
                    <a:pt x="62386" y="7345"/>
                    <a:pt x="61176" y="7261"/>
                  </a:cubicBezTo>
                  <a:cubicBezTo>
                    <a:pt x="59967" y="7170"/>
                    <a:pt x="58590" y="7093"/>
                    <a:pt x="57066" y="7014"/>
                  </a:cubicBezTo>
                  <a:cubicBezTo>
                    <a:pt x="54018" y="6855"/>
                    <a:pt x="50387" y="6741"/>
                    <a:pt x="46364" y="6493"/>
                  </a:cubicBezTo>
                  <a:cubicBezTo>
                    <a:pt x="44355" y="6364"/>
                    <a:pt x="42244" y="6206"/>
                    <a:pt x="40074" y="5921"/>
                  </a:cubicBezTo>
                  <a:cubicBezTo>
                    <a:pt x="37905" y="5624"/>
                    <a:pt x="35658" y="5262"/>
                    <a:pt x="33356" y="4922"/>
                  </a:cubicBezTo>
                  <a:lnTo>
                    <a:pt x="9777" y="1393"/>
                  </a:lnTo>
                  <a:lnTo>
                    <a:pt x="2629" y="350"/>
                  </a:lnTo>
                  <a:lnTo>
                    <a:pt x="683" y="79"/>
                  </a:lnTo>
                  <a:lnTo>
                    <a:pt x="176" y="15"/>
                  </a:lnTo>
                  <a:cubicBezTo>
                    <a:pt x="90" y="6"/>
                    <a:pt x="35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1998953" y="1483753"/>
              <a:ext cx="1854361" cy="1874431"/>
            </a:xfrm>
            <a:custGeom>
              <a:avLst/>
              <a:gdLst/>
              <a:ahLst/>
              <a:cxnLst/>
              <a:rect l="l" t="t" r="r" b="b"/>
              <a:pathLst>
                <a:path w="74222" h="74984" extrusionOk="0">
                  <a:moveTo>
                    <a:pt x="69974" y="0"/>
                  </a:moveTo>
                  <a:lnTo>
                    <a:pt x="1" y="69590"/>
                  </a:lnTo>
                  <a:lnTo>
                    <a:pt x="5114" y="74984"/>
                  </a:lnTo>
                  <a:cubicBezTo>
                    <a:pt x="5114" y="74984"/>
                    <a:pt x="67165" y="13629"/>
                    <a:pt x="74221" y="3908"/>
                  </a:cubicBezTo>
                  <a:lnTo>
                    <a:pt x="699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0" name="Google Shape;652;p33"/>
            <p:cNvSpPr>
              <a:spLocks/>
            </p:cNvSpPr>
            <p:nvPr/>
          </p:nvSpPr>
          <p:spPr bwMode="auto">
            <a:xfrm>
              <a:off x="1611200" y="2647100"/>
              <a:ext cx="978700" cy="1034375"/>
            </a:xfrm>
            <a:custGeom>
              <a:avLst/>
              <a:gdLst>
                <a:gd name="T0" fmla="*/ 38317 w 39148"/>
                <a:gd name="T1" fmla="*/ 1 h 41375"/>
                <a:gd name="T2" fmla="*/ 24175 w 39148"/>
                <a:gd name="T3" fmla="*/ 11578 h 41375"/>
                <a:gd name="T4" fmla="*/ 61 w 39148"/>
                <a:gd name="T5" fmla="*/ 39600 h 41375"/>
                <a:gd name="T6" fmla="*/ 1682 w 39148"/>
                <a:gd name="T7" fmla="*/ 41373 h 41375"/>
                <a:gd name="T8" fmla="*/ 1868 w 39148"/>
                <a:gd name="T9" fmla="*/ 41374 h 41375"/>
                <a:gd name="T10" fmla="*/ 22645 w 39148"/>
                <a:gd name="T11" fmla="*/ 29387 h 41375"/>
                <a:gd name="T12" fmla="*/ 32022 w 39148"/>
                <a:gd name="T13" fmla="*/ 20926 h 41375"/>
                <a:gd name="T14" fmla="*/ 24848 w 39148"/>
                <a:gd name="T15" fmla="*/ 14024 h 41375"/>
                <a:gd name="T16" fmla="*/ 38463 w 39148"/>
                <a:gd name="T17" fmla="*/ 52 h 41375"/>
                <a:gd name="T18" fmla="*/ 38317 w 39148"/>
                <a:gd name="T19" fmla="*/ 1 h 41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148"/>
                <a:gd name="T31" fmla="*/ 0 h 41375"/>
                <a:gd name="T32" fmla="*/ 39148 w 39148"/>
                <a:gd name="T33" fmla="*/ 41375 h 41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148" h="41375" extrusionOk="0">
                  <a:moveTo>
                    <a:pt x="38317" y="1"/>
                  </a:moveTo>
                  <a:cubicBezTo>
                    <a:pt x="37054" y="1"/>
                    <a:pt x="29893" y="6630"/>
                    <a:pt x="24175" y="11578"/>
                  </a:cubicBezTo>
                  <a:cubicBezTo>
                    <a:pt x="18712" y="16305"/>
                    <a:pt x="483" y="32979"/>
                    <a:pt x="61" y="39600"/>
                  </a:cubicBezTo>
                  <a:cubicBezTo>
                    <a:pt x="1" y="40544"/>
                    <a:pt x="737" y="41354"/>
                    <a:pt x="1682" y="41373"/>
                  </a:cubicBezTo>
                  <a:cubicBezTo>
                    <a:pt x="1742" y="41374"/>
                    <a:pt x="1804" y="41374"/>
                    <a:pt x="1868" y="41374"/>
                  </a:cubicBezTo>
                  <a:cubicBezTo>
                    <a:pt x="4800" y="41374"/>
                    <a:pt x="12246" y="40113"/>
                    <a:pt x="22645" y="29387"/>
                  </a:cubicBezTo>
                  <a:lnTo>
                    <a:pt x="32022" y="20926"/>
                  </a:lnTo>
                  <a:lnTo>
                    <a:pt x="24848" y="14024"/>
                  </a:lnTo>
                  <a:cubicBezTo>
                    <a:pt x="24848" y="14024"/>
                    <a:pt x="39147" y="778"/>
                    <a:pt x="38463" y="52"/>
                  </a:cubicBezTo>
                  <a:cubicBezTo>
                    <a:pt x="38430" y="18"/>
                    <a:pt x="38381" y="1"/>
                    <a:pt x="38317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81" name="Google Shape;653;p33"/>
            <p:cNvSpPr>
              <a:spLocks/>
            </p:cNvSpPr>
            <p:nvPr/>
          </p:nvSpPr>
          <p:spPr bwMode="auto">
            <a:xfrm>
              <a:off x="1616350" y="2647100"/>
              <a:ext cx="973550" cy="1034375"/>
            </a:xfrm>
            <a:custGeom>
              <a:avLst/>
              <a:gdLst>
                <a:gd name="T0" fmla="*/ 38111 w 38942"/>
                <a:gd name="T1" fmla="*/ 1 h 41375"/>
                <a:gd name="T2" fmla="*/ 23969 w 38942"/>
                <a:gd name="T3" fmla="*/ 11578 h 41375"/>
                <a:gd name="T4" fmla="*/ 22277 w 38942"/>
                <a:gd name="T5" fmla="*/ 13067 h 41375"/>
                <a:gd name="T6" fmla="*/ 29401 w 38942"/>
                <a:gd name="T7" fmla="*/ 19892 h 41375"/>
                <a:gd name="T8" fmla="*/ 20041 w 38942"/>
                <a:gd name="T9" fmla="*/ 28373 h 41375"/>
                <a:gd name="T10" fmla="*/ 0 w 38942"/>
                <a:gd name="T11" fmla="*/ 40378 h 41375"/>
                <a:gd name="T12" fmla="*/ 1476 w 38942"/>
                <a:gd name="T13" fmla="*/ 41373 h 41375"/>
                <a:gd name="T14" fmla="*/ 1662 w 38942"/>
                <a:gd name="T15" fmla="*/ 41374 h 41375"/>
                <a:gd name="T16" fmla="*/ 22439 w 38942"/>
                <a:gd name="T17" fmla="*/ 29387 h 41375"/>
                <a:gd name="T18" fmla="*/ 31816 w 38942"/>
                <a:gd name="T19" fmla="*/ 20926 h 41375"/>
                <a:gd name="T20" fmla="*/ 24642 w 38942"/>
                <a:gd name="T21" fmla="*/ 14024 h 41375"/>
                <a:gd name="T22" fmla="*/ 38257 w 38942"/>
                <a:gd name="T23" fmla="*/ 52 h 41375"/>
                <a:gd name="T24" fmla="*/ 38111 w 38942"/>
                <a:gd name="T25" fmla="*/ 1 h 41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42"/>
                <a:gd name="T40" fmla="*/ 0 h 41375"/>
                <a:gd name="T41" fmla="*/ 38942 w 38942"/>
                <a:gd name="T42" fmla="*/ 41375 h 41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42" h="41375" extrusionOk="0">
                  <a:moveTo>
                    <a:pt x="38111" y="1"/>
                  </a:moveTo>
                  <a:cubicBezTo>
                    <a:pt x="36848" y="1"/>
                    <a:pt x="29687" y="6630"/>
                    <a:pt x="23969" y="11578"/>
                  </a:cubicBezTo>
                  <a:cubicBezTo>
                    <a:pt x="23496" y="11987"/>
                    <a:pt x="22922" y="12492"/>
                    <a:pt x="22277" y="13067"/>
                  </a:cubicBezTo>
                  <a:lnTo>
                    <a:pt x="29401" y="19892"/>
                  </a:lnTo>
                  <a:lnTo>
                    <a:pt x="20041" y="28373"/>
                  </a:lnTo>
                  <a:cubicBezTo>
                    <a:pt x="10420" y="38340"/>
                    <a:pt x="3319" y="40162"/>
                    <a:pt x="0" y="40378"/>
                  </a:cubicBezTo>
                  <a:cubicBezTo>
                    <a:pt x="252" y="40948"/>
                    <a:pt x="809" y="41360"/>
                    <a:pt x="1476" y="41373"/>
                  </a:cubicBezTo>
                  <a:cubicBezTo>
                    <a:pt x="1536" y="41374"/>
                    <a:pt x="1598" y="41374"/>
                    <a:pt x="1662" y="41374"/>
                  </a:cubicBezTo>
                  <a:cubicBezTo>
                    <a:pt x="4594" y="41374"/>
                    <a:pt x="12040" y="40113"/>
                    <a:pt x="22439" y="29387"/>
                  </a:cubicBezTo>
                  <a:lnTo>
                    <a:pt x="31816" y="20926"/>
                  </a:lnTo>
                  <a:lnTo>
                    <a:pt x="24642" y="14024"/>
                  </a:lnTo>
                  <a:cubicBezTo>
                    <a:pt x="24642" y="14024"/>
                    <a:pt x="38941" y="778"/>
                    <a:pt x="38257" y="52"/>
                  </a:cubicBezTo>
                  <a:cubicBezTo>
                    <a:pt x="38224" y="18"/>
                    <a:pt x="38175" y="1"/>
                    <a:pt x="38111" y="1"/>
                  </a:cubicBezTo>
                  <a:close/>
                </a:path>
              </a:pathLst>
            </a:custGeom>
            <a:solidFill>
              <a:srgbClr val="455A64">
                <a:alpha val="23137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86193" y="1677385"/>
              <a:ext cx="1273501" cy="1277567"/>
            </a:xfrm>
            <a:custGeom>
              <a:avLst/>
              <a:gdLst/>
              <a:ahLst/>
              <a:cxnLst/>
              <a:rect l="l" t="t" r="r" b="b"/>
              <a:pathLst>
                <a:path w="50894" h="51061" extrusionOk="0">
                  <a:moveTo>
                    <a:pt x="48824" y="1"/>
                  </a:moveTo>
                  <a:lnTo>
                    <a:pt x="0" y="48962"/>
                  </a:lnTo>
                  <a:lnTo>
                    <a:pt x="1989" y="51060"/>
                  </a:lnTo>
                  <a:lnTo>
                    <a:pt x="50894" y="1906"/>
                  </a:lnTo>
                  <a:lnTo>
                    <a:pt x="48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3599812" y="1389932"/>
              <a:ext cx="369275" cy="335361"/>
            </a:xfrm>
            <a:custGeom>
              <a:avLst/>
              <a:gdLst/>
              <a:ahLst/>
              <a:cxnLst/>
              <a:rect l="l" t="t" r="r" b="b"/>
              <a:pathLst>
                <a:path w="14722" h="13450" extrusionOk="0">
                  <a:moveTo>
                    <a:pt x="13226" y="0"/>
                  </a:moveTo>
                  <a:cubicBezTo>
                    <a:pt x="11587" y="0"/>
                    <a:pt x="5881" y="3746"/>
                    <a:pt x="5881" y="3746"/>
                  </a:cubicBezTo>
                  <a:lnTo>
                    <a:pt x="7076" y="4982"/>
                  </a:lnTo>
                  <a:lnTo>
                    <a:pt x="1" y="11815"/>
                  </a:lnTo>
                  <a:lnTo>
                    <a:pt x="2342" y="13450"/>
                  </a:lnTo>
                  <a:lnTo>
                    <a:pt x="8802" y="6625"/>
                  </a:lnTo>
                  <a:lnTo>
                    <a:pt x="10084" y="7718"/>
                  </a:lnTo>
                  <a:cubicBezTo>
                    <a:pt x="10084" y="7718"/>
                    <a:pt x="14722" y="409"/>
                    <a:pt x="13427" y="26"/>
                  </a:cubicBezTo>
                  <a:cubicBezTo>
                    <a:pt x="13369" y="9"/>
                    <a:pt x="13302" y="0"/>
                    <a:pt x="13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549872" y="1735274"/>
              <a:ext cx="345322" cy="678708"/>
            </a:xfrm>
            <a:custGeom>
              <a:avLst/>
              <a:gdLst/>
              <a:ahLst/>
              <a:cxnLst/>
              <a:rect l="l" t="t" r="r" b="b"/>
              <a:pathLst>
                <a:path w="13817" h="27165" extrusionOk="0">
                  <a:moveTo>
                    <a:pt x="7854" y="0"/>
                  </a:moveTo>
                  <a:cubicBezTo>
                    <a:pt x="5304" y="0"/>
                    <a:pt x="2764" y="751"/>
                    <a:pt x="579" y="2231"/>
                  </a:cubicBezTo>
                  <a:lnTo>
                    <a:pt x="1" y="2622"/>
                  </a:lnTo>
                  <a:lnTo>
                    <a:pt x="211" y="22652"/>
                  </a:lnTo>
                  <a:cubicBezTo>
                    <a:pt x="236" y="25016"/>
                    <a:pt x="2065" y="26970"/>
                    <a:pt x="4422" y="27151"/>
                  </a:cubicBezTo>
                  <a:cubicBezTo>
                    <a:pt x="4541" y="27160"/>
                    <a:pt x="4659" y="27165"/>
                    <a:pt x="4776" y="27165"/>
                  </a:cubicBezTo>
                  <a:cubicBezTo>
                    <a:pt x="7203" y="27165"/>
                    <a:pt x="9234" y="25244"/>
                    <a:pt x="9330" y="22778"/>
                  </a:cubicBezTo>
                  <a:cubicBezTo>
                    <a:pt x="9425" y="20294"/>
                    <a:pt x="9509" y="17785"/>
                    <a:pt x="9509" y="17785"/>
                  </a:cubicBezTo>
                  <a:cubicBezTo>
                    <a:pt x="9509" y="17785"/>
                    <a:pt x="13271" y="17433"/>
                    <a:pt x="13543" y="13709"/>
                  </a:cubicBezTo>
                  <a:cubicBezTo>
                    <a:pt x="13817" y="9984"/>
                    <a:pt x="13692" y="1389"/>
                    <a:pt x="13692" y="1389"/>
                  </a:cubicBezTo>
                  <a:cubicBezTo>
                    <a:pt x="11849" y="459"/>
                    <a:pt x="9848" y="0"/>
                    <a:pt x="7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5" name="Google Shape;657;p33"/>
            <p:cNvSpPr>
              <a:spLocks/>
            </p:cNvSpPr>
            <p:nvPr/>
          </p:nvSpPr>
          <p:spPr bwMode="auto">
            <a:xfrm>
              <a:off x="2483300" y="1646350"/>
              <a:ext cx="572900" cy="584225"/>
            </a:xfrm>
            <a:custGeom>
              <a:avLst/>
              <a:gdLst>
                <a:gd name="T0" fmla="*/ 8427 w 22916"/>
                <a:gd name="T1" fmla="*/ 0 h 23369"/>
                <a:gd name="T2" fmla="*/ 6943 w 22916"/>
                <a:gd name="T3" fmla="*/ 104 h 23369"/>
                <a:gd name="T4" fmla="*/ 6791 w 22916"/>
                <a:gd name="T5" fmla="*/ 102 h 23369"/>
                <a:gd name="T6" fmla="*/ 1569 w 22916"/>
                <a:gd name="T7" fmla="*/ 3338 h 23369"/>
                <a:gd name="T8" fmla="*/ 193 w 22916"/>
                <a:gd name="T9" fmla="*/ 9330 h 23369"/>
                <a:gd name="T10" fmla="*/ 479 w 22916"/>
                <a:gd name="T11" fmla="*/ 21425 h 23369"/>
                <a:gd name="T12" fmla="*/ 737 w 22916"/>
                <a:gd name="T13" fmla="*/ 22279 h 23369"/>
                <a:gd name="T14" fmla="*/ 1719 w 22916"/>
                <a:gd name="T15" fmla="*/ 22647 h 23369"/>
                <a:gd name="T16" fmla="*/ 12205 w 22916"/>
                <a:gd name="T17" fmla="*/ 23368 h 23369"/>
                <a:gd name="T18" fmla="*/ 22462 w 22916"/>
                <a:gd name="T19" fmla="*/ 22678 h 23369"/>
                <a:gd name="T20" fmla="*/ 21545 w 22916"/>
                <a:gd name="T21" fmla="*/ 20254 h 23369"/>
                <a:gd name="T22" fmla="*/ 19638 w 22916"/>
                <a:gd name="T23" fmla="*/ 18166 h 23369"/>
                <a:gd name="T24" fmla="*/ 20065 w 22916"/>
                <a:gd name="T25" fmla="*/ 13924 h 23369"/>
                <a:gd name="T26" fmla="*/ 17847 w 22916"/>
                <a:gd name="T27" fmla="*/ 11405 h 23369"/>
                <a:gd name="T28" fmla="*/ 18192 w 22916"/>
                <a:gd name="T29" fmla="*/ 6084 h 23369"/>
                <a:gd name="T30" fmla="*/ 15915 w 22916"/>
                <a:gd name="T31" fmla="*/ 4155 h 23369"/>
                <a:gd name="T32" fmla="*/ 14497 w 22916"/>
                <a:gd name="T33" fmla="*/ 1999 h 23369"/>
                <a:gd name="T34" fmla="*/ 10778 w 22916"/>
                <a:gd name="T35" fmla="*/ 183 h 23369"/>
                <a:gd name="T36" fmla="*/ 8427 w 22916"/>
                <a:gd name="T37" fmla="*/ 0 h 233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916"/>
                <a:gd name="T58" fmla="*/ 0 h 23369"/>
                <a:gd name="T59" fmla="*/ 22916 w 22916"/>
                <a:gd name="T60" fmla="*/ 23369 h 233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916" h="23369" extrusionOk="0">
                  <a:moveTo>
                    <a:pt x="8427" y="0"/>
                  </a:moveTo>
                  <a:cubicBezTo>
                    <a:pt x="7965" y="0"/>
                    <a:pt x="7487" y="30"/>
                    <a:pt x="6943" y="104"/>
                  </a:cubicBezTo>
                  <a:cubicBezTo>
                    <a:pt x="6892" y="103"/>
                    <a:pt x="6841" y="102"/>
                    <a:pt x="6791" y="102"/>
                  </a:cubicBezTo>
                  <a:cubicBezTo>
                    <a:pt x="4586" y="102"/>
                    <a:pt x="2597" y="1557"/>
                    <a:pt x="1569" y="3338"/>
                  </a:cubicBezTo>
                  <a:cubicBezTo>
                    <a:pt x="517" y="5161"/>
                    <a:pt x="289" y="7274"/>
                    <a:pt x="193" y="9330"/>
                  </a:cubicBezTo>
                  <a:cubicBezTo>
                    <a:pt x="1" y="13360"/>
                    <a:pt x="239" y="17397"/>
                    <a:pt x="479" y="21425"/>
                  </a:cubicBezTo>
                  <a:cubicBezTo>
                    <a:pt x="496" y="21725"/>
                    <a:pt x="523" y="22048"/>
                    <a:pt x="737" y="22279"/>
                  </a:cubicBezTo>
                  <a:cubicBezTo>
                    <a:pt x="970" y="22530"/>
                    <a:pt x="1361" y="22598"/>
                    <a:pt x="1719" y="22647"/>
                  </a:cubicBezTo>
                  <a:cubicBezTo>
                    <a:pt x="5198" y="23128"/>
                    <a:pt x="8702" y="23368"/>
                    <a:pt x="12205" y="23368"/>
                  </a:cubicBezTo>
                  <a:cubicBezTo>
                    <a:pt x="15632" y="23368"/>
                    <a:pt x="19059" y="23138"/>
                    <a:pt x="22462" y="22678"/>
                  </a:cubicBezTo>
                  <a:cubicBezTo>
                    <a:pt x="22916" y="21858"/>
                    <a:pt x="22280" y="20884"/>
                    <a:pt x="21545" y="20254"/>
                  </a:cubicBezTo>
                  <a:cubicBezTo>
                    <a:pt x="20811" y="19623"/>
                    <a:pt x="19904" y="19051"/>
                    <a:pt x="19638" y="18166"/>
                  </a:cubicBezTo>
                  <a:cubicBezTo>
                    <a:pt x="19222" y="16774"/>
                    <a:pt x="20605" y="15280"/>
                    <a:pt x="20065" y="13924"/>
                  </a:cubicBezTo>
                  <a:cubicBezTo>
                    <a:pt x="19660" y="12903"/>
                    <a:pt x="18318" y="12401"/>
                    <a:pt x="17847" y="11405"/>
                  </a:cubicBezTo>
                  <a:cubicBezTo>
                    <a:pt x="17055" y="9731"/>
                    <a:pt x="19098" y="7708"/>
                    <a:pt x="18192" y="6084"/>
                  </a:cubicBezTo>
                  <a:cubicBezTo>
                    <a:pt x="17719" y="5237"/>
                    <a:pt x="16613" y="4862"/>
                    <a:pt x="15915" y="4155"/>
                  </a:cubicBezTo>
                  <a:cubicBezTo>
                    <a:pt x="15296" y="3531"/>
                    <a:pt x="15031" y="2682"/>
                    <a:pt x="14497" y="1999"/>
                  </a:cubicBezTo>
                  <a:cubicBezTo>
                    <a:pt x="13659" y="927"/>
                    <a:pt x="12215" y="350"/>
                    <a:pt x="10778" y="183"/>
                  </a:cubicBezTo>
                  <a:cubicBezTo>
                    <a:pt x="9889" y="80"/>
                    <a:pt x="9179" y="0"/>
                    <a:pt x="842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86" name="Google Shape;658;p33"/>
            <p:cNvSpPr>
              <a:spLocks/>
            </p:cNvSpPr>
            <p:nvPr/>
          </p:nvSpPr>
          <p:spPr bwMode="auto">
            <a:xfrm>
              <a:off x="2341975" y="1755400"/>
              <a:ext cx="316700" cy="463600"/>
            </a:xfrm>
            <a:custGeom>
              <a:avLst/>
              <a:gdLst>
                <a:gd name="T0" fmla="*/ 7288 w 12668"/>
                <a:gd name="T1" fmla="*/ 0 h 18544"/>
                <a:gd name="T2" fmla="*/ 5770 w 12668"/>
                <a:gd name="T3" fmla="*/ 2678 h 18544"/>
                <a:gd name="T4" fmla="*/ 5227 w 12668"/>
                <a:gd name="T5" fmla="*/ 5826 h 18544"/>
                <a:gd name="T6" fmla="*/ 3516 w 12668"/>
                <a:gd name="T7" fmla="*/ 8775 h 18544"/>
                <a:gd name="T8" fmla="*/ 3272 w 12668"/>
                <a:gd name="T9" fmla="*/ 13137 h 18544"/>
                <a:gd name="T10" fmla="*/ 944 w 12668"/>
                <a:gd name="T11" fmla="*/ 14783 h 18544"/>
                <a:gd name="T12" fmla="*/ 234 w 12668"/>
                <a:gd name="T13" fmla="*/ 18543 h 18544"/>
                <a:gd name="T14" fmla="*/ 12668 w 12668"/>
                <a:gd name="T15" fmla="*/ 18431 h 18544"/>
                <a:gd name="T16" fmla="*/ 7288 w 12668"/>
                <a:gd name="T17" fmla="*/ 0 h 18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68"/>
                <a:gd name="T28" fmla="*/ 0 h 18544"/>
                <a:gd name="T29" fmla="*/ 12668 w 12668"/>
                <a:gd name="T30" fmla="*/ 18544 h 18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68" h="18544" extrusionOk="0">
                  <a:moveTo>
                    <a:pt x="7288" y="0"/>
                  </a:moveTo>
                  <a:cubicBezTo>
                    <a:pt x="6326" y="468"/>
                    <a:pt x="5910" y="1617"/>
                    <a:pt x="5770" y="2678"/>
                  </a:cubicBezTo>
                  <a:cubicBezTo>
                    <a:pt x="5631" y="3738"/>
                    <a:pt x="5669" y="4852"/>
                    <a:pt x="5227" y="5826"/>
                  </a:cubicBezTo>
                  <a:cubicBezTo>
                    <a:pt x="4757" y="6867"/>
                    <a:pt x="3774" y="7661"/>
                    <a:pt x="3516" y="8775"/>
                  </a:cubicBezTo>
                  <a:cubicBezTo>
                    <a:pt x="3179" y="10221"/>
                    <a:pt x="4134" y="11927"/>
                    <a:pt x="3272" y="13137"/>
                  </a:cubicBezTo>
                  <a:cubicBezTo>
                    <a:pt x="2717" y="13917"/>
                    <a:pt x="1628" y="14112"/>
                    <a:pt x="944" y="14783"/>
                  </a:cubicBezTo>
                  <a:cubicBezTo>
                    <a:pt x="0" y="15710"/>
                    <a:pt x="84" y="17228"/>
                    <a:pt x="234" y="18543"/>
                  </a:cubicBezTo>
                  <a:lnTo>
                    <a:pt x="12668" y="18431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87" name="Google Shape;659;p33"/>
            <p:cNvSpPr>
              <a:spLocks/>
            </p:cNvSpPr>
            <p:nvPr/>
          </p:nvSpPr>
          <p:spPr bwMode="auto">
            <a:xfrm>
              <a:off x="2278750" y="1628750"/>
              <a:ext cx="330300" cy="281600"/>
            </a:xfrm>
            <a:custGeom>
              <a:avLst/>
              <a:gdLst>
                <a:gd name="T0" fmla="*/ 8845 w 13212"/>
                <a:gd name="T1" fmla="*/ 1 h 11264"/>
                <a:gd name="T2" fmla="*/ 6846 w 13212"/>
                <a:gd name="T3" fmla="*/ 557 h 11264"/>
                <a:gd name="T4" fmla="*/ 1924 w 13212"/>
                <a:gd name="T5" fmla="*/ 5392 h 11264"/>
                <a:gd name="T6" fmla="*/ 320 w 13212"/>
                <a:gd name="T7" fmla="*/ 6146 h 11264"/>
                <a:gd name="T8" fmla="*/ 968 w 13212"/>
                <a:gd name="T9" fmla="*/ 7707 h 11264"/>
                <a:gd name="T10" fmla="*/ 2022 w 13212"/>
                <a:gd name="T11" fmla="*/ 7912 h 11264"/>
                <a:gd name="T12" fmla="*/ 2301 w 13212"/>
                <a:gd name="T13" fmla="*/ 7904 h 11264"/>
                <a:gd name="T14" fmla="*/ 2301 w 13212"/>
                <a:gd name="T15" fmla="*/ 7904 h 11264"/>
                <a:gd name="T16" fmla="*/ 1540 w 13212"/>
                <a:gd name="T17" fmla="*/ 9234 h 11264"/>
                <a:gd name="T18" fmla="*/ 3019 w 13212"/>
                <a:gd name="T19" fmla="*/ 10344 h 11264"/>
                <a:gd name="T20" fmla="*/ 3250 w 13212"/>
                <a:gd name="T21" fmla="*/ 10326 h 11264"/>
                <a:gd name="T22" fmla="*/ 4815 w 13212"/>
                <a:gd name="T23" fmla="*/ 8911 h 11264"/>
                <a:gd name="T24" fmla="*/ 4815 w 13212"/>
                <a:gd name="T25" fmla="*/ 8911 h 11264"/>
                <a:gd name="T26" fmla="*/ 4016 w 13212"/>
                <a:gd name="T27" fmla="*/ 11229 h 11264"/>
                <a:gd name="T28" fmla="*/ 4407 w 13212"/>
                <a:gd name="T29" fmla="*/ 11263 h 11264"/>
                <a:gd name="T30" fmla="*/ 7663 w 13212"/>
                <a:gd name="T31" fmla="*/ 8748 h 11264"/>
                <a:gd name="T32" fmla="*/ 10605 w 13212"/>
                <a:gd name="T33" fmla="*/ 5192 h 11264"/>
                <a:gd name="T34" fmla="*/ 12550 w 13212"/>
                <a:gd name="T35" fmla="*/ 4449 h 11264"/>
                <a:gd name="T36" fmla="*/ 12545 w 13212"/>
                <a:gd name="T37" fmla="*/ 2753 h 11264"/>
                <a:gd name="T38" fmla="*/ 12545 w 13212"/>
                <a:gd name="T39" fmla="*/ 2753 h 11264"/>
                <a:gd name="T40" fmla="*/ 12558 w 13212"/>
                <a:gd name="T41" fmla="*/ 3091 h 11264"/>
                <a:gd name="T42" fmla="*/ 10371 w 13212"/>
                <a:gd name="T43" fmla="*/ 318 h 11264"/>
                <a:gd name="T44" fmla="*/ 8845 w 13212"/>
                <a:gd name="T45" fmla="*/ 1 h 112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12"/>
                <a:gd name="T70" fmla="*/ 0 h 11264"/>
                <a:gd name="T71" fmla="*/ 13212 w 13212"/>
                <a:gd name="T72" fmla="*/ 11264 h 112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12" h="11264" extrusionOk="0">
                  <a:moveTo>
                    <a:pt x="8845" y="1"/>
                  </a:moveTo>
                  <a:cubicBezTo>
                    <a:pt x="8144" y="1"/>
                    <a:pt x="7443" y="189"/>
                    <a:pt x="6846" y="557"/>
                  </a:cubicBezTo>
                  <a:cubicBezTo>
                    <a:pt x="4860" y="1784"/>
                    <a:pt x="4159" y="4713"/>
                    <a:pt x="1924" y="5392"/>
                  </a:cubicBezTo>
                  <a:cubicBezTo>
                    <a:pt x="1343" y="5569"/>
                    <a:pt x="625" y="5620"/>
                    <a:pt x="320" y="6146"/>
                  </a:cubicBezTo>
                  <a:cubicBezTo>
                    <a:pt x="0" y="6693"/>
                    <a:pt x="398" y="7433"/>
                    <a:pt x="968" y="7707"/>
                  </a:cubicBezTo>
                  <a:cubicBezTo>
                    <a:pt x="1296" y="7864"/>
                    <a:pt x="1656" y="7912"/>
                    <a:pt x="2022" y="7912"/>
                  </a:cubicBezTo>
                  <a:cubicBezTo>
                    <a:pt x="2114" y="7912"/>
                    <a:pt x="2208" y="7909"/>
                    <a:pt x="2301" y="7904"/>
                  </a:cubicBezTo>
                  <a:cubicBezTo>
                    <a:pt x="1802" y="8099"/>
                    <a:pt x="1432" y="8687"/>
                    <a:pt x="1540" y="9234"/>
                  </a:cubicBezTo>
                  <a:cubicBezTo>
                    <a:pt x="1671" y="9892"/>
                    <a:pt x="2349" y="10344"/>
                    <a:pt x="3019" y="10344"/>
                  </a:cubicBezTo>
                  <a:cubicBezTo>
                    <a:pt x="3097" y="10344"/>
                    <a:pt x="3174" y="10338"/>
                    <a:pt x="3250" y="10326"/>
                  </a:cubicBezTo>
                  <a:cubicBezTo>
                    <a:pt x="3979" y="10207"/>
                    <a:pt x="4569" y="9609"/>
                    <a:pt x="4815" y="8911"/>
                  </a:cubicBezTo>
                  <a:lnTo>
                    <a:pt x="4016" y="11229"/>
                  </a:lnTo>
                  <a:cubicBezTo>
                    <a:pt x="4148" y="11252"/>
                    <a:pt x="4278" y="11263"/>
                    <a:pt x="4407" y="11263"/>
                  </a:cubicBezTo>
                  <a:cubicBezTo>
                    <a:pt x="5783" y="11263"/>
                    <a:pt x="6947" y="9992"/>
                    <a:pt x="7663" y="8748"/>
                  </a:cubicBezTo>
                  <a:cubicBezTo>
                    <a:pt x="8447" y="7388"/>
                    <a:pt x="9158" y="5798"/>
                    <a:pt x="10605" y="5192"/>
                  </a:cubicBezTo>
                  <a:cubicBezTo>
                    <a:pt x="11249" y="4923"/>
                    <a:pt x="11997" y="4874"/>
                    <a:pt x="12550" y="4449"/>
                  </a:cubicBezTo>
                  <a:cubicBezTo>
                    <a:pt x="13102" y="4023"/>
                    <a:pt x="13211" y="2959"/>
                    <a:pt x="12545" y="2753"/>
                  </a:cubicBezTo>
                  <a:lnTo>
                    <a:pt x="12558" y="3091"/>
                  </a:lnTo>
                  <a:cubicBezTo>
                    <a:pt x="12335" y="1887"/>
                    <a:pt x="11490" y="815"/>
                    <a:pt x="10371" y="318"/>
                  </a:cubicBezTo>
                  <a:cubicBezTo>
                    <a:pt x="9891" y="106"/>
                    <a:pt x="9368" y="1"/>
                    <a:pt x="8845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2573825" y="1707327"/>
              <a:ext cx="59883" cy="89830"/>
            </a:xfrm>
            <a:custGeom>
              <a:avLst/>
              <a:gdLst/>
              <a:ahLst/>
              <a:cxnLst/>
              <a:rect l="l" t="t" r="r" b="b"/>
              <a:pathLst>
                <a:path w="2379" h="3609" extrusionOk="0">
                  <a:moveTo>
                    <a:pt x="1396" y="1"/>
                  </a:moveTo>
                  <a:cubicBezTo>
                    <a:pt x="1392" y="1"/>
                    <a:pt x="1390" y="2"/>
                    <a:pt x="1389" y="3"/>
                  </a:cubicBezTo>
                  <a:cubicBezTo>
                    <a:pt x="1360" y="36"/>
                    <a:pt x="1580" y="220"/>
                    <a:pt x="1771" y="612"/>
                  </a:cubicBezTo>
                  <a:cubicBezTo>
                    <a:pt x="1962" y="994"/>
                    <a:pt x="2097" y="1625"/>
                    <a:pt x="1863" y="2234"/>
                  </a:cubicBezTo>
                  <a:cubicBezTo>
                    <a:pt x="1623" y="2840"/>
                    <a:pt x="1096" y="3214"/>
                    <a:pt x="697" y="3365"/>
                  </a:cubicBezTo>
                  <a:cubicBezTo>
                    <a:pt x="292" y="3525"/>
                    <a:pt x="5" y="3510"/>
                    <a:pt x="5" y="3556"/>
                  </a:cubicBezTo>
                  <a:cubicBezTo>
                    <a:pt x="0" y="3572"/>
                    <a:pt x="105" y="3609"/>
                    <a:pt x="290" y="3609"/>
                  </a:cubicBezTo>
                  <a:cubicBezTo>
                    <a:pt x="413" y="3609"/>
                    <a:pt x="572" y="3592"/>
                    <a:pt x="757" y="3542"/>
                  </a:cubicBezTo>
                  <a:cubicBezTo>
                    <a:pt x="1208" y="3424"/>
                    <a:pt x="1828" y="3034"/>
                    <a:pt x="2108" y="2329"/>
                  </a:cubicBezTo>
                  <a:cubicBezTo>
                    <a:pt x="2378" y="1623"/>
                    <a:pt x="2186" y="915"/>
                    <a:pt x="1934" y="523"/>
                  </a:cubicBezTo>
                  <a:cubicBezTo>
                    <a:pt x="1698" y="146"/>
                    <a:pt x="1444" y="1"/>
                    <a:pt x="1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945096" y="4595827"/>
              <a:ext cx="371272" cy="800475"/>
            </a:xfrm>
            <a:custGeom>
              <a:avLst/>
              <a:gdLst/>
              <a:ahLst/>
              <a:cxnLst/>
              <a:rect l="l" t="t" r="r" b="b"/>
              <a:pathLst>
                <a:path w="14782" h="31997" extrusionOk="0">
                  <a:moveTo>
                    <a:pt x="11058" y="1"/>
                  </a:moveTo>
                  <a:lnTo>
                    <a:pt x="0" y="2600"/>
                  </a:lnTo>
                  <a:lnTo>
                    <a:pt x="6375" y="31997"/>
                  </a:lnTo>
                  <a:lnTo>
                    <a:pt x="14782" y="31800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058835" y="2613601"/>
              <a:ext cx="315381" cy="389259"/>
            </a:xfrm>
            <a:custGeom>
              <a:avLst/>
              <a:gdLst/>
              <a:ahLst/>
              <a:cxnLst/>
              <a:rect l="l" t="t" r="r" b="b"/>
              <a:pathLst>
                <a:path w="12604" h="15561" extrusionOk="0">
                  <a:moveTo>
                    <a:pt x="5529" y="1"/>
                  </a:moveTo>
                  <a:cubicBezTo>
                    <a:pt x="5529" y="1"/>
                    <a:pt x="5386" y="206"/>
                    <a:pt x="5154" y="574"/>
                  </a:cubicBezTo>
                  <a:cubicBezTo>
                    <a:pt x="3803" y="2720"/>
                    <a:pt x="0" y="10413"/>
                    <a:pt x="3205" y="15560"/>
                  </a:cubicBezTo>
                  <a:lnTo>
                    <a:pt x="11245" y="8492"/>
                  </a:lnTo>
                  <a:lnTo>
                    <a:pt x="12604" y="5316"/>
                  </a:lnTo>
                  <a:lnTo>
                    <a:pt x="5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44471" y="4066834"/>
              <a:ext cx="361292" cy="1305514"/>
            </a:xfrm>
            <a:custGeom>
              <a:avLst/>
              <a:gdLst/>
              <a:ahLst/>
              <a:cxnLst/>
              <a:rect l="l" t="t" r="r" b="b"/>
              <a:pathLst>
                <a:path w="14482" h="52190" extrusionOk="0">
                  <a:moveTo>
                    <a:pt x="2709" y="0"/>
                  </a:moveTo>
                  <a:lnTo>
                    <a:pt x="1" y="50190"/>
                  </a:lnTo>
                  <a:lnTo>
                    <a:pt x="8277" y="52190"/>
                  </a:lnTo>
                  <a:lnTo>
                    <a:pt x="14481" y="1058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2" name="Google Shape;664;p33"/>
            <p:cNvSpPr>
              <a:spLocks/>
            </p:cNvSpPr>
            <p:nvPr/>
          </p:nvSpPr>
          <p:spPr bwMode="auto">
            <a:xfrm>
              <a:off x="2151750" y="2218975"/>
              <a:ext cx="1074375" cy="993125"/>
            </a:xfrm>
            <a:custGeom>
              <a:avLst/>
              <a:gdLst>
                <a:gd name="T0" fmla="*/ 40672 w 42975"/>
                <a:gd name="T1" fmla="*/ 0 h 39725"/>
                <a:gd name="T2" fmla="*/ 26328 w 42975"/>
                <a:gd name="T3" fmla="*/ 2027 h 39725"/>
                <a:gd name="T4" fmla="*/ 14817 w 42975"/>
                <a:gd name="T5" fmla="*/ 1930 h 39725"/>
                <a:gd name="T6" fmla="*/ 14666 w 42975"/>
                <a:gd name="T7" fmla="*/ 1927 h 39725"/>
                <a:gd name="T8" fmla="*/ 7948 w 42975"/>
                <a:gd name="T9" fmla="*/ 4448 h 39725"/>
                <a:gd name="T10" fmla="*/ 1 w 42975"/>
                <a:gd name="T11" fmla="*/ 16545 h 39725"/>
                <a:gd name="T12" fmla="*/ 9259 w 42975"/>
                <a:gd name="T13" fmla="*/ 23229 h 39725"/>
                <a:gd name="T14" fmla="*/ 10784 w 42975"/>
                <a:gd name="T15" fmla="*/ 20545 h 39725"/>
                <a:gd name="T16" fmla="*/ 10805 w 42975"/>
                <a:gd name="T17" fmla="*/ 20709 h 39725"/>
                <a:gd name="T18" fmla="*/ 11443 w 42975"/>
                <a:gd name="T19" fmla="*/ 24132 h 39725"/>
                <a:gd name="T20" fmla="*/ 11024 w 42975"/>
                <a:gd name="T21" fmla="*/ 33536 h 39725"/>
                <a:gd name="T22" fmla="*/ 9040 w 42975"/>
                <a:gd name="T23" fmla="*/ 39725 h 39725"/>
                <a:gd name="T24" fmla="*/ 35701 w 42975"/>
                <a:gd name="T25" fmla="*/ 39448 h 39725"/>
                <a:gd name="T26" fmla="*/ 34883 w 42975"/>
                <a:gd name="T27" fmla="*/ 36593 h 39725"/>
                <a:gd name="T28" fmla="*/ 32260 w 42975"/>
                <a:gd name="T29" fmla="*/ 27778 h 39725"/>
                <a:gd name="T30" fmla="*/ 30635 w 42975"/>
                <a:gd name="T31" fmla="*/ 22646 h 39725"/>
                <a:gd name="T32" fmla="*/ 31308 w 42975"/>
                <a:gd name="T33" fmla="*/ 13647 h 39725"/>
                <a:gd name="T34" fmla="*/ 42975 w 42975"/>
                <a:gd name="T35" fmla="*/ 10832 h 39725"/>
                <a:gd name="T36" fmla="*/ 40672 w 42975"/>
                <a:gd name="T37" fmla="*/ 0 h 397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975"/>
                <a:gd name="T58" fmla="*/ 0 h 39725"/>
                <a:gd name="T59" fmla="*/ 42975 w 42975"/>
                <a:gd name="T60" fmla="*/ 39725 h 397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975" h="39725" extrusionOk="0">
                  <a:moveTo>
                    <a:pt x="40672" y="0"/>
                  </a:moveTo>
                  <a:cubicBezTo>
                    <a:pt x="35389" y="893"/>
                    <a:pt x="26328" y="2027"/>
                    <a:pt x="26328" y="2027"/>
                  </a:cubicBezTo>
                  <a:lnTo>
                    <a:pt x="14817" y="1930"/>
                  </a:lnTo>
                  <a:cubicBezTo>
                    <a:pt x="14817" y="1930"/>
                    <a:pt x="14764" y="1927"/>
                    <a:pt x="14666" y="1927"/>
                  </a:cubicBezTo>
                  <a:cubicBezTo>
                    <a:pt x="13953" y="1927"/>
                    <a:pt x="10842" y="2071"/>
                    <a:pt x="7948" y="4448"/>
                  </a:cubicBezTo>
                  <a:cubicBezTo>
                    <a:pt x="7416" y="4884"/>
                    <a:pt x="3006" y="10747"/>
                    <a:pt x="1" y="16545"/>
                  </a:cubicBezTo>
                  <a:lnTo>
                    <a:pt x="9259" y="23229"/>
                  </a:lnTo>
                  <a:lnTo>
                    <a:pt x="10784" y="20545"/>
                  </a:lnTo>
                  <a:lnTo>
                    <a:pt x="10805" y="20709"/>
                  </a:lnTo>
                  <a:cubicBezTo>
                    <a:pt x="10923" y="21660"/>
                    <a:pt x="11220" y="23198"/>
                    <a:pt x="11443" y="24132"/>
                  </a:cubicBezTo>
                  <a:cubicBezTo>
                    <a:pt x="12148" y="27079"/>
                    <a:pt x="12541" y="30964"/>
                    <a:pt x="11024" y="33536"/>
                  </a:cubicBezTo>
                  <a:cubicBezTo>
                    <a:pt x="11024" y="33536"/>
                    <a:pt x="8951" y="36608"/>
                    <a:pt x="9040" y="39725"/>
                  </a:cubicBezTo>
                  <a:lnTo>
                    <a:pt x="35701" y="39448"/>
                  </a:lnTo>
                  <a:lnTo>
                    <a:pt x="34883" y="36593"/>
                  </a:lnTo>
                  <a:cubicBezTo>
                    <a:pt x="34883" y="36593"/>
                    <a:pt x="32240" y="27964"/>
                    <a:pt x="32260" y="27778"/>
                  </a:cubicBezTo>
                  <a:lnTo>
                    <a:pt x="30635" y="22646"/>
                  </a:lnTo>
                  <a:lnTo>
                    <a:pt x="31308" y="13647"/>
                  </a:lnTo>
                  <a:lnTo>
                    <a:pt x="42975" y="10832"/>
                  </a:lnTo>
                  <a:lnTo>
                    <a:pt x="4067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2302358" y="2250293"/>
              <a:ext cx="872288" cy="181655"/>
            </a:xfrm>
            <a:custGeom>
              <a:avLst/>
              <a:gdLst/>
              <a:ahLst/>
              <a:cxnLst/>
              <a:rect l="l" t="t" r="r" b="b"/>
              <a:pathLst>
                <a:path w="34888" h="7225" extrusionOk="0">
                  <a:moveTo>
                    <a:pt x="34868" y="1"/>
                  </a:moveTo>
                  <a:cubicBezTo>
                    <a:pt x="34859" y="1"/>
                    <a:pt x="34828" y="12"/>
                    <a:pt x="34778" y="33"/>
                  </a:cubicBezTo>
                  <a:cubicBezTo>
                    <a:pt x="34689" y="69"/>
                    <a:pt x="34601" y="110"/>
                    <a:pt x="34517" y="156"/>
                  </a:cubicBezTo>
                  <a:cubicBezTo>
                    <a:pt x="34291" y="273"/>
                    <a:pt x="33971" y="471"/>
                    <a:pt x="33599" y="781"/>
                  </a:cubicBezTo>
                  <a:cubicBezTo>
                    <a:pt x="33225" y="1086"/>
                    <a:pt x="32809" y="1505"/>
                    <a:pt x="32337" y="1996"/>
                  </a:cubicBezTo>
                  <a:cubicBezTo>
                    <a:pt x="31866" y="2487"/>
                    <a:pt x="31321" y="3034"/>
                    <a:pt x="30628" y="3528"/>
                  </a:cubicBezTo>
                  <a:cubicBezTo>
                    <a:pt x="29265" y="4530"/>
                    <a:pt x="27338" y="5364"/>
                    <a:pt x="25094" y="5530"/>
                  </a:cubicBezTo>
                  <a:cubicBezTo>
                    <a:pt x="24853" y="5546"/>
                    <a:pt x="24608" y="5554"/>
                    <a:pt x="24360" y="5554"/>
                  </a:cubicBezTo>
                  <a:cubicBezTo>
                    <a:pt x="23464" y="5554"/>
                    <a:pt x="22535" y="5446"/>
                    <a:pt x="21616" y="5187"/>
                  </a:cubicBezTo>
                  <a:cubicBezTo>
                    <a:pt x="20438" y="4865"/>
                    <a:pt x="19272" y="4328"/>
                    <a:pt x="18000" y="3967"/>
                  </a:cubicBezTo>
                  <a:cubicBezTo>
                    <a:pt x="17364" y="3786"/>
                    <a:pt x="16712" y="3665"/>
                    <a:pt x="16061" y="3646"/>
                  </a:cubicBezTo>
                  <a:cubicBezTo>
                    <a:pt x="16023" y="3645"/>
                    <a:pt x="15986" y="3645"/>
                    <a:pt x="15948" y="3645"/>
                  </a:cubicBezTo>
                  <a:cubicBezTo>
                    <a:pt x="15335" y="3645"/>
                    <a:pt x="14737" y="3733"/>
                    <a:pt x="14164" y="3872"/>
                  </a:cubicBezTo>
                  <a:cubicBezTo>
                    <a:pt x="12947" y="4182"/>
                    <a:pt x="11863" y="4714"/>
                    <a:pt x="10846" y="5210"/>
                  </a:cubicBezTo>
                  <a:cubicBezTo>
                    <a:pt x="9829" y="5709"/>
                    <a:pt x="8869" y="6196"/>
                    <a:pt x="7924" y="6520"/>
                  </a:cubicBezTo>
                  <a:cubicBezTo>
                    <a:pt x="6983" y="6855"/>
                    <a:pt x="6062" y="7022"/>
                    <a:pt x="5214" y="7037"/>
                  </a:cubicBezTo>
                  <a:cubicBezTo>
                    <a:pt x="5150" y="7039"/>
                    <a:pt x="5088" y="7039"/>
                    <a:pt x="5026" y="7039"/>
                  </a:cubicBezTo>
                  <a:cubicBezTo>
                    <a:pt x="3410" y="7039"/>
                    <a:pt x="2131" y="6612"/>
                    <a:pt x="1307" y="6226"/>
                  </a:cubicBezTo>
                  <a:cubicBezTo>
                    <a:pt x="473" y="5839"/>
                    <a:pt x="54" y="5512"/>
                    <a:pt x="10" y="5512"/>
                  </a:cubicBezTo>
                  <a:cubicBezTo>
                    <a:pt x="8" y="5512"/>
                    <a:pt x="7" y="5513"/>
                    <a:pt x="6" y="5514"/>
                  </a:cubicBezTo>
                  <a:cubicBezTo>
                    <a:pt x="1" y="5521"/>
                    <a:pt x="104" y="5603"/>
                    <a:pt x="309" y="5753"/>
                  </a:cubicBezTo>
                  <a:cubicBezTo>
                    <a:pt x="612" y="5965"/>
                    <a:pt x="930" y="6154"/>
                    <a:pt x="1262" y="6319"/>
                  </a:cubicBezTo>
                  <a:cubicBezTo>
                    <a:pt x="2105" y="6749"/>
                    <a:pt x="3444" y="7225"/>
                    <a:pt x="5154" y="7225"/>
                  </a:cubicBezTo>
                  <a:cubicBezTo>
                    <a:pt x="5175" y="7225"/>
                    <a:pt x="5195" y="7225"/>
                    <a:pt x="5216" y="7225"/>
                  </a:cubicBezTo>
                  <a:cubicBezTo>
                    <a:pt x="6083" y="7221"/>
                    <a:pt x="7033" y="7060"/>
                    <a:pt x="7995" y="6727"/>
                  </a:cubicBezTo>
                  <a:cubicBezTo>
                    <a:pt x="8963" y="6405"/>
                    <a:pt x="9934" y="5922"/>
                    <a:pt x="10953" y="5429"/>
                  </a:cubicBezTo>
                  <a:cubicBezTo>
                    <a:pt x="11972" y="4939"/>
                    <a:pt x="13044" y="4420"/>
                    <a:pt x="14225" y="4123"/>
                  </a:cubicBezTo>
                  <a:cubicBezTo>
                    <a:pt x="14780" y="3990"/>
                    <a:pt x="15355" y="3907"/>
                    <a:pt x="15940" y="3907"/>
                  </a:cubicBezTo>
                  <a:cubicBezTo>
                    <a:pt x="15978" y="3907"/>
                    <a:pt x="16016" y="3908"/>
                    <a:pt x="16054" y="3908"/>
                  </a:cubicBezTo>
                  <a:cubicBezTo>
                    <a:pt x="16678" y="3928"/>
                    <a:pt x="17307" y="4044"/>
                    <a:pt x="17929" y="4221"/>
                  </a:cubicBezTo>
                  <a:cubicBezTo>
                    <a:pt x="19173" y="4573"/>
                    <a:pt x="20343" y="5109"/>
                    <a:pt x="21547" y="5437"/>
                  </a:cubicBezTo>
                  <a:cubicBezTo>
                    <a:pt x="22472" y="5693"/>
                    <a:pt x="23407" y="5801"/>
                    <a:pt x="24308" y="5801"/>
                  </a:cubicBezTo>
                  <a:cubicBezTo>
                    <a:pt x="24580" y="5801"/>
                    <a:pt x="24848" y="5791"/>
                    <a:pt x="25113" y="5773"/>
                  </a:cubicBezTo>
                  <a:cubicBezTo>
                    <a:pt x="27406" y="5588"/>
                    <a:pt x="29364" y="4719"/>
                    <a:pt x="30740" y="3678"/>
                  </a:cubicBezTo>
                  <a:cubicBezTo>
                    <a:pt x="31437" y="3165"/>
                    <a:pt x="31984" y="2597"/>
                    <a:pt x="32444" y="2097"/>
                  </a:cubicBezTo>
                  <a:cubicBezTo>
                    <a:pt x="32908" y="1598"/>
                    <a:pt x="33308" y="1172"/>
                    <a:pt x="33667" y="858"/>
                  </a:cubicBezTo>
                  <a:cubicBezTo>
                    <a:pt x="34379" y="223"/>
                    <a:pt x="34887" y="28"/>
                    <a:pt x="34871" y="2"/>
                  </a:cubicBezTo>
                  <a:cubicBezTo>
                    <a:pt x="34871" y="1"/>
                    <a:pt x="34870" y="1"/>
                    <a:pt x="34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2230499" y="2497822"/>
              <a:ext cx="688648" cy="157700"/>
            </a:xfrm>
            <a:custGeom>
              <a:avLst/>
              <a:gdLst/>
              <a:ahLst/>
              <a:cxnLst/>
              <a:rect l="l" t="t" r="r" b="b"/>
              <a:pathLst>
                <a:path w="27546" h="6328" extrusionOk="0"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0" y="6"/>
                    <a:pt x="49" y="105"/>
                    <a:pt x="153" y="287"/>
                  </a:cubicBezTo>
                  <a:cubicBezTo>
                    <a:pt x="255" y="471"/>
                    <a:pt x="409" y="738"/>
                    <a:pt x="615" y="1080"/>
                  </a:cubicBezTo>
                  <a:cubicBezTo>
                    <a:pt x="1035" y="1756"/>
                    <a:pt x="1636" y="2755"/>
                    <a:pt x="2607" y="3815"/>
                  </a:cubicBezTo>
                  <a:cubicBezTo>
                    <a:pt x="3096" y="4341"/>
                    <a:pt x="3686" y="4874"/>
                    <a:pt x="4406" y="5327"/>
                  </a:cubicBezTo>
                  <a:cubicBezTo>
                    <a:pt x="5123" y="5779"/>
                    <a:pt x="5983" y="6144"/>
                    <a:pt x="6938" y="6269"/>
                  </a:cubicBezTo>
                  <a:cubicBezTo>
                    <a:pt x="7230" y="6309"/>
                    <a:pt x="7527" y="6328"/>
                    <a:pt x="7829" y="6328"/>
                  </a:cubicBezTo>
                  <a:cubicBezTo>
                    <a:pt x="8513" y="6328"/>
                    <a:pt x="9218" y="6229"/>
                    <a:pt x="9915" y="6056"/>
                  </a:cubicBezTo>
                  <a:cubicBezTo>
                    <a:pt x="10924" y="5813"/>
                    <a:pt x="11922" y="5424"/>
                    <a:pt x="12928" y="5008"/>
                  </a:cubicBezTo>
                  <a:cubicBezTo>
                    <a:pt x="14916" y="4149"/>
                    <a:pt x="16858" y="3363"/>
                    <a:pt x="18727" y="3305"/>
                  </a:cubicBezTo>
                  <a:cubicBezTo>
                    <a:pt x="18817" y="3301"/>
                    <a:pt x="18907" y="3299"/>
                    <a:pt x="18997" y="3299"/>
                  </a:cubicBezTo>
                  <a:cubicBezTo>
                    <a:pt x="19824" y="3299"/>
                    <a:pt x="20607" y="3471"/>
                    <a:pt x="21283" y="3770"/>
                  </a:cubicBezTo>
                  <a:cubicBezTo>
                    <a:pt x="22031" y="4110"/>
                    <a:pt x="22654" y="4587"/>
                    <a:pt x="23255" y="4974"/>
                  </a:cubicBezTo>
                  <a:cubicBezTo>
                    <a:pt x="23851" y="5366"/>
                    <a:pt x="24436" y="5683"/>
                    <a:pt x="24999" y="5822"/>
                  </a:cubicBezTo>
                  <a:cubicBezTo>
                    <a:pt x="25330" y="5909"/>
                    <a:pt x="25644" y="5948"/>
                    <a:pt x="25928" y="5948"/>
                  </a:cubicBezTo>
                  <a:cubicBezTo>
                    <a:pt x="26122" y="5948"/>
                    <a:pt x="26301" y="5930"/>
                    <a:pt x="26463" y="5898"/>
                  </a:cubicBezTo>
                  <a:cubicBezTo>
                    <a:pt x="26863" y="5818"/>
                    <a:pt x="27147" y="5660"/>
                    <a:pt x="27313" y="5529"/>
                  </a:cubicBezTo>
                  <a:cubicBezTo>
                    <a:pt x="27483" y="5400"/>
                    <a:pt x="27546" y="5306"/>
                    <a:pt x="27546" y="5306"/>
                  </a:cubicBezTo>
                  <a:cubicBezTo>
                    <a:pt x="27545" y="5304"/>
                    <a:pt x="27543" y="5304"/>
                    <a:pt x="27541" y="5304"/>
                  </a:cubicBezTo>
                  <a:cubicBezTo>
                    <a:pt x="27499" y="5304"/>
                    <a:pt x="27194" y="5671"/>
                    <a:pt x="26446" y="5796"/>
                  </a:cubicBezTo>
                  <a:cubicBezTo>
                    <a:pt x="26317" y="5816"/>
                    <a:pt x="26177" y="5827"/>
                    <a:pt x="26027" y="5827"/>
                  </a:cubicBezTo>
                  <a:cubicBezTo>
                    <a:pt x="25729" y="5827"/>
                    <a:pt x="25393" y="5783"/>
                    <a:pt x="25038" y="5679"/>
                  </a:cubicBezTo>
                  <a:cubicBezTo>
                    <a:pt x="24500" y="5533"/>
                    <a:pt x="23944" y="5217"/>
                    <a:pt x="23359" y="4818"/>
                  </a:cubicBezTo>
                  <a:cubicBezTo>
                    <a:pt x="22770" y="4425"/>
                    <a:pt x="22150" y="3935"/>
                    <a:pt x="21374" y="3571"/>
                  </a:cubicBezTo>
                  <a:cubicBezTo>
                    <a:pt x="20660" y="3244"/>
                    <a:pt x="19824" y="3056"/>
                    <a:pt x="18950" y="3056"/>
                  </a:cubicBezTo>
                  <a:cubicBezTo>
                    <a:pt x="18873" y="3056"/>
                    <a:pt x="18797" y="3058"/>
                    <a:pt x="18720" y="3061"/>
                  </a:cubicBezTo>
                  <a:cubicBezTo>
                    <a:pt x="16790" y="3108"/>
                    <a:pt x="14809" y="3908"/>
                    <a:pt x="12827" y="4765"/>
                  </a:cubicBezTo>
                  <a:cubicBezTo>
                    <a:pt x="11825" y="5178"/>
                    <a:pt x="10839" y="5564"/>
                    <a:pt x="9854" y="5805"/>
                  </a:cubicBezTo>
                  <a:cubicBezTo>
                    <a:pt x="9158" y="5980"/>
                    <a:pt x="8461" y="6079"/>
                    <a:pt x="7789" y="6079"/>
                  </a:cubicBezTo>
                  <a:cubicBezTo>
                    <a:pt x="7512" y="6079"/>
                    <a:pt x="7238" y="6062"/>
                    <a:pt x="6971" y="6027"/>
                  </a:cubicBezTo>
                  <a:cubicBezTo>
                    <a:pt x="6053" y="5915"/>
                    <a:pt x="5223" y="5572"/>
                    <a:pt x="4522" y="5141"/>
                  </a:cubicBezTo>
                  <a:cubicBezTo>
                    <a:pt x="3817" y="4709"/>
                    <a:pt x="3232" y="4195"/>
                    <a:pt x="2743" y="3687"/>
                  </a:cubicBezTo>
                  <a:cubicBezTo>
                    <a:pt x="1769" y="2660"/>
                    <a:pt x="1146" y="1683"/>
                    <a:pt x="702" y="1025"/>
                  </a:cubicBezTo>
                  <a:lnTo>
                    <a:pt x="198" y="259"/>
                  </a:lnTo>
                  <a:cubicBezTo>
                    <a:pt x="84" y="90"/>
                    <a:pt x="19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454060" y="2803241"/>
              <a:ext cx="475068" cy="75856"/>
            </a:xfrm>
            <a:custGeom>
              <a:avLst/>
              <a:gdLst/>
              <a:ahLst/>
              <a:cxnLst/>
              <a:rect l="l" t="t" r="r" b="b"/>
              <a:pathLst>
                <a:path w="19022" h="3042" extrusionOk="0">
                  <a:moveTo>
                    <a:pt x="6029" y="1"/>
                  </a:moveTo>
                  <a:cubicBezTo>
                    <a:pt x="5876" y="1"/>
                    <a:pt x="5724" y="6"/>
                    <a:pt x="5574" y="16"/>
                  </a:cubicBezTo>
                  <a:cubicBezTo>
                    <a:pt x="4329" y="93"/>
                    <a:pt x="3240" y="430"/>
                    <a:pt x="2398" y="840"/>
                  </a:cubicBezTo>
                  <a:cubicBezTo>
                    <a:pt x="1553" y="1252"/>
                    <a:pt x="947" y="1718"/>
                    <a:pt x="561" y="2069"/>
                  </a:cubicBezTo>
                  <a:cubicBezTo>
                    <a:pt x="411" y="2202"/>
                    <a:pt x="269" y="2343"/>
                    <a:pt x="136" y="2495"/>
                  </a:cubicBezTo>
                  <a:cubicBezTo>
                    <a:pt x="45" y="2597"/>
                    <a:pt x="0" y="2653"/>
                    <a:pt x="6" y="2660"/>
                  </a:cubicBezTo>
                  <a:cubicBezTo>
                    <a:pt x="7" y="2661"/>
                    <a:pt x="9" y="2662"/>
                    <a:pt x="11" y="2662"/>
                  </a:cubicBezTo>
                  <a:cubicBezTo>
                    <a:pt x="90" y="2662"/>
                    <a:pt x="845" y="1762"/>
                    <a:pt x="2476" y="1010"/>
                  </a:cubicBezTo>
                  <a:cubicBezTo>
                    <a:pt x="3310" y="630"/>
                    <a:pt x="4377" y="321"/>
                    <a:pt x="5586" y="259"/>
                  </a:cubicBezTo>
                  <a:cubicBezTo>
                    <a:pt x="5709" y="252"/>
                    <a:pt x="5834" y="249"/>
                    <a:pt x="5960" y="249"/>
                  </a:cubicBezTo>
                  <a:cubicBezTo>
                    <a:pt x="7068" y="249"/>
                    <a:pt x="8253" y="517"/>
                    <a:pt x="9418" y="1003"/>
                  </a:cubicBezTo>
                  <a:cubicBezTo>
                    <a:pt x="10720" y="1532"/>
                    <a:pt x="11919" y="2169"/>
                    <a:pt x="13093" y="2570"/>
                  </a:cubicBezTo>
                  <a:cubicBezTo>
                    <a:pt x="14014" y="2895"/>
                    <a:pt x="14916" y="3042"/>
                    <a:pt x="15714" y="3042"/>
                  </a:cubicBezTo>
                  <a:cubicBezTo>
                    <a:pt x="15933" y="3042"/>
                    <a:pt x="16143" y="3031"/>
                    <a:pt x="16344" y="3009"/>
                  </a:cubicBezTo>
                  <a:cubicBezTo>
                    <a:pt x="17286" y="2914"/>
                    <a:pt x="18004" y="2582"/>
                    <a:pt x="18428" y="2275"/>
                  </a:cubicBezTo>
                  <a:cubicBezTo>
                    <a:pt x="18639" y="2117"/>
                    <a:pt x="18793" y="1983"/>
                    <a:pt x="18883" y="1877"/>
                  </a:cubicBezTo>
                  <a:cubicBezTo>
                    <a:pt x="18976" y="1776"/>
                    <a:pt x="19021" y="1720"/>
                    <a:pt x="19014" y="1713"/>
                  </a:cubicBezTo>
                  <a:cubicBezTo>
                    <a:pt x="19013" y="1713"/>
                    <a:pt x="19012" y="1712"/>
                    <a:pt x="19011" y="1712"/>
                  </a:cubicBezTo>
                  <a:cubicBezTo>
                    <a:pt x="18978" y="1712"/>
                    <a:pt x="18783" y="1924"/>
                    <a:pt x="18371" y="2189"/>
                  </a:cubicBezTo>
                  <a:cubicBezTo>
                    <a:pt x="17940" y="2462"/>
                    <a:pt x="17242" y="2754"/>
                    <a:pt x="16328" y="2823"/>
                  </a:cubicBezTo>
                  <a:cubicBezTo>
                    <a:pt x="16177" y="2835"/>
                    <a:pt x="16020" y="2842"/>
                    <a:pt x="15859" y="2842"/>
                  </a:cubicBezTo>
                  <a:cubicBezTo>
                    <a:pt x="15050" y="2842"/>
                    <a:pt x="14123" y="2687"/>
                    <a:pt x="13175" y="2340"/>
                  </a:cubicBezTo>
                  <a:cubicBezTo>
                    <a:pt x="12027" y="1935"/>
                    <a:pt x="10838" y="1295"/>
                    <a:pt x="9518" y="758"/>
                  </a:cubicBezTo>
                  <a:cubicBezTo>
                    <a:pt x="8361" y="273"/>
                    <a:pt x="7152" y="1"/>
                    <a:pt x="6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442083" y="3018830"/>
              <a:ext cx="558903" cy="69866"/>
            </a:xfrm>
            <a:custGeom>
              <a:avLst/>
              <a:gdLst/>
              <a:ahLst/>
              <a:cxnLst/>
              <a:rect l="l" t="t" r="r" b="b"/>
              <a:pathLst>
                <a:path w="22377" h="2755" extrusionOk="0">
                  <a:moveTo>
                    <a:pt x="18361" y="1"/>
                  </a:moveTo>
                  <a:cubicBezTo>
                    <a:pt x="17493" y="1"/>
                    <a:pt x="16522" y="126"/>
                    <a:pt x="15511" y="391"/>
                  </a:cubicBezTo>
                  <a:cubicBezTo>
                    <a:pt x="14146" y="738"/>
                    <a:pt x="12714" y="1308"/>
                    <a:pt x="11185" y="1790"/>
                  </a:cubicBezTo>
                  <a:cubicBezTo>
                    <a:pt x="9717" y="2267"/>
                    <a:pt x="8260" y="2509"/>
                    <a:pt x="6919" y="2509"/>
                  </a:cubicBezTo>
                  <a:cubicBezTo>
                    <a:pt x="6866" y="2509"/>
                    <a:pt x="6814" y="2509"/>
                    <a:pt x="6762" y="2508"/>
                  </a:cubicBezTo>
                  <a:cubicBezTo>
                    <a:pt x="5533" y="2497"/>
                    <a:pt x="4312" y="2317"/>
                    <a:pt x="3134" y="1971"/>
                  </a:cubicBezTo>
                  <a:cubicBezTo>
                    <a:pt x="2339" y="1737"/>
                    <a:pt x="1566" y="1433"/>
                    <a:pt x="824" y="1061"/>
                  </a:cubicBezTo>
                  <a:cubicBezTo>
                    <a:pt x="327" y="814"/>
                    <a:pt x="50" y="648"/>
                    <a:pt x="11" y="648"/>
                  </a:cubicBezTo>
                  <a:cubicBezTo>
                    <a:pt x="8" y="648"/>
                    <a:pt x="7" y="648"/>
                    <a:pt x="6" y="649"/>
                  </a:cubicBezTo>
                  <a:cubicBezTo>
                    <a:pt x="0" y="656"/>
                    <a:pt x="65" y="706"/>
                    <a:pt x="195" y="793"/>
                  </a:cubicBezTo>
                  <a:cubicBezTo>
                    <a:pt x="326" y="881"/>
                    <a:pt x="516" y="1010"/>
                    <a:pt x="777" y="1151"/>
                  </a:cubicBezTo>
                  <a:cubicBezTo>
                    <a:pt x="1290" y="1444"/>
                    <a:pt x="2066" y="1827"/>
                    <a:pt x="3080" y="2149"/>
                  </a:cubicBezTo>
                  <a:cubicBezTo>
                    <a:pt x="4092" y="2474"/>
                    <a:pt x="5349" y="2725"/>
                    <a:pt x="6758" y="2751"/>
                  </a:cubicBezTo>
                  <a:cubicBezTo>
                    <a:pt x="6847" y="2753"/>
                    <a:pt x="6936" y="2754"/>
                    <a:pt x="7026" y="2754"/>
                  </a:cubicBezTo>
                  <a:cubicBezTo>
                    <a:pt x="8363" y="2754"/>
                    <a:pt x="9821" y="2511"/>
                    <a:pt x="11265" y="2042"/>
                  </a:cubicBezTo>
                  <a:cubicBezTo>
                    <a:pt x="12808" y="1556"/>
                    <a:pt x="14231" y="981"/>
                    <a:pt x="15573" y="627"/>
                  </a:cubicBezTo>
                  <a:cubicBezTo>
                    <a:pt x="16632" y="339"/>
                    <a:pt x="17639" y="203"/>
                    <a:pt x="18530" y="203"/>
                  </a:cubicBezTo>
                  <a:cubicBezTo>
                    <a:pt x="18763" y="203"/>
                    <a:pt x="18989" y="213"/>
                    <a:pt x="19205" y="231"/>
                  </a:cubicBezTo>
                  <a:cubicBezTo>
                    <a:pt x="20247" y="312"/>
                    <a:pt x="21057" y="600"/>
                    <a:pt x="21578" y="862"/>
                  </a:cubicBezTo>
                  <a:cubicBezTo>
                    <a:pt x="22075" y="1115"/>
                    <a:pt x="22329" y="1317"/>
                    <a:pt x="22367" y="1317"/>
                  </a:cubicBezTo>
                  <a:cubicBezTo>
                    <a:pt x="22369" y="1317"/>
                    <a:pt x="22370" y="1316"/>
                    <a:pt x="22371" y="1315"/>
                  </a:cubicBezTo>
                  <a:cubicBezTo>
                    <a:pt x="22377" y="1308"/>
                    <a:pt x="22316" y="1254"/>
                    <a:pt x="22194" y="1155"/>
                  </a:cubicBezTo>
                  <a:cubicBezTo>
                    <a:pt x="22076" y="1051"/>
                    <a:pt x="21883" y="922"/>
                    <a:pt x="21626" y="771"/>
                  </a:cubicBezTo>
                  <a:cubicBezTo>
                    <a:pt x="21110" y="476"/>
                    <a:pt x="20287" y="153"/>
                    <a:pt x="19221" y="45"/>
                  </a:cubicBezTo>
                  <a:cubicBezTo>
                    <a:pt x="18948" y="16"/>
                    <a:pt x="18661" y="1"/>
                    <a:pt x="18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250459" y="3186511"/>
              <a:ext cx="992053" cy="1479182"/>
            </a:xfrm>
            <a:custGeom>
              <a:avLst/>
              <a:gdLst/>
              <a:ahLst/>
              <a:cxnLst/>
              <a:rect l="l" t="t" r="r" b="b"/>
              <a:pathLst>
                <a:path w="39650" h="59114" extrusionOk="0">
                  <a:moveTo>
                    <a:pt x="5112" y="0"/>
                  </a:moveTo>
                  <a:lnTo>
                    <a:pt x="1" y="58611"/>
                  </a:lnTo>
                  <a:lnTo>
                    <a:pt x="12629" y="58686"/>
                  </a:lnTo>
                  <a:lnTo>
                    <a:pt x="18869" y="11714"/>
                  </a:lnTo>
                  <a:lnTo>
                    <a:pt x="27015" y="59113"/>
                  </a:lnTo>
                  <a:lnTo>
                    <a:pt x="39650" y="56780"/>
                  </a:lnTo>
                  <a:lnTo>
                    <a:pt x="31906" y="493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8" name="Google Shape;670;p33"/>
            <p:cNvSpPr>
              <a:spLocks/>
            </p:cNvSpPr>
            <p:nvPr/>
          </p:nvSpPr>
          <p:spPr bwMode="auto">
            <a:xfrm>
              <a:off x="2464325" y="3441300"/>
              <a:ext cx="484725" cy="57800"/>
            </a:xfrm>
            <a:custGeom>
              <a:avLst/>
              <a:gdLst>
                <a:gd name="T0" fmla="*/ 19314 w 19389"/>
                <a:gd name="T1" fmla="*/ 1 h 2312"/>
                <a:gd name="T2" fmla="*/ 9680 w 19389"/>
                <a:gd name="T3" fmla="*/ 1025 h 2312"/>
                <a:gd name="T4" fmla="*/ 10 w 19389"/>
                <a:gd name="T5" fmla="*/ 2304 h 2312"/>
                <a:gd name="T6" fmla="*/ 74 w 19389"/>
                <a:gd name="T7" fmla="*/ 2312 h 2312"/>
                <a:gd name="T8" fmla="*/ 9711 w 19389"/>
                <a:gd name="T9" fmla="*/ 1287 h 2312"/>
                <a:gd name="T10" fmla="*/ 19380 w 19389"/>
                <a:gd name="T11" fmla="*/ 8 h 2312"/>
                <a:gd name="T12" fmla="*/ 19314 w 19389"/>
                <a:gd name="T13" fmla="*/ 1 h 2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389"/>
                <a:gd name="T22" fmla="*/ 0 h 2312"/>
                <a:gd name="T23" fmla="*/ 19389 w 19389"/>
                <a:gd name="T24" fmla="*/ 2312 h 2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389" h="2312" extrusionOk="0">
                  <a:moveTo>
                    <a:pt x="19314" y="1"/>
                  </a:moveTo>
                  <a:cubicBezTo>
                    <a:pt x="18752" y="1"/>
                    <a:pt x="14652" y="437"/>
                    <a:pt x="9680" y="1025"/>
                  </a:cubicBezTo>
                  <a:cubicBezTo>
                    <a:pt x="4330" y="1659"/>
                    <a:pt x="1" y="2231"/>
                    <a:pt x="10" y="2304"/>
                  </a:cubicBezTo>
                  <a:cubicBezTo>
                    <a:pt x="11" y="2309"/>
                    <a:pt x="32" y="2312"/>
                    <a:pt x="74" y="2312"/>
                  </a:cubicBezTo>
                  <a:cubicBezTo>
                    <a:pt x="629" y="2312"/>
                    <a:pt x="4736" y="1875"/>
                    <a:pt x="9711" y="1287"/>
                  </a:cubicBezTo>
                  <a:cubicBezTo>
                    <a:pt x="15059" y="653"/>
                    <a:pt x="19389" y="80"/>
                    <a:pt x="19380" y="8"/>
                  </a:cubicBezTo>
                  <a:cubicBezTo>
                    <a:pt x="19379" y="3"/>
                    <a:pt x="19357" y="1"/>
                    <a:pt x="193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699" name="Google Shape;671;p33"/>
            <p:cNvSpPr>
              <a:spLocks/>
            </p:cNvSpPr>
            <p:nvPr/>
          </p:nvSpPr>
          <p:spPr bwMode="auto">
            <a:xfrm>
              <a:off x="3105225" y="5389250"/>
              <a:ext cx="441550" cy="86100"/>
            </a:xfrm>
            <a:custGeom>
              <a:avLst/>
              <a:gdLst>
                <a:gd name="T0" fmla="*/ 9520 w 17662"/>
                <a:gd name="T1" fmla="*/ 1 h 3444"/>
                <a:gd name="T2" fmla="*/ 1 w 17662"/>
                <a:gd name="T3" fmla="*/ 275 h 3444"/>
                <a:gd name="T4" fmla="*/ 83 w 17662"/>
                <a:gd name="T5" fmla="*/ 3375 h 3444"/>
                <a:gd name="T6" fmla="*/ 671 w 17662"/>
                <a:gd name="T7" fmla="*/ 3393 h 3444"/>
                <a:gd name="T8" fmla="*/ 5831 w 17662"/>
                <a:gd name="T9" fmla="*/ 3444 h 3444"/>
                <a:gd name="T10" fmla="*/ 15730 w 17662"/>
                <a:gd name="T11" fmla="*/ 3012 h 3444"/>
                <a:gd name="T12" fmla="*/ 9556 w 17662"/>
                <a:gd name="T13" fmla="*/ 940 h 3444"/>
                <a:gd name="T14" fmla="*/ 9520 w 17662"/>
                <a:gd name="T15" fmla="*/ 1 h 3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62"/>
                <a:gd name="T25" fmla="*/ 0 h 3444"/>
                <a:gd name="T26" fmla="*/ 17662 w 17662"/>
                <a:gd name="T27" fmla="*/ 3444 h 3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62" h="3444" extrusionOk="0">
                  <a:moveTo>
                    <a:pt x="9520" y="1"/>
                  </a:moveTo>
                  <a:lnTo>
                    <a:pt x="1" y="275"/>
                  </a:lnTo>
                  <a:lnTo>
                    <a:pt x="83" y="3375"/>
                  </a:lnTo>
                  <a:lnTo>
                    <a:pt x="671" y="3393"/>
                  </a:lnTo>
                  <a:cubicBezTo>
                    <a:pt x="1612" y="3417"/>
                    <a:pt x="3595" y="3444"/>
                    <a:pt x="5831" y="3444"/>
                  </a:cubicBezTo>
                  <a:cubicBezTo>
                    <a:pt x="9822" y="3444"/>
                    <a:pt x="14619" y="3358"/>
                    <a:pt x="15730" y="3012"/>
                  </a:cubicBezTo>
                  <a:cubicBezTo>
                    <a:pt x="17661" y="2410"/>
                    <a:pt x="9556" y="940"/>
                    <a:pt x="9556" y="940"/>
                  </a:cubicBezTo>
                  <a:lnTo>
                    <a:pt x="952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700" name="Google Shape;672;p33"/>
            <p:cNvSpPr>
              <a:spLocks/>
            </p:cNvSpPr>
            <p:nvPr/>
          </p:nvSpPr>
          <p:spPr bwMode="auto">
            <a:xfrm>
              <a:off x="3105550" y="5408450"/>
              <a:ext cx="87600" cy="62025"/>
            </a:xfrm>
            <a:custGeom>
              <a:avLst/>
              <a:gdLst>
                <a:gd name="T0" fmla="*/ 325 w 3504"/>
                <a:gd name="T1" fmla="*/ 1 h 2481"/>
                <a:gd name="T2" fmla="*/ 0 w 3504"/>
                <a:gd name="T3" fmla="*/ 17 h 2481"/>
                <a:gd name="T4" fmla="*/ 75 w 3504"/>
                <a:gd name="T5" fmla="*/ 2480 h 2481"/>
                <a:gd name="T6" fmla="*/ 3504 w 3504"/>
                <a:gd name="T7" fmla="*/ 2445 h 2481"/>
                <a:gd name="T8" fmla="*/ 2236 w 3504"/>
                <a:gd name="T9" fmla="*/ 598 h 2481"/>
                <a:gd name="T10" fmla="*/ 325 w 3504"/>
                <a:gd name="T11" fmla="*/ 1 h 24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4"/>
                <a:gd name="T19" fmla="*/ 0 h 2481"/>
                <a:gd name="T20" fmla="*/ 3504 w 3504"/>
                <a:gd name="T21" fmla="*/ 2481 h 24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4" h="2481" extrusionOk="0">
                  <a:moveTo>
                    <a:pt x="325" y="1"/>
                  </a:moveTo>
                  <a:cubicBezTo>
                    <a:pt x="217" y="1"/>
                    <a:pt x="109" y="6"/>
                    <a:pt x="0" y="17"/>
                  </a:cubicBezTo>
                  <a:lnTo>
                    <a:pt x="75" y="2480"/>
                  </a:lnTo>
                  <a:lnTo>
                    <a:pt x="3504" y="2445"/>
                  </a:lnTo>
                  <a:cubicBezTo>
                    <a:pt x="3346" y="1713"/>
                    <a:pt x="2884" y="1040"/>
                    <a:pt x="2236" y="598"/>
                  </a:cubicBezTo>
                  <a:cubicBezTo>
                    <a:pt x="1676" y="218"/>
                    <a:pt x="1011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5701" name="Google Shape;673;p33"/>
            <p:cNvSpPr>
              <a:spLocks/>
            </p:cNvSpPr>
            <p:nvPr/>
          </p:nvSpPr>
          <p:spPr bwMode="auto">
            <a:xfrm>
              <a:off x="3107250" y="5433950"/>
              <a:ext cx="407150" cy="42200"/>
            </a:xfrm>
            <a:custGeom>
              <a:avLst/>
              <a:gdLst>
                <a:gd name="T0" fmla="*/ 13440 w 16286"/>
                <a:gd name="T1" fmla="*/ 0 h 1688"/>
                <a:gd name="T2" fmla="*/ 12637 w 16286"/>
                <a:gd name="T3" fmla="*/ 1157 h 1688"/>
                <a:gd name="T4" fmla="*/ 10 w 16286"/>
                <a:gd name="T5" fmla="*/ 1389 h 1688"/>
                <a:gd name="T6" fmla="*/ 1 w 16286"/>
                <a:gd name="T7" fmla="*/ 1587 h 1688"/>
                <a:gd name="T8" fmla="*/ 4769 w 16286"/>
                <a:gd name="T9" fmla="*/ 1688 h 1688"/>
                <a:gd name="T10" fmla="*/ 15947 w 16286"/>
                <a:gd name="T11" fmla="*/ 1123 h 1688"/>
                <a:gd name="T12" fmla="*/ 13440 w 16286"/>
                <a:gd name="T13" fmla="*/ 0 h 1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86"/>
                <a:gd name="T22" fmla="*/ 0 h 1688"/>
                <a:gd name="T23" fmla="*/ 16286 w 16286"/>
                <a:gd name="T24" fmla="*/ 1688 h 1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86" h="1688" extrusionOk="0">
                  <a:moveTo>
                    <a:pt x="13440" y="0"/>
                  </a:moveTo>
                  <a:cubicBezTo>
                    <a:pt x="12888" y="36"/>
                    <a:pt x="12637" y="1157"/>
                    <a:pt x="12637" y="1157"/>
                  </a:cubicBezTo>
                  <a:lnTo>
                    <a:pt x="10" y="1389"/>
                  </a:lnTo>
                  <a:lnTo>
                    <a:pt x="1" y="1587"/>
                  </a:lnTo>
                  <a:cubicBezTo>
                    <a:pt x="1269" y="1656"/>
                    <a:pt x="2961" y="1688"/>
                    <a:pt x="4769" y="1688"/>
                  </a:cubicBezTo>
                  <a:cubicBezTo>
                    <a:pt x="9785" y="1688"/>
                    <a:pt x="15698" y="1448"/>
                    <a:pt x="15947" y="1123"/>
                  </a:cubicBezTo>
                  <a:cubicBezTo>
                    <a:pt x="16285" y="681"/>
                    <a:pt x="13440" y="0"/>
                    <a:pt x="1344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3102786" y="5458185"/>
              <a:ext cx="403209" cy="11977"/>
            </a:xfrm>
            <a:custGeom>
              <a:avLst/>
              <a:gdLst/>
              <a:ahLst/>
              <a:cxnLst/>
              <a:rect l="l" t="t" r="r" b="b"/>
              <a:pathLst>
                <a:path w="16086" h="469" extrusionOk="0">
                  <a:moveTo>
                    <a:pt x="16034" y="1"/>
                  </a:moveTo>
                  <a:cubicBezTo>
                    <a:pt x="16007" y="1"/>
                    <a:pt x="15969" y="1"/>
                    <a:pt x="15921" y="2"/>
                  </a:cubicBezTo>
                  <a:lnTo>
                    <a:pt x="15453" y="21"/>
                  </a:lnTo>
                  <a:lnTo>
                    <a:pt x="13730" y="99"/>
                  </a:lnTo>
                  <a:cubicBezTo>
                    <a:pt x="12276" y="164"/>
                    <a:pt x="10266" y="244"/>
                    <a:pt x="8045" y="302"/>
                  </a:cubicBezTo>
                  <a:cubicBezTo>
                    <a:pt x="5824" y="360"/>
                    <a:pt x="3813" y="381"/>
                    <a:pt x="2358" y="389"/>
                  </a:cubicBezTo>
                  <a:lnTo>
                    <a:pt x="633" y="400"/>
                  </a:lnTo>
                  <a:lnTo>
                    <a:pt x="164" y="406"/>
                  </a:lnTo>
                  <a:cubicBezTo>
                    <a:pt x="57" y="408"/>
                    <a:pt x="0" y="412"/>
                    <a:pt x="0" y="415"/>
                  </a:cubicBezTo>
                  <a:cubicBezTo>
                    <a:pt x="0" y="419"/>
                    <a:pt x="57" y="422"/>
                    <a:pt x="164" y="427"/>
                  </a:cubicBezTo>
                  <a:lnTo>
                    <a:pt x="633" y="442"/>
                  </a:lnTo>
                  <a:lnTo>
                    <a:pt x="2358" y="465"/>
                  </a:lnTo>
                  <a:cubicBezTo>
                    <a:pt x="2679" y="467"/>
                    <a:pt x="3026" y="469"/>
                    <a:pt x="3398" y="469"/>
                  </a:cubicBezTo>
                  <a:cubicBezTo>
                    <a:pt x="4711" y="469"/>
                    <a:pt x="6316" y="452"/>
                    <a:pt x="8049" y="408"/>
                  </a:cubicBezTo>
                  <a:cubicBezTo>
                    <a:pt x="10270" y="352"/>
                    <a:pt x="12281" y="259"/>
                    <a:pt x="13735" y="174"/>
                  </a:cubicBezTo>
                  <a:lnTo>
                    <a:pt x="15455" y="62"/>
                  </a:lnTo>
                  <a:lnTo>
                    <a:pt x="15922" y="25"/>
                  </a:lnTo>
                  <a:cubicBezTo>
                    <a:pt x="16029" y="14"/>
                    <a:pt x="16085" y="7"/>
                    <a:pt x="16085" y="4"/>
                  </a:cubicBezTo>
                  <a:cubicBezTo>
                    <a:pt x="16084" y="2"/>
                    <a:pt x="16067" y="1"/>
                    <a:pt x="1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3422160" y="5430238"/>
              <a:ext cx="23953" cy="35932"/>
            </a:xfrm>
            <a:custGeom>
              <a:avLst/>
              <a:gdLst/>
              <a:ahLst/>
              <a:cxnLst/>
              <a:rect l="l" t="t" r="r" b="b"/>
              <a:pathLst>
                <a:path w="953" h="1405" extrusionOk="0">
                  <a:moveTo>
                    <a:pt x="925" y="1"/>
                  </a:moveTo>
                  <a:cubicBezTo>
                    <a:pt x="871" y="1"/>
                    <a:pt x="505" y="181"/>
                    <a:pt x="263" y="579"/>
                  </a:cubicBezTo>
                  <a:cubicBezTo>
                    <a:pt x="0" y="996"/>
                    <a:pt x="35" y="1404"/>
                    <a:pt x="63" y="1404"/>
                  </a:cubicBezTo>
                  <a:cubicBezTo>
                    <a:pt x="63" y="1404"/>
                    <a:pt x="64" y="1404"/>
                    <a:pt x="64" y="1404"/>
                  </a:cubicBezTo>
                  <a:cubicBezTo>
                    <a:pt x="64" y="1404"/>
                    <a:pt x="64" y="1404"/>
                    <a:pt x="65" y="1404"/>
                  </a:cubicBezTo>
                  <a:cubicBezTo>
                    <a:pt x="99" y="1404"/>
                    <a:pt x="115" y="1023"/>
                    <a:pt x="363" y="631"/>
                  </a:cubicBezTo>
                  <a:cubicBezTo>
                    <a:pt x="603" y="235"/>
                    <a:pt x="952" y="30"/>
                    <a:pt x="931" y="3"/>
                  </a:cubicBezTo>
                  <a:cubicBezTo>
                    <a:pt x="931" y="2"/>
                    <a:pt x="928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3352298" y="5416264"/>
              <a:ext cx="11977" cy="17966"/>
            </a:xfrm>
            <a:custGeom>
              <a:avLst/>
              <a:gdLst/>
              <a:ahLst/>
              <a:cxnLst/>
              <a:rect l="l" t="t" r="r" b="b"/>
              <a:pathLst>
                <a:path w="533" h="749" extrusionOk="0">
                  <a:moveTo>
                    <a:pt x="501" y="1"/>
                  </a:moveTo>
                  <a:cubicBezTo>
                    <a:pt x="466" y="1"/>
                    <a:pt x="343" y="151"/>
                    <a:pt x="217" y="347"/>
                  </a:cubicBezTo>
                  <a:cubicBezTo>
                    <a:pt x="85" y="554"/>
                    <a:pt x="0" y="733"/>
                    <a:pt x="27" y="748"/>
                  </a:cubicBezTo>
                  <a:cubicBezTo>
                    <a:pt x="28" y="749"/>
                    <a:pt x="29" y="749"/>
                    <a:pt x="31" y="749"/>
                  </a:cubicBezTo>
                  <a:cubicBezTo>
                    <a:pt x="66" y="749"/>
                    <a:pt x="189" y="600"/>
                    <a:pt x="316" y="402"/>
                  </a:cubicBezTo>
                  <a:cubicBezTo>
                    <a:pt x="448" y="196"/>
                    <a:pt x="532" y="17"/>
                    <a:pt x="506" y="2"/>
                  </a:cubicBezTo>
                  <a:cubicBezTo>
                    <a:pt x="504" y="1"/>
                    <a:pt x="503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3332337" y="5414268"/>
              <a:ext cx="15969" cy="11977"/>
            </a:xfrm>
            <a:custGeom>
              <a:avLst/>
              <a:gdLst/>
              <a:ahLst/>
              <a:cxnLst/>
              <a:rect l="l" t="t" r="r" b="b"/>
              <a:pathLst>
                <a:path w="620" h="517" extrusionOk="0">
                  <a:moveTo>
                    <a:pt x="588" y="0"/>
                  </a:moveTo>
                  <a:cubicBezTo>
                    <a:pt x="548" y="0"/>
                    <a:pt x="414" y="91"/>
                    <a:pt x="270" y="219"/>
                  </a:cubicBezTo>
                  <a:cubicBezTo>
                    <a:pt x="110" y="360"/>
                    <a:pt x="0" y="491"/>
                    <a:pt x="21" y="513"/>
                  </a:cubicBezTo>
                  <a:cubicBezTo>
                    <a:pt x="23" y="515"/>
                    <a:pt x="26" y="516"/>
                    <a:pt x="30" y="516"/>
                  </a:cubicBezTo>
                  <a:cubicBezTo>
                    <a:pt x="70" y="516"/>
                    <a:pt x="204" y="425"/>
                    <a:pt x="349" y="297"/>
                  </a:cubicBezTo>
                  <a:cubicBezTo>
                    <a:pt x="508" y="156"/>
                    <a:pt x="620" y="25"/>
                    <a:pt x="597" y="3"/>
                  </a:cubicBezTo>
                  <a:cubicBezTo>
                    <a:pt x="595" y="1"/>
                    <a:pt x="592" y="0"/>
                    <a:pt x="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3320360" y="5404287"/>
              <a:ext cx="23953" cy="1997"/>
            </a:xfrm>
            <a:custGeom>
              <a:avLst/>
              <a:gdLst/>
              <a:ahLst/>
              <a:cxnLst/>
              <a:rect l="l" t="t" r="r" b="b"/>
              <a:pathLst>
                <a:path w="992" h="109" extrusionOk="0">
                  <a:moveTo>
                    <a:pt x="557" y="1"/>
                  </a:moveTo>
                  <a:cubicBezTo>
                    <a:pt x="536" y="1"/>
                    <a:pt x="516" y="1"/>
                    <a:pt x="495" y="1"/>
                  </a:cubicBezTo>
                  <a:cubicBezTo>
                    <a:pt x="222" y="6"/>
                    <a:pt x="1" y="34"/>
                    <a:pt x="1" y="63"/>
                  </a:cubicBezTo>
                  <a:cubicBezTo>
                    <a:pt x="1" y="89"/>
                    <a:pt x="184" y="109"/>
                    <a:pt x="422" y="109"/>
                  </a:cubicBezTo>
                  <a:cubicBezTo>
                    <a:pt x="446" y="109"/>
                    <a:pt x="471" y="109"/>
                    <a:pt x="497" y="108"/>
                  </a:cubicBezTo>
                  <a:cubicBezTo>
                    <a:pt x="770" y="103"/>
                    <a:pt x="991" y="77"/>
                    <a:pt x="991" y="48"/>
                  </a:cubicBezTo>
                  <a:cubicBezTo>
                    <a:pt x="991" y="20"/>
                    <a:pt x="801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3314371" y="5390314"/>
              <a:ext cx="29942" cy="3992"/>
            </a:xfrm>
            <a:custGeom>
              <a:avLst/>
              <a:gdLst/>
              <a:ahLst/>
              <a:cxnLst/>
              <a:rect l="l" t="t" r="r" b="b"/>
              <a:pathLst>
                <a:path w="1142" h="147" extrusionOk="0">
                  <a:moveTo>
                    <a:pt x="56" y="1"/>
                  </a:moveTo>
                  <a:cubicBezTo>
                    <a:pt x="28" y="1"/>
                    <a:pt x="12" y="3"/>
                    <a:pt x="10" y="10"/>
                  </a:cubicBezTo>
                  <a:cubicBezTo>
                    <a:pt x="1" y="37"/>
                    <a:pt x="245" y="132"/>
                    <a:pt x="567" y="145"/>
                  </a:cubicBezTo>
                  <a:cubicBezTo>
                    <a:pt x="595" y="146"/>
                    <a:pt x="622" y="147"/>
                    <a:pt x="649" y="147"/>
                  </a:cubicBezTo>
                  <a:cubicBezTo>
                    <a:pt x="931" y="147"/>
                    <a:pt x="1141" y="85"/>
                    <a:pt x="1134" y="59"/>
                  </a:cubicBezTo>
                  <a:cubicBezTo>
                    <a:pt x="1131" y="45"/>
                    <a:pt x="1078" y="43"/>
                    <a:pt x="992" y="43"/>
                  </a:cubicBezTo>
                  <a:cubicBezTo>
                    <a:pt x="945" y="43"/>
                    <a:pt x="887" y="44"/>
                    <a:pt x="823" y="44"/>
                  </a:cubicBezTo>
                  <a:cubicBezTo>
                    <a:pt x="748" y="44"/>
                    <a:pt x="662" y="43"/>
                    <a:pt x="572" y="38"/>
                  </a:cubicBezTo>
                  <a:cubicBezTo>
                    <a:pt x="341" y="28"/>
                    <a:pt x="143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3360282" y="5394306"/>
              <a:ext cx="43914" cy="25950"/>
            </a:xfrm>
            <a:custGeom>
              <a:avLst/>
              <a:gdLst/>
              <a:ahLst/>
              <a:cxnLst/>
              <a:rect l="l" t="t" r="r" b="b"/>
              <a:pathLst>
                <a:path w="1788" h="976" extrusionOk="0">
                  <a:moveTo>
                    <a:pt x="1234" y="103"/>
                  </a:moveTo>
                  <a:cubicBezTo>
                    <a:pt x="1364" y="103"/>
                    <a:pt x="1493" y="125"/>
                    <a:pt x="1599" y="184"/>
                  </a:cubicBezTo>
                  <a:cubicBezTo>
                    <a:pt x="1697" y="248"/>
                    <a:pt x="1662" y="355"/>
                    <a:pt x="1557" y="416"/>
                  </a:cubicBezTo>
                  <a:cubicBezTo>
                    <a:pt x="1458" y="479"/>
                    <a:pt x="1330" y="519"/>
                    <a:pt x="1218" y="562"/>
                  </a:cubicBezTo>
                  <a:cubicBezTo>
                    <a:pt x="1015" y="633"/>
                    <a:pt x="807" y="688"/>
                    <a:pt x="595" y="730"/>
                  </a:cubicBezTo>
                  <a:cubicBezTo>
                    <a:pt x="416" y="765"/>
                    <a:pt x="268" y="785"/>
                    <a:pt x="165" y="797"/>
                  </a:cubicBezTo>
                  <a:lnTo>
                    <a:pt x="165" y="797"/>
                  </a:lnTo>
                  <a:cubicBezTo>
                    <a:pt x="202" y="711"/>
                    <a:pt x="260" y="602"/>
                    <a:pt x="361" y="485"/>
                  </a:cubicBezTo>
                  <a:cubicBezTo>
                    <a:pt x="497" y="330"/>
                    <a:pt x="673" y="217"/>
                    <a:pt x="871" y="157"/>
                  </a:cubicBezTo>
                  <a:cubicBezTo>
                    <a:pt x="977" y="125"/>
                    <a:pt x="1105" y="103"/>
                    <a:pt x="1234" y="103"/>
                  </a:cubicBezTo>
                  <a:close/>
                  <a:moveTo>
                    <a:pt x="1211" y="0"/>
                  </a:moveTo>
                  <a:cubicBezTo>
                    <a:pt x="800" y="0"/>
                    <a:pt x="449" y="229"/>
                    <a:pt x="296" y="440"/>
                  </a:cubicBezTo>
                  <a:cubicBezTo>
                    <a:pt x="210" y="546"/>
                    <a:pt x="148" y="671"/>
                    <a:pt x="113" y="804"/>
                  </a:cubicBezTo>
                  <a:lnTo>
                    <a:pt x="113" y="804"/>
                  </a:lnTo>
                  <a:cubicBezTo>
                    <a:pt x="41" y="813"/>
                    <a:pt x="1" y="818"/>
                    <a:pt x="1" y="824"/>
                  </a:cubicBezTo>
                  <a:cubicBezTo>
                    <a:pt x="1" y="829"/>
                    <a:pt x="38" y="835"/>
                    <a:pt x="105" y="837"/>
                  </a:cubicBezTo>
                  <a:lnTo>
                    <a:pt x="105" y="837"/>
                  </a:lnTo>
                  <a:cubicBezTo>
                    <a:pt x="88" y="925"/>
                    <a:pt x="91" y="974"/>
                    <a:pt x="97" y="976"/>
                  </a:cubicBezTo>
                  <a:cubicBezTo>
                    <a:pt x="97" y="976"/>
                    <a:pt x="97" y="976"/>
                    <a:pt x="98" y="976"/>
                  </a:cubicBezTo>
                  <a:cubicBezTo>
                    <a:pt x="108" y="976"/>
                    <a:pt x="117" y="923"/>
                    <a:pt x="149" y="838"/>
                  </a:cubicBezTo>
                  <a:lnTo>
                    <a:pt x="149" y="838"/>
                  </a:lnTo>
                  <a:cubicBezTo>
                    <a:pt x="155" y="838"/>
                    <a:pt x="162" y="839"/>
                    <a:pt x="168" y="839"/>
                  </a:cubicBezTo>
                  <a:cubicBezTo>
                    <a:pt x="273" y="839"/>
                    <a:pt x="425" y="831"/>
                    <a:pt x="611" y="805"/>
                  </a:cubicBezTo>
                  <a:cubicBezTo>
                    <a:pt x="829" y="774"/>
                    <a:pt x="1044" y="723"/>
                    <a:pt x="1254" y="655"/>
                  </a:cubicBezTo>
                  <a:cubicBezTo>
                    <a:pt x="1372" y="613"/>
                    <a:pt x="1495" y="580"/>
                    <a:pt x="1622" y="504"/>
                  </a:cubicBezTo>
                  <a:cubicBezTo>
                    <a:pt x="1681" y="464"/>
                    <a:pt x="1746" y="409"/>
                    <a:pt x="1767" y="323"/>
                  </a:cubicBezTo>
                  <a:cubicBezTo>
                    <a:pt x="1788" y="236"/>
                    <a:pt x="1738" y="143"/>
                    <a:pt x="1667" y="99"/>
                  </a:cubicBezTo>
                  <a:cubicBezTo>
                    <a:pt x="1512" y="29"/>
                    <a:pt x="1357" y="0"/>
                    <a:pt x="1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3342316" y="5388317"/>
              <a:ext cx="23953" cy="27947"/>
            </a:xfrm>
            <a:custGeom>
              <a:avLst/>
              <a:gdLst/>
              <a:ahLst/>
              <a:cxnLst/>
              <a:rect l="l" t="t" r="r" b="b"/>
              <a:pathLst>
                <a:path w="935" h="1082" extrusionOk="0">
                  <a:moveTo>
                    <a:pt x="242" y="1"/>
                  </a:moveTo>
                  <a:cubicBezTo>
                    <a:pt x="230" y="1"/>
                    <a:pt x="218" y="1"/>
                    <a:pt x="206" y="2"/>
                  </a:cubicBezTo>
                  <a:cubicBezTo>
                    <a:pt x="65" y="23"/>
                    <a:pt x="0" y="174"/>
                    <a:pt x="26" y="268"/>
                  </a:cubicBezTo>
                  <a:cubicBezTo>
                    <a:pt x="40" y="367"/>
                    <a:pt x="90" y="451"/>
                    <a:pt x="137" y="518"/>
                  </a:cubicBezTo>
                  <a:cubicBezTo>
                    <a:pt x="221" y="642"/>
                    <a:pt x="321" y="755"/>
                    <a:pt x="435" y="854"/>
                  </a:cubicBezTo>
                  <a:cubicBezTo>
                    <a:pt x="617" y="1010"/>
                    <a:pt x="762" y="1075"/>
                    <a:pt x="787" y="1075"/>
                  </a:cubicBezTo>
                  <a:cubicBezTo>
                    <a:pt x="789" y="1075"/>
                    <a:pt x="790" y="1074"/>
                    <a:pt x="790" y="1074"/>
                  </a:cubicBezTo>
                  <a:cubicBezTo>
                    <a:pt x="801" y="1059"/>
                    <a:pt x="666" y="975"/>
                    <a:pt x="493" y="801"/>
                  </a:cubicBezTo>
                  <a:cubicBezTo>
                    <a:pt x="393" y="699"/>
                    <a:pt x="303" y="588"/>
                    <a:pt x="227" y="467"/>
                  </a:cubicBezTo>
                  <a:cubicBezTo>
                    <a:pt x="139" y="350"/>
                    <a:pt x="76" y="137"/>
                    <a:pt x="228" y="107"/>
                  </a:cubicBezTo>
                  <a:cubicBezTo>
                    <a:pt x="237" y="106"/>
                    <a:pt x="246" y="105"/>
                    <a:pt x="255" y="105"/>
                  </a:cubicBezTo>
                  <a:cubicBezTo>
                    <a:pt x="399" y="105"/>
                    <a:pt x="546" y="233"/>
                    <a:pt x="637" y="337"/>
                  </a:cubicBezTo>
                  <a:cubicBezTo>
                    <a:pt x="724" y="443"/>
                    <a:pt x="787" y="566"/>
                    <a:pt x="821" y="699"/>
                  </a:cubicBezTo>
                  <a:cubicBezTo>
                    <a:pt x="874" y="930"/>
                    <a:pt x="822" y="1078"/>
                    <a:pt x="842" y="1082"/>
                  </a:cubicBezTo>
                  <a:cubicBezTo>
                    <a:pt x="842" y="1082"/>
                    <a:pt x="842" y="1082"/>
                    <a:pt x="842" y="1082"/>
                  </a:cubicBezTo>
                  <a:cubicBezTo>
                    <a:pt x="854" y="1082"/>
                    <a:pt x="935" y="936"/>
                    <a:pt x="900" y="687"/>
                  </a:cubicBezTo>
                  <a:cubicBezTo>
                    <a:pt x="876" y="537"/>
                    <a:pt x="815" y="396"/>
                    <a:pt x="721" y="277"/>
                  </a:cubicBezTo>
                  <a:cubicBezTo>
                    <a:pt x="616" y="160"/>
                    <a:pt x="480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3106779" y="5406284"/>
              <a:ext cx="85832" cy="61882"/>
            </a:xfrm>
            <a:custGeom>
              <a:avLst/>
              <a:gdLst/>
              <a:ahLst/>
              <a:cxnLst/>
              <a:rect l="l" t="t" r="r" b="b"/>
              <a:pathLst>
                <a:path w="3449" h="2479" extrusionOk="0">
                  <a:moveTo>
                    <a:pt x="585" y="1"/>
                  </a:moveTo>
                  <a:cubicBezTo>
                    <a:pt x="452" y="1"/>
                    <a:pt x="319" y="11"/>
                    <a:pt x="187" y="30"/>
                  </a:cubicBezTo>
                  <a:cubicBezTo>
                    <a:pt x="65" y="49"/>
                    <a:pt x="0" y="69"/>
                    <a:pt x="1" y="75"/>
                  </a:cubicBezTo>
                  <a:cubicBezTo>
                    <a:pt x="2" y="78"/>
                    <a:pt x="10" y="79"/>
                    <a:pt x="26" y="79"/>
                  </a:cubicBezTo>
                  <a:cubicBezTo>
                    <a:pt x="77" y="79"/>
                    <a:pt x="202" y="66"/>
                    <a:pt x="386" y="66"/>
                  </a:cubicBezTo>
                  <a:cubicBezTo>
                    <a:pt x="478" y="66"/>
                    <a:pt x="584" y="69"/>
                    <a:pt x="702" y="79"/>
                  </a:cubicBezTo>
                  <a:cubicBezTo>
                    <a:pt x="1128" y="112"/>
                    <a:pt x="1723" y="258"/>
                    <a:pt x="2248" y="624"/>
                  </a:cubicBezTo>
                  <a:cubicBezTo>
                    <a:pt x="2772" y="990"/>
                    <a:pt x="3088" y="1482"/>
                    <a:pt x="3241" y="1854"/>
                  </a:cubicBezTo>
                  <a:cubicBezTo>
                    <a:pt x="3396" y="2226"/>
                    <a:pt x="3418" y="2478"/>
                    <a:pt x="3439" y="2478"/>
                  </a:cubicBezTo>
                  <a:cubicBezTo>
                    <a:pt x="3439" y="2478"/>
                    <a:pt x="3439" y="2478"/>
                    <a:pt x="3439" y="2478"/>
                  </a:cubicBezTo>
                  <a:cubicBezTo>
                    <a:pt x="3446" y="2478"/>
                    <a:pt x="3449" y="2414"/>
                    <a:pt x="3435" y="2300"/>
                  </a:cubicBezTo>
                  <a:cubicBezTo>
                    <a:pt x="3413" y="2139"/>
                    <a:pt x="3373" y="1981"/>
                    <a:pt x="3317" y="1829"/>
                  </a:cubicBezTo>
                  <a:cubicBezTo>
                    <a:pt x="3180" y="1440"/>
                    <a:pt x="2864" y="922"/>
                    <a:pt x="2317" y="539"/>
                  </a:cubicBezTo>
                  <a:cubicBezTo>
                    <a:pt x="1770" y="157"/>
                    <a:pt x="1146" y="18"/>
                    <a:pt x="708" y="4"/>
                  </a:cubicBezTo>
                  <a:cubicBezTo>
                    <a:pt x="667" y="2"/>
                    <a:pt x="626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3222551" y="5446208"/>
              <a:ext cx="69864" cy="3992"/>
            </a:xfrm>
            <a:custGeom>
              <a:avLst/>
              <a:gdLst/>
              <a:ahLst/>
              <a:cxnLst/>
              <a:rect l="l" t="t" r="r" b="b"/>
              <a:pathLst>
                <a:path w="2779" h="152" extrusionOk="0">
                  <a:moveTo>
                    <a:pt x="2685" y="1"/>
                  </a:moveTo>
                  <a:cubicBezTo>
                    <a:pt x="2488" y="1"/>
                    <a:pt x="1982" y="34"/>
                    <a:pt x="1389" y="43"/>
                  </a:cubicBezTo>
                  <a:cubicBezTo>
                    <a:pt x="1220" y="45"/>
                    <a:pt x="1058" y="46"/>
                    <a:pt x="907" y="46"/>
                  </a:cubicBezTo>
                  <a:cubicBezTo>
                    <a:pt x="653" y="46"/>
                    <a:pt x="434" y="44"/>
                    <a:pt x="276" y="44"/>
                  </a:cubicBezTo>
                  <a:cubicBezTo>
                    <a:pt x="106" y="44"/>
                    <a:pt x="5" y="47"/>
                    <a:pt x="4" y="59"/>
                  </a:cubicBezTo>
                  <a:cubicBezTo>
                    <a:pt x="1" y="84"/>
                    <a:pt x="518" y="151"/>
                    <a:pt x="1193" y="151"/>
                  </a:cubicBezTo>
                  <a:cubicBezTo>
                    <a:pt x="1258" y="151"/>
                    <a:pt x="1323" y="151"/>
                    <a:pt x="1390" y="150"/>
                  </a:cubicBezTo>
                  <a:cubicBezTo>
                    <a:pt x="2161" y="136"/>
                    <a:pt x="2778" y="38"/>
                    <a:pt x="2774" y="10"/>
                  </a:cubicBezTo>
                  <a:cubicBezTo>
                    <a:pt x="2773" y="3"/>
                    <a:pt x="2742" y="1"/>
                    <a:pt x="2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3174645" y="5448203"/>
              <a:ext cx="7984" cy="11977"/>
            </a:xfrm>
            <a:custGeom>
              <a:avLst/>
              <a:gdLst/>
              <a:ahLst/>
              <a:cxnLst/>
              <a:rect l="l" t="t" r="r" b="b"/>
              <a:pathLst>
                <a:path w="327" h="499" extrusionOk="0">
                  <a:moveTo>
                    <a:pt x="33" y="1"/>
                  </a:moveTo>
                  <a:cubicBezTo>
                    <a:pt x="28" y="1"/>
                    <a:pt x="24" y="2"/>
                    <a:pt x="22" y="4"/>
                  </a:cubicBezTo>
                  <a:cubicBezTo>
                    <a:pt x="0" y="26"/>
                    <a:pt x="77" y="124"/>
                    <a:pt x="144" y="255"/>
                  </a:cubicBezTo>
                  <a:cubicBezTo>
                    <a:pt x="211" y="384"/>
                    <a:pt x="249" y="498"/>
                    <a:pt x="281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315" y="495"/>
                    <a:pt x="327" y="358"/>
                    <a:pt x="248" y="208"/>
                  </a:cubicBezTo>
                  <a:cubicBezTo>
                    <a:pt x="178" y="75"/>
                    <a:pt x="70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3156681" y="5428241"/>
              <a:ext cx="9980" cy="7985"/>
            </a:xfrm>
            <a:custGeom>
              <a:avLst/>
              <a:gdLst/>
              <a:ahLst/>
              <a:cxnLst/>
              <a:rect l="l" t="t" r="r" b="b"/>
              <a:pathLst>
                <a:path w="411" h="335" extrusionOk="0">
                  <a:moveTo>
                    <a:pt x="38" y="1"/>
                  </a:moveTo>
                  <a:cubicBezTo>
                    <a:pt x="31" y="1"/>
                    <a:pt x="26" y="3"/>
                    <a:pt x="23" y="6"/>
                  </a:cubicBezTo>
                  <a:cubicBezTo>
                    <a:pt x="1" y="27"/>
                    <a:pt x="65" y="116"/>
                    <a:pt x="166" y="207"/>
                  </a:cubicBezTo>
                  <a:cubicBezTo>
                    <a:pt x="252" y="283"/>
                    <a:pt x="337" y="335"/>
                    <a:pt x="373" y="335"/>
                  </a:cubicBezTo>
                  <a:cubicBezTo>
                    <a:pt x="380" y="335"/>
                    <a:pt x="385" y="333"/>
                    <a:pt x="388" y="330"/>
                  </a:cubicBezTo>
                  <a:cubicBezTo>
                    <a:pt x="410" y="309"/>
                    <a:pt x="346" y="220"/>
                    <a:pt x="245" y="129"/>
                  </a:cubicBezTo>
                  <a:cubicBezTo>
                    <a:pt x="160" y="53"/>
                    <a:pt x="75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3132728" y="5418261"/>
              <a:ext cx="13972" cy="5988"/>
            </a:xfrm>
            <a:custGeom>
              <a:avLst/>
              <a:gdLst/>
              <a:ahLst/>
              <a:cxnLst/>
              <a:rect l="l" t="t" r="r" b="b"/>
              <a:pathLst>
                <a:path w="576" h="214" extrusionOk="0">
                  <a:moveTo>
                    <a:pt x="178" y="0"/>
                  </a:moveTo>
                  <a:cubicBezTo>
                    <a:pt x="72" y="0"/>
                    <a:pt x="1" y="36"/>
                    <a:pt x="8" y="55"/>
                  </a:cubicBezTo>
                  <a:cubicBezTo>
                    <a:pt x="17" y="84"/>
                    <a:pt x="142" y="80"/>
                    <a:pt x="283" y="122"/>
                  </a:cubicBezTo>
                  <a:cubicBezTo>
                    <a:pt x="407" y="156"/>
                    <a:pt x="499" y="213"/>
                    <a:pt x="537" y="213"/>
                  </a:cubicBezTo>
                  <a:cubicBezTo>
                    <a:pt x="543" y="213"/>
                    <a:pt x="547" y="212"/>
                    <a:pt x="550" y="209"/>
                  </a:cubicBezTo>
                  <a:cubicBezTo>
                    <a:pt x="576" y="192"/>
                    <a:pt x="492" y="69"/>
                    <a:pt x="316" y="20"/>
                  </a:cubicBezTo>
                  <a:cubicBezTo>
                    <a:pt x="267" y="6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3114763" y="5416264"/>
              <a:ext cx="7984" cy="1997"/>
            </a:xfrm>
            <a:custGeom>
              <a:avLst/>
              <a:gdLst/>
              <a:ahLst/>
              <a:cxnLst/>
              <a:rect l="l" t="t" r="r" b="b"/>
              <a:pathLst>
                <a:path w="310" h="139" extrusionOk="0">
                  <a:moveTo>
                    <a:pt x="71" y="0"/>
                  </a:moveTo>
                  <a:cubicBezTo>
                    <a:pt x="40" y="0"/>
                    <a:pt x="17" y="7"/>
                    <a:pt x="11" y="22"/>
                  </a:cubicBezTo>
                  <a:cubicBezTo>
                    <a:pt x="1" y="50"/>
                    <a:pt x="56" y="93"/>
                    <a:pt x="137" y="120"/>
                  </a:cubicBezTo>
                  <a:cubicBezTo>
                    <a:pt x="175" y="132"/>
                    <a:pt x="212" y="138"/>
                    <a:pt x="241" y="138"/>
                  </a:cubicBezTo>
                  <a:cubicBezTo>
                    <a:pt x="272" y="138"/>
                    <a:pt x="294" y="131"/>
                    <a:pt x="299" y="117"/>
                  </a:cubicBezTo>
                  <a:cubicBezTo>
                    <a:pt x="310" y="89"/>
                    <a:pt x="254" y="45"/>
                    <a:pt x="175" y="19"/>
                  </a:cubicBezTo>
                  <a:cubicBezTo>
                    <a:pt x="137" y="6"/>
                    <a:pt x="100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6" name="Google Shape;688;p33"/>
            <p:cNvSpPr>
              <a:spLocks/>
            </p:cNvSpPr>
            <p:nvPr/>
          </p:nvSpPr>
          <p:spPr bwMode="auto">
            <a:xfrm>
              <a:off x="2203125" y="5311750"/>
              <a:ext cx="248300" cy="155000"/>
            </a:xfrm>
            <a:custGeom>
              <a:avLst/>
              <a:gdLst>
                <a:gd name="T0" fmla="*/ 1411 w 9932"/>
                <a:gd name="T1" fmla="*/ 1 h 6200"/>
                <a:gd name="T2" fmla="*/ 1 w 9932"/>
                <a:gd name="T3" fmla="*/ 6199 h 6200"/>
                <a:gd name="T4" fmla="*/ 9525 w 9932"/>
                <a:gd name="T5" fmla="*/ 6199 h 6200"/>
                <a:gd name="T6" fmla="*/ 9932 w 9932"/>
                <a:gd name="T7" fmla="*/ 2164 h 6200"/>
                <a:gd name="T8" fmla="*/ 1411 w 9932"/>
                <a:gd name="T9" fmla="*/ 1 h 6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32"/>
                <a:gd name="T16" fmla="*/ 0 h 6200"/>
                <a:gd name="T17" fmla="*/ 9932 w 9932"/>
                <a:gd name="T18" fmla="*/ 6200 h 6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32" h="6200" extrusionOk="0">
                  <a:moveTo>
                    <a:pt x="1411" y="1"/>
                  </a:moveTo>
                  <a:lnTo>
                    <a:pt x="1" y="6199"/>
                  </a:lnTo>
                  <a:lnTo>
                    <a:pt x="9525" y="6199"/>
                  </a:lnTo>
                  <a:lnTo>
                    <a:pt x="9932" y="2164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2210538" y="5436226"/>
              <a:ext cx="235538" cy="9982"/>
            </a:xfrm>
            <a:custGeom>
              <a:avLst/>
              <a:gdLst/>
              <a:ahLst/>
              <a:cxnLst/>
              <a:rect l="l" t="t" r="r" b="b"/>
              <a:pathLst>
                <a:path w="9461" h="394" extrusionOk="0">
                  <a:moveTo>
                    <a:pt x="1658" y="0"/>
                  </a:moveTo>
                  <a:cubicBezTo>
                    <a:pt x="1565" y="0"/>
                    <a:pt x="1475" y="1"/>
                    <a:pt x="1388" y="1"/>
                  </a:cubicBezTo>
                  <a:cubicBezTo>
                    <a:pt x="531" y="8"/>
                    <a:pt x="1" y="40"/>
                    <a:pt x="1" y="77"/>
                  </a:cubicBezTo>
                  <a:cubicBezTo>
                    <a:pt x="1" y="114"/>
                    <a:pt x="530" y="148"/>
                    <a:pt x="1385" y="188"/>
                  </a:cubicBezTo>
                  <a:lnTo>
                    <a:pt x="4727" y="330"/>
                  </a:lnTo>
                  <a:cubicBezTo>
                    <a:pt x="5854" y="371"/>
                    <a:pt x="6892" y="393"/>
                    <a:pt x="7706" y="393"/>
                  </a:cubicBezTo>
                  <a:cubicBezTo>
                    <a:pt x="7834" y="393"/>
                    <a:pt x="7957" y="393"/>
                    <a:pt x="8073" y="392"/>
                  </a:cubicBezTo>
                  <a:cubicBezTo>
                    <a:pt x="8931" y="384"/>
                    <a:pt x="9461" y="348"/>
                    <a:pt x="9461" y="313"/>
                  </a:cubicBezTo>
                  <a:cubicBezTo>
                    <a:pt x="9461" y="274"/>
                    <a:pt x="8932" y="244"/>
                    <a:pt x="8077" y="205"/>
                  </a:cubicBezTo>
                  <a:lnTo>
                    <a:pt x="4736" y="66"/>
                  </a:lnTo>
                  <a:cubicBezTo>
                    <a:pt x="3561" y="23"/>
                    <a:pt x="2486" y="0"/>
                    <a:pt x="1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2336290" y="5342405"/>
              <a:ext cx="9981" cy="99810"/>
            </a:xfrm>
            <a:custGeom>
              <a:avLst/>
              <a:gdLst/>
              <a:ahLst/>
              <a:cxnLst/>
              <a:rect l="l" t="t" r="r" b="b"/>
              <a:pathLst>
                <a:path w="416" h="3999" extrusionOk="0">
                  <a:moveTo>
                    <a:pt x="343" y="0"/>
                  </a:moveTo>
                  <a:cubicBezTo>
                    <a:pt x="270" y="0"/>
                    <a:pt x="152" y="890"/>
                    <a:pt x="77" y="1991"/>
                  </a:cubicBezTo>
                  <a:cubicBezTo>
                    <a:pt x="3" y="3094"/>
                    <a:pt x="1" y="3994"/>
                    <a:pt x="74" y="3999"/>
                  </a:cubicBezTo>
                  <a:cubicBezTo>
                    <a:pt x="74" y="3999"/>
                    <a:pt x="74" y="3999"/>
                    <a:pt x="74" y="3999"/>
                  </a:cubicBezTo>
                  <a:cubicBezTo>
                    <a:pt x="148" y="3999"/>
                    <a:pt x="266" y="3110"/>
                    <a:pt x="340" y="2008"/>
                  </a:cubicBezTo>
                  <a:cubicBezTo>
                    <a:pt x="414" y="905"/>
                    <a:pt x="416" y="5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9" name="Google Shape;691;p33"/>
            <p:cNvSpPr>
              <a:spLocks/>
            </p:cNvSpPr>
            <p:nvPr/>
          </p:nvSpPr>
          <p:spPr bwMode="auto">
            <a:xfrm>
              <a:off x="2203125" y="5438325"/>
              <a:ext cx="240400" cy="28425"/>
            </a:xfrm>
            <a:custGeom>
              <a:avLst/>
              <a:gdLst>
                <a:gd name="T0" fmla="*/ 173 w 9616"/>
                <a:gd name="T1" fmla="*/ 1 h 1137"/>
                <a:gd name="T2" fmla="*/ 1 w 9616"/>
                <a:gd name="T3" fmla="*/ 1029 h 1137"/>
                <a:gd name="T4" fmla="*/ 1 w 9616"/>
                <a:gd name="T5" fmla="*/ 1136 h 1137"/>
                <a:gd name="T6" fmla="*/ 9525 w 9616"/>
                <a:gd name="T7" fmla="*/ 1136 h 1137"/>
                <a:gd name="T8" fmla="*/ 9616 w 9616"/>
                <a:gd name="T9" fmla="*/ 237 h 1137"/>
                <a:gd name="T10" fmla="*/ 173 w 9616"/>
                <a:gd name="T11" fmla="*/ 1 h 1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16"/>
                <a:gd name="T19" fmla="*/ 0 h 1137"/>
                <a:gd name="T20" fmla="*/ 9616 w 9616"/>
                <a:gd name="T21" fmla="*/ 1137 h 1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16" h="1137" extrusionOk="0">
                  <a:moveTo>
                    <a:pt x="173" y="1"/>
                  </a:moveTo>
                  <a:lnTo>
                    <a:pt x="1" y="1029"/>
                  </a:lnTo>
                  <a:lnTo>
                    <a:pt x="1" y="1136"/>
                  </a:lnTo>
                  <a:lnTo>
                    <a:pt x="9525" y="1136"/>
                  </a:lnTo>
                  <a:lnTo>
                    <a:pt x="9616" y="23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3174645" y="1703335"/>
              <a:ext cx="576869" cy="738593"/>
            </a:xfrm>
            <a:custGeom>
              <a:avLst/>
              <a:gdLst/>
              <a:ahLst/>
              <a:cxnLst/>
              <a:rect l="l" t="t" r="r" b="b"/>
              <a:pathLst>
                <a:path w="23117" h="29581" extrusionOk="0">
                  <a:moveTo>
                    <a:pt x="17721" y="0"/>
                  </a:moveTo>
                  <a:cubicBezTo>
                    <a:pt x="17671" y="0"/>
                    <a:pt x="17641" y="56"/>
                    <a:pt x="17641" y="181"/>
                  </a:cubicBezTo>
                  <a:cubicBezTo>
                    <a:pt x="17641" y="877"/>
                    <a:pt x="17313" y="4466"/>
                    <a:pt x="17313" y="4466"/>
                  </a:cubicBezTo>
                  <a:lnTo>
                    <a:pt x="10068" y="17070"/>
                  </a:lnTo>
                  <a:cubicBezTo>
                    <a:pt x="9061" y="19077"/>
                    <a:pt x="7246" y="20247"/>
                    <a:pt x="5942" y="20455"/>
                  </a:cubicBezTo>
                  <a:lnTo>
                    <a:pt x="0" y="21726"/>
                  </a:lnTo>
                  <a:lnTo>
                    <a:pt x="1670" y="29580"/>
                  </a:lnTo>
                  <a:lnTo>
                    <a:pt x="9950" y="27536"/>
                  </a:lnTo>
                  <a:cubicBezTo>
                    <a:pt x="12098" y="27006"/>
                    <a:pt x="13868" y="25488"/>
                    <a:pt x="14720" y="23447"/>
                  </a:cubicBezTo>
                  <a:lnTo>
                    <a:pt x="21608" y="6934"/>
                  </a:lnTo>
                  <a:cubicBezTo>
                    <a:pt x="21608" y="6934"/>
                    <a:pt x="22419" y="5058"/>
                    <a:pt x="22768" y="3664"/>
                  </a:cubicBezTo>
                  <a:cubicBezTo>
                    <a:pt x="23117" y="2271"/>
                    <a:pt x="22109" y="1071"/>
                    <a:pt x="22109" y="1071"/>
                  </a:cubicBezTo>
                  <a:lnTo>
                    <a:pt x="18637" y="2324"/>
                  </a:lnTo>
                  <a:cubicBezTo>
                    <a:pt x="18596" y="1182"/>
                    <a:pt x="17951" y="0"/>
                    <a:pt x="17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03" name="Google Shape;693;p33"/>
          <p:cNvSpPr txBox="1">
            <a:spLocks noGrp="1"/>
          </p:cNvSpPr>
          <p:nvPr>
            <p:ph type="title"/>
          </p:nvPr>
        </p:nvSpPr>
        <p:spPr>
          <a:xfrm>
            <a:off x="1350963" y="2082800"/>
            <a:ext cx="3371850" cy="500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ANKIETA</a:t>
            </a:r>
          </a:p>
        </p:txBody>
      </p:sp>
      <p:sp>
        <p:nvSpPr>
          <p:cNvPr id="25604" name="Google Shape;695;p33"/>
          <p:cNvSpPr txBox="1">
            <a:spLocks noGrp="1"/>
          </p:cNvSpPr>
          <p:nvPr>
            <p:ph type="title" idx="3"/>
          </p:nvPr>
        </p:nvSpPr>
        <p:spPr>
          <a:xfrm>
            <a:off x="381000" y="2678113"/>
            <a:ext cx="3371850" cy="50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SPOTKANIE ORGANIZACYJNE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835;p45"/>
          <p:cNvSpPr txBox="1">
            <a:spLocks noGrp="1"/>
          </p:cNvSpPr>
          <p:nvPr>
            <p:ph type="title"/>
          </p:nvPr>
        </p:nvSpPr>
        <p:spPr>
          <a:xfrm>
            <a:off x="0" y="1506538"/>
            <a:ext cx="5473700" cy="36369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2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 RAMACH PROGRAMU</a:t>
            </a:r>
            <a:br>
              <a:rPr lang="pl-PL" sz="2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32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32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Kurs języka angielskiego dla pracowników </a:t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I LO im. M. Kopernika w Żywcu </a:t>
            </a:r>
            <a:r>
              <a:rPr lang="pl-PL" sz="1800" smtClean="0">
                <a:solidFill>
                  <a:srgbClr val="263238"/>
                </a:solidFill>
                <a:latin typeface="Arial" charset="0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Arial" charset="0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Arial" charset="0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Arial" charset="0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Przygotowanie kulturowe i merytoryczne</a:t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Zakup sprzętu multimedialnego</a:t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/>
            </a:r>
            <a:br>
              <a:rPr lang="pl-PL" sz="1800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</a:br>
            <a:endParaRPr lang="pl-PL" sz="1800" smtClean="0">
              <a:solidFill>
                <a:srgbClr val="263238"/>
              </a:solidFill>
              <a:latin typeface="Righteous"/>
              <a:cs typeface="Arial" charset="0"/>
              <a:sym typeface="Righteous"/>
            </a:endParaRPr>
          </a:p>
        </p:txBody>
      </p:sp>
      <p:sp>
        <p:nvSpPr>
          <p:cNvPr id="27650" name="Google Shape;1836;p45"/>
          <p:cNvSpPr>
            <a:spLocks/>
          </p:cNvSpPr>
          <p:nvPr/>
        </p:nvSpPr>
        <p:spPr bwMode="auto">
          <a:xfrm flipH="1">
            <a:off x="2938463" y="4686300"/>
            <a:ext cx="5649912" cy="4763"/>
          </a:xfrm>
          <a:custGeom>
            <a:avLst/>
            <a:gdLst>
              <a:gd name="T0" fmla="*/ 141477 w 282940"/>
              <a:gd name="T1" fmla="*/ 0 h 227"/>
              <a:gd name="T2" fmla="*/ 0 w 282940"/>
              <a:gd name="T3" fmla="*/ 113 h 227"/>
              <a:gd name="T4" fmla="*/ 141477 w 282940"/>
              <a:gd name="T5" fmla="*/ 226 h 227"/>
              <a:gd name="T6" fmla="*/ 282940 w 282940"/>
              <a:gd name="T7" fmla="*/ 113 h 227"/>
              <a:gd name="T8" fmla="*/ 141477 w 282940"/>
              <a:gd name="T9" fmla="*/ 0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940"/>
              <a:gd name="T16" fmla="*/ 0 h 227"/>
              <a:gd name="T17" fmla="*/ 282940 w 282940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940" h="227" extrusionOk="0">
                <a:moveTo>
                  <a:pt x="141477" y="0"/>
                </a:moveTo>
                <a:cubicBezTo>
                  <a:pt x="63330" y="0"/>
                  <a:pt x="0" y="52"/>
                  <a:pt x="0" y="113"/>
                </a:cubicBezTo>
                <a:cubicBezTo>
                  <a:pt x="0" y="175"/>
                  <a:pt x="63330" y="226"/>
                  <a:pt x="141477" y="226"/>
                </a:cubicBezTo>
                <a:cubicBezTo>
                  <a:pt x="219595" y="226"/>
                  <a:pt x="282940" y="175"/>
                  <a:pt x="282940" y="113"/>
                </a:cubicBezTo>
                <a:cubicBezTo>
                  <a:pt x="282940" y="52"/>
                  <a:pt x="219595" y="0"/>
                  <a:pt x="141477" y="0"/>
                </a:cubicBezTo>
                <a:close/>
              </a:path>
            </a:pathLst>
          </a:custGeom>
          <a:solidFill>
            <a:srgbClr val="263238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pl-PL"/>
          </a:p>
        </p:txBody>
      </p:sp>
      <p:grpSp>
        <p:nvGrpSpPr>
          <p:cNvPr id="27651" name="Google Shape;1837;p45"/>
          <p:cNvGrpSpPr>
            <a:grpSpLocks/>
          </p:cNvGrpSpPr>
          <p:nvPr/>
        </p:nvGrpSpPr>
        <p:grpSpPr bwMode="auto">
          <a:xfrm>
            <a:off x="1693863" y="2863850"/>
            <a:ext cx="1236662" cy="2157413"/>
            <a:chOff x="2387300" y="238125"/>
            <a:chExt cx="2851225" cy="5238575"/>
          </a:xfrm>
        </p:grpSpPr>
        <p:sp>
          <p:nvSpPr>
            <p:cNvPr id="1838" name="Google Shape;1838;p45"/>
            <p:cNvSpPr/>
            <p:nvPr/>
          </p:nvSpPr>
          <p:spPr>
            <a:xfrm>
              <a:off x="4063631" y="373042"/>
              <a:ext cx="417253" cy="686141"/>
            </a:xfrm>
            <a:custGeom>
              <a:avLst/>
              <a:gdLst/>
              <a:ahLst/>
              <a:cxnLst/>
              <a:rect l="l" t="t" r="r" b="b"/>
              <a:pathLst>
                <a:path w="16678" h="27516" extrusionOk="0">
                  <a:moveTo>
                    <a:pt x="6757" y="1"/>
                  </a:moveTo>
                  <a:cubicBezTo>
                    <a:pt x="4728" y="1"/>
                    <a:pt x="2687" y="407"/>
                    <a:pt x="759" y="1235"/>
                  </a:cubicBezTo>
                  <a:cubicBezTo>
                    <a:pt x="759" y="1235"/>
                    <a:pt x="1" y="11276"/>
                    <a:pt x="55" y="15649"/>
                  </a:cubicBezTo>
                  <a:cubicBezTo>
                    <a:pt x="109" y="20021"/>
                    <a:pt x="4482" y="20701"/>
                    <a:pt x="4482" y="20701"/>
                  </a:cubicBezTo>
                  <a:cubicBezTo>
                    <a:pt x="4482" y="20701"/>
                    <a:pt x="4394" y="25448"/>
                    <a:pt x="4460" y="26676"/>
                  </a:cubicBezTo>
                  <a:lnTo>
                    <a:pt x="14971" y="27516"/>
                  </a:lnTo>
                  <a:lnTo>
                    <a:pt x="16677" y="3654"/>
                  </a:lnTo>
                  <a:lnTo>
                    <a:pt x="16029" y="3156"/>
                  </a:lnTo>
                  <a:cubicBezTo>
                    <a:pt x="13326" y="1075"/>
                    <a:pt x="10057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5"/>
            <p:cNvSpPr/>
            <p:nvPr/>
          </p:nvSpPr>
          <p:spPr>
            <a:xfrm>
              <a:off x="4081930" y="561922"/>
              <a:ext cx="32942" cy="30838"/>
            </a:xfrm>
            <a:custGeom>
              <a:avLst/>
              <a:gdLst/>
              <a:ahLst/>
              <a:cxnLst/>
              <a:rect l="l" t="t" r="r" b="b"/>
              <a:pathLst>
                <a:path w="1370" h="1271" extrusionOk="0">
                  <a:moveTo>
                    <a:pt x="686" y="1"/>
                  </a:moveTo>
                  <a:cubicBezTo>
                    <a:pt x="441" y="1"/>
                    <a:pt x="216" y="141"/>
                    <a:pt x="110" y="365"/>
                  </a:cubicBezTo>
                  <a:cubicBezTo>
                    <a:pt x="1" y="597"/>
                    <a:pt x="41" y="872"/>
                    <a:pt x="214" y="1063"/>
                  </a:cubicBezTo>
                  <a:cubicBezTo>
                    <a:pt x="339" y="1201"/>
                    <a:pt x="511" y="1271"/>
                    <a:pt x="684" y="1271"/>
                  </a:cubicBezTo>
                  <a:cubicBezTo>
                    <a:pt x="837" y="1271"/>
                    <a:pt x="989" y="1216"/>
                    <a:pt x="1111" y="1106"/>
                  </a:cubicBezTo>
                  <a:cubicBezTo>
                    <a:pt x="1301" y="934"/>
                    <a:pt x="1369" y="664"/>
                    <a:pt x="1282" y="422"/>
                  </a:cubicBezTo>
                  <a:cubicBezTo>
                    <a:pt x="1195" y="180"/>
                    <a:pt x="971" y="14"/>
                    <a:pt x="715" y="1"/>
                  </a:cubicBezTo>
                  <a:cubicBezTo>
                    <a:pt x="705" y="1"/>
                    <a:pt x="695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5"/>
            <p:cNvSpPr/>
            <p:nvPr/>
          </p:nvSpPr>
          <p:spPr>
            <a:xfrm>
              <a:off x="4081930" y="550359"/>
              <a:ext cx="54903" cy="15419"/>
            </a:xfrm>
            <a:custGeom>
              <a:avLst/>
              <a:gdLst/>
              <a:ahLst/>
              <a:cxnLst/>
              <a:rect l="l" t="t" r="r" b="b"/>
              <a:pathLst>
                <a:path w="2272" h="634" extrusionOk="0">
                  <a:moveTo>
                    <a:pt x="1149" y="1"/>
                  </a:moveTo>
                  <a:cubicBezTo>
                    <a:pt x="1142" y="1"/>
                    <a:pt x="1135" y="1"/>
                    <a:pt x="1128" y="1"/>
                  </a:cubicBezTo>
                  <a:cubicBezTo>
                    <a:pt x="753" y="6"/>
                    <a:pt x="436" y="152"/>
                    <a:pt x="252" y="301"/>
                  </a:cubicBezTo>
                  <a:cubicBezTo>
                    <a:pt x="65" y="451"/>
                    <a:pt x="0" y="589"/>
                    <a:pt x="34" y="622"/>
                  </a:cubicBezTo>
                  <a:cubicBezTo>
                    <a:pt x="41" y="630"/>
                    <a:pt x="51" y="634"/>
                    <a:pt x="66" y="634"/>
                  </a:cubicBezTo>
                  <a:cubicBezTo>
                    <a:pt x="192" y="634"/>
                    <a:pt x="593" y="367"/>
                    <a:pt x="1133" y="365"/>
                  </a:cubicBezTo>
                  <a:cubicBezTo>
                    <a:pt x="1144" y="365"/>
                    <a:pt x="1155" y="365"/>
                    <a:pt x="1166" y="365"/>
                  </a:cubicBezTo>
                  <a:cubicBezTo>
                    <a:pt x="1687" y="365"/>
                    <a:pt x="2078" y="608"/>
                    <a:pt x="2205" y="608"/>
                  </a:cubicBezTo>
                  <a:cubicBezTo>
                    <a:pt x="2221" y="608"/>
                    <a:pt x="2232" y="604"/>
                    <a:pt x="2240" y="595"/>
                  </a:cubicBezTo>
                  <a:cubicBezTo>
                    <a:pt x="2272" y="561"/>
                    <a:pt x="2204" y="425"/>
                    <a:pt x="2013" y="280"/>
                  </a:cubicBezTo>
                  <a:cubicBezTo>
                    <a:pt x="1829" y="139"/>
                    <a:pt x="1515" y="1"/>
                    <a:pt x="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5"/>
            <p:cNvSpPr/>
            <p:nvPr/>
          </p:nvSpPr>
          <p:spPr>
            <a:xfrm>
              <a:off x="4246636" y="577341"/>
              <a:ext cx="32940" cy="30838"/>
            </a:xfrm>
            <a:custGeom>
              <a:avLst/>
              <a:gdLst/>
              <a:ahLst/>
              <a:cxnLst/>
              <a:rect l="l" t="t" r="r" b="b"/>
              <a:pathLst>
                <a:path w="1344" h="1271" extrusionOk="0">
                  <a:moveTo>
                    <a:pt x="668" y="0"/>
                  </a:moveTo>
                  <a:cubicBezTo>
                    <a:pt x="554" y="0"/>
                    <a:pt x="439" y="31"/>
                    <a:pt x="335" y="95"/>
                  </a:cubicBezTo>
                  <a:cubicBezTo>
                    <a:pt x="117" y="229"/>
                    <a:pt x="0" y="482"/>
                    <a:pt x="41" y="736"/>
                  </a:cubicBezTo>
                  <a:cubicBezTo>
                    <a:pt x="81" y="990"/>
                    <a:pt x="270" y="1194"/>
                    <a:pt x="521" y="1253"/>
                  </a:cubicBezTo>
                  <a:cubicBezTo>
                    <a:pt x="570" y="1265"/>
                    <a:pt x="619" y="1270"/>
                    <a:pt x="668" y="1270"/>
                  </a:cubicBezTo>
                  <a:cubicBezTo>
                    <a:pt x="868" y="1270"/>
                    <a:pt x="1061" y="1175"/>
                    <a:pt x="1182" y="1008"/>
                  </a:cubicBezTo>
                  <a:cubicBezTo>
                    <a:pt x="1333" y="799"/>
                    <a:pt x="1344" y="522"/>
                    <a:pt x="1208" y="303"/>
                  </a:cubicBezTo>
                  <a:cubicBezTo>
                    <a:pt x="1089" y="108"/>
                    <a:pt x="881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5"/>
            <p:cNvSpPr/>
            <p:nvPr/>
          </p:nvSpPr>
          <p:spPr>
            <a:xfrm>
              <a:off x="4246636" y="561922"/>
              <a:ext cx="54901" cy="15419"/>
            </a:xfrm>
            <a:custGeom>
              <a:avLst/>
              <a:gdLst/>
              <a:ahLst/>
              <a:cxnLst/>
              <a:rect l="l" t="t" r="r" b="b"/>
              <a:pathLst>
                <a:path w="2272" h="634" extrusionOk="0">
                  <a:moveTo>
                    <a:pt x="1150" y="0"/>
                  </a:moveTo>
                  <a:cubicBezTo>
                    <a:pt x="1142" y="0"/>
                    <a:pt x="1135" y="0"/>
                    <a:pt x="1128" y="1"/>
                  </a:cubicBezTo>
                  <a:cubicBezTo>
                    <a:pt x="753" y="6"/>
                    <a:pt x="436" y="152"/>
                    <a:pt x="252" y="300"/>
                  </a:cubicBezTo>
                  <a:cubicBezTo>
                    <a:pt x="65" y="450"/>
                    <a:pt x="0" y="589"/>
                    <a:pt x="34" y="622"/>
                  </a:cubicBezTo>
                  <a:cubicBezTo>
                    <a:pt x="41" y="630"/>
                    <a:pt x="51" y="633"/>
                    <a:pt x="66" y="633"/>
                  </a:cubicBezTo>
                  <a:cubicBezTo>
                    <a:pt x="192" y="633"/>
                    <a:pt x="594" y="367"/>
                    <a:pt x="1134" y="364"/>
                  </a:cubicBezTo>
                  <a:cubicBezTo>
                    <a:pt x="1144" y="364"/>
                    <a:pt x="1154" y="363"/>
                    <a:pt x="1164" y="363"/>
                  </a:cubicBezTo>
                  <a:cubicBezTo>
                    <a:pt x="1685" y="363"/>
                    <a:pt x="2078" y="607"/>
                    <a:pt x="2205" y="607"/>
                  </a:cubicBezTo>
                  <a:cubicBezTo>
                    <a:pt x="2220" y="607"/>
                    <a:pt x="2232" y="603"/>
                    <a:pt x="2239" y="595"/>
                  </a:cubicBezTo>
                  <a:cubicBezTo>
                    <a:pt x="2272" y="560"/>
                    <a:pt x="2204" y="424"/>
                    <a:pt x="2012" y="279"/>
                  </a:cubicBezTo>
                  <a:cubicBezTo>
                    <a:pt x="1829" y="137"/>
                    <a:pt x="1517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5"/>
            <p:cNvSpPr/>
            <p:nvPr/>
          </p:nvSpPr>
          <p:spPr>
            <a:xfrm>
              <a:off x="4144153" y="573487"/>
              <a:ext cx="51242" cy="131061"/>
            </a:xfrm>
            <a:custGeom>
              <a:avLst/>
              <a:gdLst/>
              <a:ahLst/>
              <a:cxnLst/>
              <a:rect l="l" t="t" r="r" b="b"/>
              <a:pathLst>
                <a:path w="2058" h="5283" extrusionOk="0">
                  <a:moveTo>
                    <a:pt x="1967" y="0"/>
                  </a:moveTo>
                  <a:cubicBezTo>
                    <a:pt x="1868" y="0"/>
                    <a:pt x="1269" y="1374"/>
                    <a:pt x="619" y="3097"/>
                  </a:cubicBezTo>
                  <a:cubicBezTo>
                    <a:pt x="464" y="3523"/>
                    <a:pt x="315" y="3929"/>
                    <a:pt x="168" y="4331"/>
                  </a:cubicBezTo>
                  <a:cubicBezTo>
                    <a:pt x="110" y="4512"/>
                    <a:pt x="0" y="4725"/>
                    <a:pt x="82" y="4986"/>
                  </a:cubicBezTo>
                  <a:cubicBezTo>
                    <a:pt x="126" y="5115"/>
                    <a:pt x="250" y="5209"/>
                    <a:pt x="354" y="5236"/>
                  </a:cubicBezTo>
                  <a:cubicBezTo>
                    <a:pt x="457" y="5269"/>
                    <a:pt x="547" y="5269"/>
                    <a:pt x="622" y="5272"/>
                  </a:cubicBezTo>
                  <a:cubicBezTo>
                    <a:pt x="825" y="5279"/>
                    <a:pt x="1003" y="5283"/>
                    <a:pt x="1150" y="5283"/>
                  </a:cubicBezTo>
                  <a:cubicBezTo>
                    <a:pt x="1444" y="5283"/>
                    <a:pt x="1614" y="5268"/>
                    <a:pt x="1617" y="5236"/>
                  </a:cubicBezTo>
                  <a:cubicBezTo>
                    <a:pt x="1620" y="5190"/>
                    <a:pt x="1249" y="5114"/>
                    <a:pt x="642" y="5031"/>
                  </a:cubicBezTo>
                  <a:cubicBezTo>
                    <a:pt x="485" y="5014"/>
                    <a:pt x="361" y="4978"/>
                    <a:pt x="350" y="4893"/>
                  </a:cubicBezTo>
                  <a:cubicBezTo>
                    <a:pt x="322" y="4798"/>
                    <a:pt x="383" y="4629"/>
                    <a:pt x="463" y="4442"/>
                  </a:cubicBezTo>
                  <a:cubicBezTo>
                    <a:pt x="618" y="4043"/>
                    <a:pt x="775" y="3640"/>
                    <a:pt x="939" y="3219"/>
                  </a:cubicBezTo>
                  <a:cubicBezTo>
                    <a:pt x="1598" y="1475"/>
                    <a:pt x="2058" y="35"/>
                    <a:pt x="1970" y="1"/>
                  </a:cubicBezTo>
                  <a:cubicBezTo>
                    <a:pt x="1969" y="1"/>
                    <a:pt x="1968" y="0"/>
                    <a:pt x="1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9" name="Google Shape;1844;p45"/>
            <p:cNvSpPr>
              <a:spLocks/>
            </p:cNvSpPr>
            <p:nvPr/>
          </p:nvSpPr>
          <p:spPr bwMode="auto">
            <a:xfrm>
              <a:off x="4160850" y="719450"/>
              <a:ext cx="81850" cy="40800"/>
            </a:xfrm>
            <a:custGeom>
              <a:avLst/>
              <a:gdLst>
                <a:gd name="T0" fmla="*/ 2954 w 3274"/>
                <a:gd name="T1" fmla="*/ 0 h 1632"/>
                <a:gd name="T2" fmla="*/ 2954 w 3274"/>
                <a:gd name="T3" fmla="*/ 0 h 1632"/>
                <a:gd name="T4" fmla="*/ 0 w 3274"/>
                <a:gd name="T5" fmla="*/ 858 h 1632"/>
                <a:gd name="T6" fmla="*/ 1370 w 3274"/>
                <a:gd name="T7" fmla="*/ 1632 h 1632"/>
                <a:gd name="T8" fmla="*/ 1964 w 3274"/>
                <a:gd name="T9" fmla="*/ 1521 h 1632"/>
                <a:gd name="T10" fmla="*/ 2954 w 3274"/>
                <a:gd name="T11" fmla="*/ 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4"/>
                <a:gd name="T19" fmla="*/ 0 h 1632"/>
                <a:gd name="T20" fmla="*/ 3274 w 3274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4" h="1632" extrusionOk="0">
                  <a:moveTo>
                    <a:pt x="2954" y="0"/>
                  </a:moveTo>
                  <a:lnTo>
                    <a:pt x="2954" y="0"/>
                  </a:lnTo>
                  <a:cubicBezTo>
                    <a:pt x="2165" y="315"/>
                    <a:pt x="1223" y="708"/>
                    <a:pt x="0" y="858"/>
                  </a:cubicBezTo>
                  <a:cubicBezTo>
                    <a:pt x="0" y="858"/>
                    <a:pt x="485" y="1632"/>
                    <a:pt x="1370" y="1632"/>
                  </a:cubicBezTo>
                  <a:cubicBezTo>
                    <a:pt x="1551" y="1632"/>
                    <a:pt x="1750" y="1599"/>
                    <a:pt x="1964" y="1521"/>
                  </a:cubicBezTo>
                  <a:cubicBezTo>
                    <a:pt x="3273" y="1042"/>
                    <a:pt x="2954" y="0"/>
                    <a:pt x="295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45" name="Google Shape;1845;p45"/>
            <p:cNvSpPr/>
            <p:nvPr/>
          </p:nvSpPr>
          <p:spPr>
            <a:xfrm>
              <a:off x="4177093" y="847172"/>
              <a:ext cx="142745" cy="69385"/>
            </a:xfrm>
            <a:custGeom>
              <a:avLst/>
              <a:gdLst/>
              <a:ahLst/>
              <a:cxnLst/>
              <a:rect l="l" t="t" r="r" b="b"/>
              <a:pathLst>
                <a:path w="5712" h="2788" extrusionOk="0">
                  <a:moveTo>
                    <a:pt x="5711" y="0"/>
                  </a:moveTo>
                  <a:lnTo>
                    <a:pt x="5711" y="0"/>
                  </a:lnTo>
                  <a:cubicBezTo>
                    <a:pt x="3350" y="1483"/>
                    <a:pt x="1101" y="1628"/>
                    <a:pt x="310" y="1628"/>
                  </a:cubicBezTo>
                  <a:cubicBezTo>
                    <a:pt x="118" y="1628"/>
                    <a:pt x="11" y="1619"/>
                    <a:pt x="11" y="1619"/>
                  </a:cubicBezTo>
                  <a:lnTo>
                    <a:pt x="1" y="2753"/>
                  </a:lnTo>
                  <a:cubicBezTo>
                    <a:pt x="257" y="2776"/>
                    <a:pt x="504" y="2787"/>
                    <a:pt x="740" y="2787"/>
                  </a:cubicBezTo>
                  <a:cubicBezTo>
                    <a:pt x="4517" y="2787"/>
                    <a:pt x="5711" y="1"/>
                    <a:pt x="5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5"/>
            <p:cNvSpPr/>
            <p:nvPr/>
          </p:nvSpPr>
          <p:spPr>
            <a:xfrm>
              <a:off x="4081930" y="346057"/>
              <a:ext cx="439213" cy="265977"/>
            </a:xfrm>
            <a:custGeom>
              <a:avLst/>
              <a:gdLst/>
              <a:ahLst/>
              <a:cxnLst/>
              <a:rect l="l" t="t" r="r" b="b"/>
              <a:pathLst>
                <a:path w="17506" h="10701" extrusionOk="0">
                  <a:moveTo>
                    <a:pt x="8043" y="0"/>
                  </a:moveTo>
                  <a:lnTo>
                    <a:pt x="3529" y="300"/>
                  </a:lnTo>
                  <a:lnTo>
                    <a:pt x="1" y="990"/>
                  </a:lnTo>
                  <a:lnTo>
                    <a:pt x="1" y="3403"/>
                  </a:lnTo>
                  <a:cubicBezTo>
                    <a:pt x="1" y="3403"/>
                    <a:pt x="1145" y="4065"/>
                    <a:pt x="2973" y="4065"/>
                  </a:cubicBezTo>
                  <a:cubicBezTo>
                    <a:pt x="3879" y="4065"/>
                    <a:pt x="4953" y="3902"/>
                    <a:pt x="6140" y="3416"/>
                  </a:cubicBezTo>
                  <a:cubicBezTo>
                    <a:pt x="7773" y="2746"/>
                    <a:pt x="9567" y="2369"/>
                    <a:pt x="10693" y="2369"/>
                  </a:cubicBezTo>
                  <a:cubicBezTo>
                    <a:pt x="11187" y="2369"/>
                    <a:pt x="11553" y="2442"/>
                    <a:pt x="11720" y="2594"/>
                  </a:cubicBezTo>
                  <a:cubicBezTo>
                    <a:pt x="12269" y="3092"/>
                    <a:pt x="12219" y="5437"/>
                    <a:pt x="14413" y="6284"/>
                  </a:cubicBezTo>
                  <a:cubicBezTo>
                    <a:pt x="14413" y="6284"/>
                    <a:pt x="13932" y="10700"/>
                    <a:pt x="15700" y="10700"/>
                  </a:cubicBezTo>
                  <a:cubicBezTo>
                    <a:pt x="15706" y="10700"/>
                    <a:pt x="15711" y="10700"/>
                    <a:pt x="15717" y="10700"/>
                  </a:cubicBezTo>
                  <a:cubicBezTo>
                    <a:pt x="17505" y="10673"/>
                    <a:pt x="16905" y="3691"/>
                    <a:pt x="16905" y="3691"/>
                  </a:cubicBezTo>
                  <a:lnTo>
                    <a:pt x="12717" y="1247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5"/>
            <p:cNvSpPr/>
            <p:nvPr/>
          </p:nvSpPr>
          <p:spPr>
            <a:xfrm>
              <a:off x="4462582" y="573487"/>
              <a:ext cx="80522" cy="111786"/>
            </a:xfrm>
            <a:custGeom>
              <a:avLst/>
              <a:gdLst/>
              <a:ahLst/>
              <a:cxnLst/>
              <a:rect l="l" t="t" r="r" b="b"/>
              <a:pathLst>
                <a:path w="3143" h="4565" extrusionOk="0">
                  <a:moveTo>
                    <a:pt x="1139" y="1"/>
                  </a:moveTo>
                  <a:cubicBezTo>
                    <a:pt x="624" y="1"/>
                    <a:pt x="202" y="127"/>
                    <a:pt x="174" y="139"/>
                  </a:cubicBezTo>
                  <a:cubicBezTo>
                    <a:pt x="174" y="139"/>
                    <a:pt x="0" y="4344"/>
                    <a:pt x="3" y="4430"/>
                  </a:cubicBezTo>
                  <a:cubicBezTo>
                    <a:pt x="4" y="4460"/>
                    <a:pt x="363" y="4565"/>
                    <a:pt x="835" y="4565"/>
                  </a:cubicBezTo>
                  <a:cubicBezTo>
                    <a:pt x="1725" y="4565"/>
                    <a:pt x="3020" y="4192"/>
                    <a:pt x="3082" y="2239"/>
                  </a:cubicBezTo>
                  <a:cubicBezTo>
                    <a:pt x="3142" y="360"/>
                    <a:pt x="2008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5"/>
            <p:cNvSpPr/>
            <p:nvPr/>
          </p:nvSpPr>
          <p:spPr>
            <a:xfrm>
              <a:off x="4488203" y="596616"/>
              <a:ext cx="32940" cy="65529"/>
            </a:xfrm>
            <a:custGeom>
              <a:avLst/>
              <a:gdLst/>
              <a:ahLst/>
              <a:cxnLst/>
              <a:rect l="l" t="t" r="r" b="b"/>
              <a:pathLst>
                <a:path w="1398" h="2607" extrusionOk="0">
                  <a:moveTo>
                    <a:pt x="635" y="0"/>
                  </a:moveTo>
                  <a:cubicBezTo>
                    <a:pt x="547" y="0"/>
                    <a:pt x="466" y="26"/>
                    <a:pt x="407" y="72"/>
                  </a:cubicBezTo>
                  <a:cubicBezTo>
                    <a:pt x="345" y="117"/>
                    <a:pt x="302" y="182"/>
                    <a:pt x="283" y="255"/>
                  </a:cubicBezTo>
                  <a:cubicBezTo>
                    <a:pt x="256" y="372"/>
                    <a:pt x="303" y="431"/>
                    <a:pt x="315" y="431"/>
                  </a:cubicBezTo>
                  <a:cubicBezTo>
                    <a:pt x="316" y="431"/>
                    <a:pt x="317" y="431"/>
                    <a:pt x="317" y="431"/>
                  </a:cubicBezTo>
                  <a:cubicBezTo>
                    <a:pt x="333" y="426"/>
                    <a:pt x="316" y="366"/>
                    <a:pt x="359" y="284"/>
                  </a:cubicBezTo>
                  <a:cubicBezTo>
                    <a:pt x="391" y="215"/>
                    <a:pt x="476" y="140"/>
                    <a:pt x="594" y="140"/>
                  </a:cubicBezTo>
                  <a:cubicBezTo>
                    <a:pt x="618" y="140"/>
                    <a:pt x="644" y="143"/>
                    <a:pt x="672" y="151"/>
                  </a:cubicBezTo>
                  <a:cubicBezTo>
                    <a:pt x="828" y="184"/>
                    <a:pt x="966" y="341"/>
                    <a:pt x="1050" y="562"/>
                  </a:cubicBezTo>
                  <a:cubicBezTo>
                    <a:pt x="1145" y="800"/>
                    <a:pt x="1187" y="1056"/>
                    <a:pt x="1171" y="1312"/>
                  </a:cubicBezTo>
                  <a:cubicBezTo>
                    <a:pt x="1140" y="1852"/>
                    <a:pt x="858" y="2345"/>
                    <a:pt x="538" y="2451"/>
                  </a:cubicBezTo>
                  <a:cubicBezTo>
                    <a:pt x="483" y="2469"/>
                    <a:pt x="426" y="2478"/>
                    <a:pt x="369" y="2478"/>
                  </a:cubicBezTo>
                  <a:cubicBezTo>
                    <a:pt x="294" y="2478"/>
                    <a:pt x="218" y="2462"/>
                    <a:pt x="149" y="2430"/>
                  </a:cubicBezTo>
                  <a:cubicBezTo>
                    <a:pt x="70" y="2391"/>
                    <a:pt x="32" y="2348"/>
                    <a:pt x="16" y="2348"/>
                  </a:cubicBezTo>
                  <a:cubicBezTo>
                    <a:pt x="14" y="2348"/>
                    <a:pt x="13" y="2348"/>
                    <a:pt x="11" y="2349"/>
                  </a:cubicBezTo>
                  <a:cubicBezTo>
                    <a:pt x="0" y="2353"/>
                    <a:pt x="15" y="2421"/>
                    <a:pt x="105" y="2496"/>
                  </a:cubicBezTo>
                  <a:cubicBezTo>
                    <a:pt x="173" y="2553"/>
                    <a:pt x="292" y="2607"/>
                    <a:pt x="439" y="2607"/>
                  </a:cubicBezTo>
                  <a:cubicBezTo>
                    <a:pt x="483" y="2607"/>
                    <a:pt x="530" y="2602"/>
                    <a:pt x="579" y="2591"/>
                  </a:cubicBezTo>
                  <a:cubicBezTo>
                    <a:pt x="1015" y="2480"/>
                    <a:pt x="1342" y="1926"/>
                    <a:pt x="1380" y="1324"/>
                  </a:cubicBezTo>
                  <a:cubicBezTo>
                    <a:pt x="1398" y="1037"/>
                    <a:pt x="1345" y="748"/>
                    <a:pt x="1226" y="486"/>
                  </a:cubicBezTo>
                  <a:cubicBezTo>
                    <a:pt x="1128" y="247"/>
                    <a:pt x="927" y="28"/>
                    <a:pt x="696" y="5"/>
                  </a:cubicBezTo>
                  <a:cubicBezTo>
                    <a:pt x="676" y="2"/>
                    <a:pt x="655" y="0"/>
                    <a:pt x="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5"/>
            <p:cNvSpPr/>
            <p:nvPr/>
          </p:nvSpPr>
          <p:spPr>
            <a:xfrm>
              <a:off x="4085591" y="523375"/>
              <a:ext cx="73202" cy="19275"/>
            </a:xfrm>
            <a:custGeom>
              <a:avLst/>
              <a:gdLst/>
              <a:ahLst/>
              <a:cxnLst/>
              <a:rect l="l" t="t" r="r" b="b"/>
              <a:pathLst>
                <a:path w="2894" h="783" extrusionOk="0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9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1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3" y="761"/>
                    <a:pt x="2789" y="697"/>
                  </a:cubicBezTo>
                  <a:cubicBezTo>
                    <a:pt x="2893" y="538"/>
                    <a:pt x="2337" y="40"/>
                    <a:pt x="1467" y="3"/>
                  </a:cubicBezTo>
                  <a:cubicBezTo>
                    <a:pt x="1429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5"/>
            <p:cNvSpPr/>
            <p:nvPr/>
          </p:nvSpPr>
          <p:spPr>
            <a:xfrm>
              <a:off x="4253956" y="523375"/>
              <a:ext cx="73202" cy="19275"/>
            </a:xfrm>
            <a:custGeom>
              <a:avLst/>
              <a:gdLst/>
              <a:ahLst/>
              <a:cxnLst/>
              <a:rect l="l" t="t" r="r" b="b"/>
              <a:pathLst>
                <a:path w="2894" h="783" extrusionOk="0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8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0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4" y="761"/>
                    <a:pt x="2790" y="697"/>
                  </a:cubicBezTo>
                  <a:cubicBezTo>
                    <a:pt x="2894" y="538"/>
                    <a:pt x="2337" y="40"/>
                    <a:pt x="1466" y="3"/>
                  </a:cubicBezTo>
                  <a:cubicBezTo>
                    <a:pt x="1428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5"/>
            <p:cNvSpPr/>
            <p:nvPr/>
          </p:nvSpPr>
          <p:spPr>
            <a:xfrm>
              <a:off x="4030689" y="238125"/>
              <a:ext cx="527056" cy="258268"/>
            </a:xfrm>
            <a:custGeom>
              <a:avLst/>
              <a:gdLst/>
              <a:ahLst/>
              <a:cxnLst/>
              <a:rect l="l" t="t" r="r" b="b"/>
              <a:pathLst>
                <a:path w="21014" h="10375" extrusionOk="0">
                  <a:moveTo>
                    <a:pt x="6761" y="1"/>
                  </a:moveTo>
                  <a:cubicBezTo>
                    <a:pt x="6025" y="1"/>
                    <a:pt x="5281" y="120"/>
                    <a:pt x="4573" y="316"/>
                  </a:cubicBezTo>
                  <a:cubicBezTo>
                    <a:pt x="3390" y="640"/>
                    <a:pt x="2240" y="1183"/>
                    <a:pt x="1384" y="2062"/>
                  </a:cubicBezTo>
                  <a:cubicBezTo>
                    <a:pt x="527" y="2941"/>
                    <a:pt x="1" y="4187"/>
                    <a:pt x="173" y="5401"/>
                  </a:cubicBezTo>
                  <a:cubicBezTo>
                    <a:pt x="346" y="6614"/>
                    <a:pt x="1310" y="7730"/>
                    <a:pt x="2526" y="7892"/>
                  </a:cubicBezTo>
                  <a:cubicBezTo>
                    <a:pt x="2526" y="7892"/>
                    <a:pt x="3148" y="8037"/>
                    <a:pt x="4066" y="8037"/>
                  </a:cubicBezTo>
                  <a:cubicBezTo>
                    <a:pt x="5058" y="8037"/>
                    <a:pt x="6395" y="7867"/>
                    <a:pt x="7661" y="7159"/>
                  </a:cubicBezTo>
                  <a:cubicBezTo>
                    <a:pt x="8763" y="6543"/>
                    <a:pt x="10318" y="6375"/>
                    <a:pt x="11692" y="6375"/>
                  </a:cubicBezTo>
                  <a:cubicBezTo>
                    <a:pt x="13360" y="6375"/>
                    <a:pt x="14761" y="6623"/>
                    <a:pt x="14761" y="6623"/>
                  </a:cubicBezTo>
                  <a:lnTo>
                    <a:pt x="14798" y="7489"/>
                  </a:lnTo>
                  <a:cubicBezTo>
                    <a:pt x="15318" y="8210"/>
                    <a:pt x="15846" y="8939"/>
                    <a:pt x="16535" y="9501"/>
                  </a:cubicBezTo>
                  <a:cubicBezTo>
                    <a:pt x="17158" y="10010"/>
                    <a:pt x="17938" y="10375"/>
                    <a:pt x="18737" y="10375"/>
                  </a:cubicBezTo>
                  <a:cubicBezTo>
                    <a:pt x="18820" y="10375"/>
                    <a:pt x="18903" y="10371"/>
                    <a:pt x="18987" y="10363"/>
                  </a:cubicBezTo>
                  <a:cubicBezTo>
                    <a:pt x="19872" y="10276"/>
                    <a:pt x="20727" y="9631"/>
                    <a:pt x="20877" y="8755"/>
                  </a:cubicBezTo>
                  <a:cubicBezTo>
                    <a:pt x="21014" y="7952"/>
                    <a:pt x="20395" y="7068"/>
                    <a:pt x="19608" y="6987"/>
                  </a:cubicBezTo>
                  <a:lnTo>
                    <a:pt x="19608" y="6987"/>
                  </a:lnTo>
                  <a:cubicBezTo>
                    <a:pt x="20107" y="6922"/>
                    <a:pt x="20535" y="6400"/>
                    <a:pt x="20438" y="5894"/>
                  </a:cubicBezTo>
                  <a:cubicBezTo>
                    <a:pt x="20356" y="5460"/>
                    <a:pt x="19911" y="5157"/>
                    <a:pt x="19478" y="5157"/>
                  </a:cubicBezTo>
                  <a:cubicBezTo>
                    <a:pt x="19450" y="5157"/>
                    <a:pt x="19422" y="5158"/>
                    <a:pt x="19394" y="5161"/>
                  </a:cubicBezTo>
                  <a:lnTo>
                    <a:pt x="19394" y="5161"/>
                  </a:lnTo>
                  <a:cubicBezTo>
                    <a:pt x="19886" y="4855"/>
                    <a:pt x="19981" y="3955"/>
                    <a:pt x="19533" y="3494"/>
                  </a:cubicBezTo>
                  <a:cubicBezTo>
                    <a:pt x="19194" y="3145"/>
                    <a:pt x="18713" y="3014"/>
                    <a:pt x="18218" y="3014"/>
                  </a:cubicBezTo>
                  <a:cubicBezTo>
                    <a:pt x="17932" y="3014"/>
                    <a:pt x="17641" y="3058"/>
                    <a:pt x="17369" y="3129"/>
                  </a:cubicBezTo>
                  <a:cubicBezTo>
                    <a:pt x="16626" y="3323"/>
                    <a:pt x="15922" y="3682"/>
                    <a:pt x="15157" y="3746"/>
                  </a:cubicBezTo>
                  <a:cubicBezTo>
                    <a:pt x="15074" y="3753"/>
                    <a:pt x="14991" y="3756"/>
                    <a:pt x="14908" y="3756"/>
                  </a:cubicBezTo>
                  <a:cubicBezTo>
                    <a:pt x="13801" y="3756"/>
                    <a:pt x="12757" y="3154"/>
                    <a:pt x="11869" y="2471"/>
                  </a:cubicBezTo>
                  <a:cubicBezTo>
                    <a:pt x="10915" y="1738"/>
                    <a:pt x="10029" y="877"/>
                    <a:pt x="8921" y="410"/>
                  </a:cubicBezTo>
                  <a:cubicBezTo>
                    <a:pt x="8237" y="122"/>
                    <a:pt x="7503" y="1"/>
                    <a:pt x="6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7" name="Google Shape;1852;p45"/>
            <p:cNvSpPr>
              <a:spLocks/>
            </p:cNvSpPr>
            <p:nvPr/>
          </p:nvSpPr>
          <p:spPr bwMode="auto">
            <a:xfrm>
              <a:off x="4067625" y="312100"/>
              <a:ext cx="448600" cy="118500"/>
            </a:xfrm>
            <a:custGeom>
              <a:avLst/>
              <a:gdLst>
                <a:gd name="T0" fmla="*/ 4197 w 17944"/>
                <a:gd name="T1" fmla="*/ 0 h 4740"/>
                <a:gd name="T2" fmla="*/ 3538 w 17944"/>
                <a:gd name="T3" fmla="*/ 40 h 4740"/>
                <a:gd name="T4" fmla="*/ 566 w 17944"/>
                <a:gd name="T5" fmla="*/ 1709 h 4740"/>
                <a:gd name="T6" fmla="*/ 130 w 17944"/>
                <a:gd name="T7" fmla="*/ 3972 h 4740"/>
                <a:gd name="T8" fmla="*/ 361 w 17944"/>
                <a:gd name="T9" fmla="*/ 4564 h 4740"/>
                <a:gd name="T10" fmla="*/ 495 w 17944"/>
                <a:gd name="T11" fmla="*/ 4740 h 4740"/>
                <a:gd name="T12" fmla="*/ 496 w 17944"/>
                <a:gd name="T13" fmla="*/ 4739 h 4740"/>
                <a:gd name="T14" fmla="*/ 253 w 17944"/>
                <a:gd name="T15" fmla="*/ 3948 h 4740"/>
                <a:gd name="T16" fmla="*/ 754 w 17944"/>
                <a:gd name="T17" fmla="*/ 1834 h 4740"/>
                <a:gd name="T18" fmla="*/ 3571 w 17944"/>
                <a:gd name="T19" fmla="*/ 332 h 4740"/>
                <a:gd name="T20" fmla="*/ 4138 w 17944"/>
                <a:gd name="T21" fmla="*/ 301 h 4740"/>
                <a:gd name="T22" fmla="*/ 7559 w 17944"/>
                <a:gd name="T23" fmla="*/ 1074 h 4740"/>
                <a:gd name="T24" fmla="*/ 11511 w 17944"/>
                <a:gd name="T25" fmla="*/ 2449 h 4740"/>
                <a:gd name="T26" fmla="*/ 13571 w 17944"/>
                <a:gd name="T27" fmla="*/ 2657 h 4740"/>
                <a:gd name="T28" fmla="*/ 14940 w 17944"/>
                <a:gd name="T29" fmla="*/ 2566 h 4740"/>
                <a:gd name="T30" fmla="*/ 17179 w 17944"/>
                <a:gd name="T31" fmla="*/ 1996 h 4740"/>
                <a:gd name="T32" fmla="*/ 17752 w 17944"/>
                <a:gd name="T33" fmla="*/ 1740 h 4740"/>
                <a:gd name="T34" fmla="*/ 17940 w 17944"/>
                <a:gd name="T35" fmla="*/ 1626 h 4740"/>
                <a:gd name="T36" fmla="*/ 17927 w 17944"/>
                <a:gd name="T37" fmla="*/ 1620 h 4740"/>
                <a:gd name="T38" fmla="*/ 14913 w 17944"/>
                <a:gd name="T39" fmla="*/ 2343 h 4740"/>
                <a:gd name="T40" fmla="*/ 13812 w 17944"/>
                <a:gd name="T41" fmla="*/ 2401 h 4740"/>
                <a:gd name="T42" fmla="*/ 11572 w 17944"/>
                <a:gd name="T43" fmla="*/ 2162 h 4740"/>
                <a:gd name="T44" fmla="*/ 7672 w 17944"/>
                <a:gd name="T45" fmla="*/ 777 h 4740"/>
                <a:gd name="T46" fmla="*/ 4197 w 17944"/>
                <a:gd name="T47" fmla="*/ 0 h 47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944"/>
                <a:gd name="T73" fmla="*/ 0 h 4740"/>
                <a:gd name="T74" fmla="*/ 17944 w 17944"/>
                <a:gd name="T75" fmla="*/ 4740 h 47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944" h="4740" extrusionOk="0">
                  <a:moveTo>
                    <a:pt x="4197" y="0"/>
                  </a:moveTo>
                  <a:cubicBezTo>
                    <a:pt x="3975" y="0"/>
                    <a:pt x="3755" y="13"/>
                    <a:pt x="3538" y="40"/>
                  </a:cubicBezTo>
                  <a:cubicBezTo>
                    <a:pt x="2227" y="185"/>
                    <a:pt x="1112" y="855"/>
                    <a:pt x="566" y="1709"/>
                  </a:cubicBezTo>
                  <a:cubicBezTo>
                    <a:pt x="18" y="2565"/>
                    <a:pt x="1" y="3441"/>
                    <a:pt x="130" y="3972"/>
                  </a:cubicBezTo>
                  <a:cubicBezTo>
                    <a:pt x="190" y="4244"/>
                    <a:pt x="294" y="4437"/>
                    <a:pt x="361" y="4564"/>
                  </a:cubicBezTo>
                  <a:cubicBezTo>
                    <a:pt x="438" y="4680"/>
                    <a:pt x="483" y="4740"/>
                    <a:pt x="495" y="4740"/>
                  </a:cubicBezTo>
                  <a:cubicBezTo>
                    <a:pt x="495" y="4740"/>
                    <a:pt x="495" y="4740"/>
                    <a:pt x="496" y="4739"/>
                  </a:cubicBezTo>
                  <a:cubicBezTo>
                    <a:pt x="527" y="4724"/>
                    <a:pt x="341" y="4472"/>
                    <a:pt x="253" y="3948"/>
                  </a:cubicBezTo>
                  <a:cubicBezTo>
                    <a:pt x="165" y="3437"/>
                    <a:pt x="220" y="2615"/>
                    <a:pt x="754" y="1834"/>
                  </a:cubicBezTo>
                  <a:cubicBezTo>
                    <a:pt x="1280" y="1063"/>
                    <a:pt x="2328" y="453"/>
                    <a:pt x="3571" y="332"/>
                  </a:cubicBezTo>
                  <a:cubicBezTo>
                    <a:pt x="3757" y="311"/>
                    <a:pt x="3946" y="301"/>
                    <a:pt x="4138" y="301"/>
                  </a:cubicBezTo>
                  <a:cubicBezTo>
                    <a:pt x="5229" y="301"/>
                    <a:pt x="6399" y="624"/>
                    <a:pt x="7559" y="1074"/>
                  </a:cubicBezTo>
                  <a:cubicBezTo>
                    <a:pt x="8926" y="1604"/>
                    <a:pt x="10229" y="2196"/>
                    <a:pt x="11511" y="2449"/>
                  </a:cubicBezTo>
                  <a:cubicBezTo>
                    <a:pt x="12190" y="2588"/>
                    <a:pt x="12880" y="2657"/>
                    <a:pt x="13571" y="2657"/>
                  </a:cubicBezTo>
                  <a:cubicBezTo>
                    <a:pt x="14028" y="2657"/>
                    <a:pt x="14486" y="2627"/>
                    <a:pt x="14940" y="2566"/>
                  </a:cubicBezTo>
                  <a:cubicBezTo>
                    <a:pt x="15911" y="2433"/>
                    <a:pt x="16672" y="2196"/>
                    <a:pt x="17179" y="1996"/>
                  </a:cubicBezTo>
                  <a:cubicBezTo>
                    <a:pt x="17432" y="1894"/>
                    <a:pt x="17625" y="1808"/>
                    <a:pt x="17752" y="1740"/>
                  </a:cubicBezTo>
                  <a:cubicBezTo>
                    <a:pt x="17879" y="1675"/>
                    <a:pt x="17944" y="1636"/>
                    <a:pt x="17940" y="1626"/>
                  </a:cubicBezTo>
                  <a:cubicBezTo>
                    <a:pt x="17938" y="1622"/>
                    <a:pt x="17934" y="1620"/>
                    <a:pt x="17927" y="1620"/>
                  </a:cubicBezTo>
                  <a:cubicBezTo>
                    <a:pt x="17798" y="1620"/>
                    <a:pt x="16725" y="2144"/>
                    <a:pt x="14913" y="2343"/>
                  </a:cubicBezTo>
                  <a:cubicBezTo>
                    <a:pt x="14547" y="2382"/>
                    <a:pt x="14179" y="2401"/>
                    <a:pt x="13812" y="2401"/>
                  </a:cubicBezTo>
                  <a:cubicBezTo>
                    <a:pt x="13060" y="2401"/>
                    <a:pt x="12309" y="2321"/>
                    <a:pt x="11572" y="2162"/>
                  </a:cubicBezTo>
                  <a:cubicBezTo>
                    <a:pt x="10333" y="1902"/>
                    <a:pt x="9057" y="1313"/>
                    <a:pt x="7672" y="777"/>
                  </a:cubicBezTo>
                  <a:cubicBezTo>
                    <a:pt x="6520" y="329"/>
                    <a:pt x="5328" y="0"/>
                    <a:pt x="419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68" name="Google Shape;1853;p45"/>
            <p:cNvSpPr>
              <a:spLocks/>
            </p:cNvSpPr>
            <p:nvPr/>
          </p:nvSpPr>
          <p:spPr bwMode="auto">
            <a:xfrm>
              <a:off x="4418550" y="471000"/>
              <a:ext cx="116675" cy="34300"/>
            </a:xfrm>
            <a:custGeom>
              <a:avLst/>
              <a:gdLst>
                <a:gd name="T0" fmla="*/ 4626 w 4667"/>
                <a:gd name="T1" fmla="*/ 1 h 1372"/>
                <a:gd name="T2" fmla="*/ 4029 w 4667"/>
                <a:gd name="T3" fmla="*/ 449 h 1372"/>
                <a:gd name="T4" fmla="*/ 2404 w 4667"/>
                <a:gd name="T5" fmla="*/ 1043 h 1372"/>
                <a:gd name="T6" fmla="*/ 2148 w 4667"/>
                <a:gd name="T7" fmla="*/ 1054 h 1372"/>
                <a:gd name="T8" fmla="*/ 701 w 4667"/>
                <a:gd name="T9" fmla="*/ 728 h 1372"/>
                <a:gd name="T10" fmla="*/ 42 w 4667"/>
                <a:gd name="T11" fmla="*/ 387 h 1372"/>
                <a:gd name="T12" fmla="*/ 28 w 4667"/>
                <a:gd name="T13" fmla="*/ 392 h 1372"/>
                <a:gd name="T14" fmla="*/ 594 w 4667"/>
                <a:gd name="T15" fmla="*/ 927 h 1372"/>
                <a:gd name="T16" fmla="*/ 2182 w 4667"/>
                <a:gd name="T17" fmla="*/ 1371 h 1372"/>
                <a:gd name="T18" fmla="*/ 2430 w 4667"/>
                <a:gd name="T19" fmla="*/ 1361 h 1372"/>
                <a:gd name="T20" fmla="*/ 4167 w 4667"/>
                <a:gd name="T21" fmla="*/ 626 h 1372"/>
                <a:gd name="T22" fmla="*/ 4635 w 4667"/>
                <a:gd name="T23" fmla="*/ 4 h 1372"/>
                <a:gd name="T24" fmla="*/ 4626 w 4667"/>
                <a:gd name="T25" fmla="*/ 1 h 1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67"/>
                <a:gd name="T40" fmla="*/ 0 h 1372"/>
                <a:gd name="T41" fmla="*/ 4667 w 4667"/>
                <a:gd name="T42" fmla="*/ 1372 h 1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67" h="1372" extrusionOk="0">
                  <a:moveTo>
                    <a:pt x="4626" y="1"/>
                  </a:moveTo>
                  <a:cubicBezTo>
                    <a:pt x="4572" y="1"/>
                    <a:pt x="4380" y="208"/>
                    <a:pt x="4029" y="449"/>
                  </a:cubicBezTo>
                  <a:cubicBezTo>
                    <a:pt x="3659" y="705"/>
                    <a:pt x="3083" y="986"/>
                    <a:pt x="2404" y="1043"/>
                  </a:cubicBezTo>
                  <a:cubicBezTo>
                    <a:pt x="2317" y="1050"/>
                    <a:pt x="2232" y="1054"/>
                    <a:pt x="2148" y="1054"/>
                  </a:cubicBezTo>
                  <a:cubicBezTo>
                    <a:pt x="1571" y="1054"/>
                    <a:pt x="1057" y="896"/>
                    <a:pt x="701" y="728"/>
                  </a:cubicBezTo>
                  <a:cubicBezTo>
                    <a:pt x="325" y="554"/>
                    <a:pt x="103" y="387"/>
                    <a:pt x="42" y="387"/>
                  </a:cubicBezTo>
                  <a:cubicBezTo>
                    <a:pt x="36" y="387"/>
                    <a:pt x="31" y="388"/>
                    <a:pt x="28" y="392"/>
                  </a:cubicBezTo>
                  <a:cubicBezTo>
                    <a:pt x="1" y="417"/>
                    <a:pt x="179" y="667"/>
                    <a:pt x="594" y="927"/>
                  </a:cubicBezTo>
                  <a:cubicBezTo>
                    <a:pt x="957" y="1156"/>
                    <a:pt x="1528" y="1371"/>
                    <a:pt x="2182" y="1371"/>
                  </a:cubicBezTo>
                  <a:cubicBezTo>
                    <a:pt x="2263" y="1371"/>
                    <a:pt x="2346" y="1368"/>
                    <a:pt x="2430" y="1361"/>
                  </a:cubicBezTo>
                  <a:cubicBezTo>
                    <a:pt x="3187" y="1296"/>
                    <a:pt x="3809" y="948"/>
                    <a:pt x="4167" y="626"/>
                  </a:cubicBezTo>
                  <a:cubicBezTo>
                    <a:pt x="4533" y="301"/>
                    <a:pt x="4667" y="25"/>
                    <a:pt x="4635" y="4"/>
                  </a:cubicBezTo>
                  <a:cubicBezTo>
                    <a:pt x="4633" y="2"/>
                    <a:pt x="4630" y="1"/>
                    <a:pt x="462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69" name="Google Shape;1854;p45"/>
            <p:cNvSpPr>
              <a:spLocks/>
            </p:cNvSpPr>
            <p:nvPr/>
          </p:nvSpPr>
          <p:spPr bwMode="auto">
            <a:xfrm>
              <a:off x="4464800" y="431500"/>
              <a:ext cx="53150" cy="28175"/>
            </a:xfrm>
            <a:custGeom>
              <a:avLst/>
              <a:gdLst>
                <a:gd name="T0" fmla="*/ 2034 w 2126"/>
                <a:gd name="T1" fmla="*/ 0 h 1127"/>
                <a:gd name="T2" fmla="*/ 1060 w 2126"/>
                <a:gd name="T3" fmla="*/ 594 h 1127"/>
                <a:gd name="T4" fmla="*/ 6 w 2126"/>
                <a:gd name="T5" fmla="*/ 1063 h 1127"/>
                <a:gd name="T6" fmla="*/ 261 w 2126"/>
                <a:gd name="T7" fmla="*/ 1127 h 1127"/>
                <a:gd name="T8" fmla="*/ 1206 w 2126"/>
                <a:gd name="T9" fmla="*/ 877 h 1127"/>
                <a:gd name="T10" fmla="*/ 2055 w 2126"/>
                <a:gd name="T11" fmla="*/ 7 h 1127"/>
                <a:gd name="T12" fmla="*/ 2034 w 2126"/>
                <a:gd name="T13" fmla="*/ 0 h 1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6"/>
                <a:gd name="T22" fmla="*/ 0 h 1127"/>
                <a:gd name="T23" fmla="*/ 2126 w 2126"/>
                <a:gd name="T24" fmla="*/ 1127 h 1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6" h="1127" extrusionOk="0">
                  <a:moveTo>
                    <a:pt x="2034" y="0"/>
                  </a:moveTo>
                  <a:cubicBezTo>
                    <a:pt x="1928" y="0"/>
                    <a:pt x="1573" y="334"/>
                    <a:pt x="1060" y="594"/>
                  </a:cubicBezTo>
                  <a:cubicBezTo>
                    <a:pt x="511" y="882"/>
                    <a:pt x="0" y="971"/>
                    <a:pt x="6" y="1063"/>
                  </a:cubicBezTo>
                  <a:cubicBezTo>
                    <a:pt x="4" y="1097"/>
                    <a:pt x="102" y="1127"/>
                    <a:pt x="261" y="1127"/>
                  </a:cubicBezTo>
                  <a:cubicBezTo>
                    <a:pt x="489" y="1127"/>
                    <a:pt x="841" y="1067"/>
                    <a:pt x="1206" y="877"/>
                  </a:cubicBezTo>
                  <a:cubicBezTo>
                    <a:pt x="1829" y="558"/>
                    <a:pt x="2125" y="51"/>
                    <a:pt x="2055" y="7"/>
                  </a:cubicBezTo>
                  <a:cubicBezTo>
                    <a:pt x="2050" y="2"/>
                    <a:pt x="2043" y="0"/>
                    <a:pt x="203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55" name="Google Shape;1855;p45"/>
            <p:cNvSpPr/>
            <p:nvPr/>
          </p:nvSpPr>
          <p:spPr>
            <a:xfrm>
              <a:off x="4038009" y="427008"/>
              <a:ext cx="40262" cy="46257"/>
            </a:xfrm>
            <a:custGeom>
              <a:avLst/>
              <a:gdLst/>
              <a:ahLst/>
              <a:cxnLst/>
              <a:rect l="l" t="t" r="r" b="b"/>
              <a:pathLst>
                <a:path w="1730" h="1942" extrusionOk="0">
                  <a:moveTo>
                    <a:pt x="1525" y="1"/>
                  </a:moveTo>
                  <a:cubicBezTo>
                    <a:pt x="1459" y="1"/>
                    <a:pt x="1379" y="8"/>
                    <a:pt x="1287" y="27"/>
                  </a:cubicBezTo>
                  <a:cubicBezTo>
                    <a:pt x="1029" y="80"/>
                    <a:pt x="674" y="246"/>
                    <a:pt x="403" y="565"/>
                  </a:cubicBezTo>
                  <a:cubicBezTo>
                    <a:pt x="131" y="883"/>
                    <a:pt x="23" y="1260"/>
                    <a:pt x="12" y="1523"/>
                  </a:cubicBezTo>
                  <a:cubicBezTo>
                    <a:pt x="1" y="1787"/>
                    <a:pt x="64" y="1942"/>
                    <a:pt x="104" y="1942"/>
                  </a:cubicBezTo>
                  <a:cubicBezTo>
                    <a:pt x="104" y="1942"/>
                    <a:pt x="105" y="1942"/>
                    <a:pt x="105" y="1942"/>
                  </a:cubicBezTo>
                  <a:cubicBezTo>
                    <a:pt x="195" y="1942"/>
                    <a:pt x="184" y="1307"/>
                    <a:pt x="645" y="771"/>
                  </a:cubicBezTo>
                  <a:cubicBezTo>
                    <a:pt x="1101" y="231"/>
                    <a:pt x="1730" y="141"/>
                    <a:pt x="1716" y="52"/>
                  </a:cubicBezTo>
                  <a:cubicBezTo>
                    <a:pt x="1714" y="26"/>
                    <a:pt x="1645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5"/>
            <p:cNvSpPr/>
            <p:nvPr/>
          </p:nvSpPr>
          <p:spPr>
            <a:xfrm>
              <a:off x="4012389" y="365332"/>
              <a:ext cx="65882" cy="65529"/>
            </a:xfrm>
            <a:custGeom>
              <a:avLst/>
              <a:gdLst/>
              <a:ahLst/>
              <a:cxnLst/>
              <a:rect l="l" t="t" r="r" b="b"/>
              <a:pathLst>
                <a:path w="2561" h="2712" extrusionOk="0">
                  <a:moveTo>
                    <a:pt x="87" y="1"/>
                  </a:moveTo>
                  <a:cubicBezTo>
                    <a:pt x="86" y="1"/>
                    <a:pt x="84" y="1"/>
                    <a:pt x="83" y="1"/>
                  </a:cubicBezTo>
                  <a:cubicBezTo>
                    <a:pt x="1" y="1"/>
                    <a:pt x="99" y="939"/>
                    <a:pt x="851" y="1759"/>
                  </a:cubicBezTo>
                  <a:cubicBezTo>
                    <a:pt x="1492" y="2472"/>
                    <a:pt x="2267" y="2711"/>
                    <a:pt x="2474" y="2711"/>
                  </a:cubicBezTo>
                  <a:cubicBezTo>
                    <a:pt x="2507" y="2711"/>
                    <a:pt x="2526" y="2705"/>
                    <a:pt x="2527" y="2694"/>
                  </a:cubicBezTo>
                  <a:cubicBezTo>
                    <a:pt x="2560" y="2605"/>
                    <a:pt x="1762" y="2301"/>
                    <a:pt x="1087" y="1545"/>
                  </a:cubicBezTo>
                  <a:cubicBezTo>
                    <a:pt x="409" y="812"/>
                    <a:pt x="182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5"/>
            <p:cNvSpPr/>
            <p:nvPr/>
          </p:nvSpPr>
          <p:spPr>
            <a:xfrm>
              <a:off x="3024159" y="1564151"/>
              <a:ext cx="926007" cy="501114"/>
            </a:xfrm>
            <a:custGeom>
              <a:avLst/>
              <a:gdLst/>
              <a:ahLst/>
              <a:cxnLst/>
              <a:rect l="l" t="t" r="r" b="b"/>
              <a:pathLst>
                <a:path w="36969" h="20151" extrusionOk="0">
                  <a:moveTo>
                    <a:pt x="30700" y="1"/>
                  </a:moveTo>
                  <a:lnTo>
                    <a:pt x="17989" y="11176"/>
                  </a:lnTo>
                  <a:lnTo>
                    <a:pt x="2333" y="2258"/>
                  </a:lnTo>
                  <a:lnTo>
                    <a:pt x="1" y="6303"/>
                  </a:lnTo>
                  <a:cubicBezTo>
                    <a:pt x="1" y="6303"/>
                    <a:pt x="10895" y="20151"/>
                    <a:pt x="17585" y="20151"/>
                  </a:cubicBezTo>
                  <a:cubicBezTo>
                    <a:pt x="18204" y="20151"/>
                    <a:pt x="18788" y="20032"/>
                    <a:pt x="19323" y="19773"/>
                  </a:cubicBezTo>
                  <a:cubicBezTo>
                    <a:pt x="25640" y="16713"/>
                    <a:pt x="36969" y="6303"/>
                    <a:pt x="36969" y="6303"/>
                  </a:cubicBezTo>
                  <a:lnTo>
                    <a:pt x="30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3" name="Google Shape;1858;p45"/>
            <p:cNvSpPr>
              <a:spLocks/>
            </p:cNvSpPr>
            <p:nvPr/>
          </p:nvSpPr>
          <p:spPr bwMode="auto">
            <a:xfrm>
              <a:off x="3617450" y="996050"/>
              <a:ext cx="1380575" cy="1346525"/>
            </a:xfrm>
            <a:custGeom>
              <a:avLst/>
              <a:gdLst>
                <a:gd name="T0" fmla="*/ 33289 w 55223"/>
                <a:gd name="T1" fmla="*/ 0 h 53861"/>
                <a:gd name="T2" fmla="*/ 27675 w 55223"/>
                <a:gd name="T3" fmla="*/ 867 h 53861"/>
                <a:gd name="T4" fmla="*/ 22082 w 55223"/>
                <a:gd name="T5" fmla="*/ 7 h 53861"/>
                <a:gd name="T6" fmla="*/ 19193 w 55223"/>
                <a:gd name="T7" fmla="*/ 345 h 53861"/>
                <a:gd name="T8" fmla="*/ 8256 w 55223"/>
                <a:gd name="T9" fmla="*/ 6813 h 53861"/>
                <a:gd name="T10" fmla="*/ 1 w 55223"/>
                <a:gd name="T11" fmla="*/ 17971 h 53861"/>
                <a:gd name="T12" fmla="*/ 9449 w 55223"/>
                <a:gd name="T13" fmla="*/ 26399 h 53861"/>
                <a:gd name="T14" fmla="*/ 11267 w 55223"/>
                <a:gd name="T15" fmla="*/ 22988 h 53861"/>
                <a:gd name="T16" fmla="*/ 11267 w 55223"/>
                <a:gd name="T17" fmla="*/ 22988 h 53861"/>
                <a:gd name="T18" fmla="*/ 9827 w 55223"/>
                <a:gd name="T19" fmla="*/ 52287 h 53861"/>
                <a:gd name="T20" fmla="*/ 42986 w 55223"/>
                <a:gd name="T21" fmla="*/ 53861 h 53861"/>
                <a:gd name="T22" fmla="*/ 41503 w 55223"/>
                <a:gd name="T23" fmla="*/ 24612 h 53861"/>
                <a:gd name="T24" fmla="*/ 43232 w 55223"/>
                <a:gd name="T25" fmla="*/ 29839 h 53861"/>
                <a:gd name="T26" fmla="*/ 55222 w 55223"/>
                <a:gd name="T27" fmla="*/ 22297 h 53861"/>
                <a:gd name="T28" fmla="*/ 45334 w 55223"/>
                <a:gd name="T29" fmla="*/ 5680 h 53861"/>
                <a:gd name="T30" fmla="*/ 45333 w 55223"/>
                <a:gd name="T31" fmla="*/ 5682 h 53861"/>
                <a:gd name="T32" fmla="*/ 37930 w 55223"/>
                <a:gd name="T33" fmla="*/ 888 h 53861"/>
                <a:gd name="T34" fmla="*/ 33289 w 55223"/>
                <a:gd name="T35" fmla="*/ 0 h 538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223"/>
                <a:gd name="T55" fmla="*/ 0 h 53861"/>
                <a:gd name="T56" fmla="*/ 55223 w 55223"/>
                <a:gd name="T57" fmla="*/ 53861 h 538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223" h="53861" extrusionOk="0">
                  <a:moveTo>
                    <a:pt x="33289" y="0"/>
                  </a:moveTo>
                  <a:cubicBezTo>
                    <a:pt x="31418" y="578"/>
                    <a:pt x="29547" y="867"/>
                    <a:pt x="27675" y="867"/>
                  </a:cubicBezTo>
                  <a:cubicBezTo>
                    <a:pt x="25811" y="867"/>
                    <a:pt x="23946" y="580"/>
                    <a:pt x="22082" y="7"/>
                  </a:cubicBezTo>
                  <a:cubicBezTo>
                    <a:pt x="21449" y="85"/>
                    <a:pt x="20475" y="171"/>
                    <a:pt x="19193" y="345"/>
                  </a:cubicBezTo>
                  <a:cubicBezTo>
                    <a:pt x="14826" y="940"/>
                    <a:pt x="10877" y="3271"/>
                    <a:pt x="8256" y="6813"/>
                  </a:cubicBezTo>
                  <a:lnTo>
                    <a:pt x="1" y="17971"/>
                  </a:lnTo>
                  <a:lnTo>
                    <a:pt x="9449" y="26399"/>
                  </a:lnTo>
                  <a:lnTo>
                    <a:pt x="11267" y="22988"/>
                  </a:lnTo>
                  <a:cubicBezTo>
                    <a:pt x="11267" y="22989"/>
                    <a:pt x="9740" y="48664"/>
                    <a:pt x="9827" y="52287"/>
                  </a:cubicBezTo>
                  <a:lnTo>
                    <a:pt x="42986" y="53861"/>
                  </a:lnTo>
                  <a:lnTo>
                    <a:pt x="41503" y="24612"/>
                  </a:lnTo>
                  <a:lnTo>
                    <a:pt x="43232" y="29839"/>
                  </a:lnTo>
                  <a:lnTo>
                    <a:pt x="55222" y="22297"/>
                  </a:lnTo>
                  <a:lnTo>
                    <a:pt x="45334" y="5680"/>
                  </a:lnTo>
                  <a:lnTo>
                    <a:pt x="45333" y="5682"/>
                  </a:lnTo>
                  <a:cubicBezTo>
                    <a:pt x="43260" y="3531"/>
                    <a:pt x="40834" y="1939"/>
                    <a:pt x="37930" y="888"/>
                  </a:cubicBezTo>
                  <a:cubicBezTo>
                    <a:pt x="36518" y="378"/>
                    <a:pt x="35021" y="74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74" name="Google Shape;1859;p45"/>
            <p:cNvSpPr>
              <a:spLocks/>
            </p:cNvSpPr>
            <p:nvPr/>
          </p:nvSpPr>
          <p:spPr bwMode="auto">
            <a:xfrm>
              <a:off x="4942150" y="5145825"/>
              <a:ext cx="296375" cy="330875"/>
            </a:xfrm>
            <a:custGeom>
              <a:avLst/>
              <a:gdLst>
                <a:gd name="T0" fmla="*/ 0 w 11855"/>
                <a:gd name="T1" fmla="*/ 0 h 13235"/>
                <a:gd name="T2" fmla="*/ 1043 w 11855"/>
                <a:gd name="T3" fmla="*/ 4376 h 13235"/>
                <a:gd name="T4" fmla="*/ 10242 w 11855"/>
                <a:gd name="T5" fmla="*/ 13234 h 13235"/>
                <a:gd name="T6" fmla="*/ 10408 w 11855"/>
                <a:gd name="T7" fmla="*/ 13218 h 13235"/>
                <a:gd name="T8" fmla="*/ 7355 w 11855"/>
                <a:gd name="T9" fmla="*/ 3434 h 13235"/>
                <a:gd name="T10" fmla="*/ 6783 w 11855"/>
                <a:gd name="T11" fmla="*/ 517 h 13235"/>
                <a:gd name="T12" fmla="*/ 0 w 11855"/>
                <a:gd name="T13" fmla="*/ 0 h 13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55"/>
                <a:gd name="T22" fmla="*/ 0 h 13235"/>
                <a:gd name="T23" fmla="*/ 11855 w 11855"/>
                <a:gd name="T24" fmla="*/ 13235 h 13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55" h="13235" extrusionOk="0">
                  <a:moveTo>
                    <a:pt x="0" y="0"/>
                  </a:moveTo>
                  <a:lnTo>
                    <a:pt x="1043" y="4376"/>
                  </a:lnTo>
                  <a:cubicBezTo>
                    <a:pt x="1043" y="4376"/>
                    <a:pt x="7863" y="13234"/>
                    <a:pt x="10242" y="13234"/>
                  </a:cubicBezTo>
                  <a:cubicBezTo>
                    <a:pt x="10300" y="13234"/>
                    <a:pt x="10356" y="13229"/>
                    <a:pt x="10408" y="13218"/>
                  </a:cubicBezTo>
                  <a:cubicBezTo>
                    <a:pt x="11854" y="12921"/>
                    <a:pt x="10076" y="10495"/>
                    <a:pt x="7355" y="3434"/>
                  </a:cubicBezTo>
                  <a:lnTo>
                    <a:pt x="6783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75" name="Google Shape;1860;p45"/>
            <p:cNvSpPr>
              <a:spLocks/>
            </p:cNvSpPr>
            <p:nvPr/>
          </p:nvSpPr>
          <p:spPr bwMode="auto">
            <a:xfrm>
              <a:off x="4964750" y="5228925"/>
              <a:ext cx="244900" cy="226875"/>
            </a:xfrm>
            <a:custGeom>
              <a:avLst/>
              <a:gdLst>
                <a:gd name="T0" fmla="*/ 5 w 9796"/>
                <a:gd name="T1" fmla="*/ 1 h 9075"/>
                <a:gd name="T2" fmla="*/ 4 w 9796"/>
                <a:gd name="T3" fmla="*/ 1 h 9075"/>
                <a:gd name="T4" fmla="*/ 77 w 9796"/>
                <a:gd name="T5" fmla="*/ 124 h 9075"/>
                <a:gd name="T6" fmla="*/ 303 w 9796"/>
                <a:gd name="T7" fmla="*/ 460 h 9075"/>
                <a:gd name="T8" fmla="*/ 1184 w 9796"/>
                <a:gd name="T9" fmla="*/ 1665 h 9075"/>
                <a:gd name="T10" fmla="*/ 4384 w 9796"/>
                <a:gd name="T11" fmla="*/ 5413 h 9075"/>
                <a:gd name="T12" fmla="*/ 7990 w 9796"/>
                <a:gd name="T13" fmla="*/ 8776 h 9075"/>
                <a:gd name="T14" fmla="*/ 8801 w 9796"/>
                <a:gd name="T15" fmla="*/ 9073 h 9075"/>
                <a:gd name="T16" fmla="*/ 8868 w 9796"/>
                <a:gd name="T17" fmla="*/ 9075 h 9075"/>
                <a:gd name="T18" fmla="*/ 9437 w 9796"/>
                <a:gd name="T19" fmla="*/ 8933 h 9075"/>
                <a:gd name="T20" fmla="*/ 9739 w 9796"/>
                <a:gd name="T21" fmla="*/ 8652 h 9075"/>
                <a:gd name="T22" fmla="*/ 9795 w 9796"/>
                <a:gd name="T23" fmla="*/ 8521 h 9075"/>
                <a:gd name="T24" fmla="*/ 9793 w 9796"/>
                <a:gd name="T25" fmla="*/ 8520 h 9075"/>
                <a:gd name="T26" fmla="*/ 9412 w 9796"/>
                <a:gd name="T27" fmla="*/ 8886 h 9075"/>
                <a:gd name="T28" fmla="*/ 8930 w 9796"/>
                <a:gd name="T29" fmla="*/ 8998 h 9075"/>
                <a:gd name="T30" fmla="*/ 8046 w 9796"/>
                <a:gd name="T31" fmla="*/ 8693 h 9075"/>
                <a:gd name="T32" fmla="*/ 4486 w 9796"/>
                <a:gd name="T33" fmla="*/ 5317 h 9075"/>
                <a:gd name="T34" fmla="*/ 1263 w 9796"/>
                <a:gd name="T35" fmla="*/ 1605 h 9075"/>
                <a:gd name="T36" fmla="*/ 348 w 9796"/>
                <a:gd name="T37" fmla="*/ 428 h 9075"/>
                <a:gd name="T38" fmla="*/ 99 w 9796"/>
                <a:gd name="T39" fmla="*/ 108 h 9075"/>
                <a:gd name="T40" fmla="*/ 5 w 9796"/>
                <a:gd name="T41" fmla="*/ 1 h 9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96"/>
                <a:gd name="T64" fmla="*/ 0 h 9075"/>
                <a:gd name="T65" fmla="*/ 9796 w 9796"/>
                <a:gd name="T66" fmla="*/ 9075 h 90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96" h="9075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4"/>
                    <a:pt x="26" y="46"/>
                    <a:pt x="77" y="124"/>
                  </a:cubicBezTo>
                  <a:lnTo>
                    <a:pt x="303" y="460"/>
                  </a:lnTo>
                  <a:cubicBezTo>
                    <a:pt x="504" y="750"/>
                    <a:pt x="803" y="1163"/>
                    <a:pt x="1184" y="1665"/>
                  </a:cubicBezTo>
                  <a:cubicBezTo>
                    <a:pt x="2182" y="2971"/>
                    <a:pt x="3251" y="4222"/>
                    <a:pt x="4384" y="5413"/>
                  </a:cubicBezTo>
                  <a:cubicBezTo>
                    <a:pt x="5719" y="6802"/>
                    <a:pt x="6977" y="8005"/>
                    <a:pt x="7990" y="8776"/>
                  </a:cubicBezTo>
                  <a:cubicBezTo>
                    <a:pt x="8259" y="8951"/>
                    <a:pt x="8540" y="9061"/>
                    <a:pt x="8801" y="9073"/>
                  </a:cubicBezTo>
                  <a:cubicBezTo>
                    <a:pt x="8823" y="9074"/>
                    <a:pt x="8846" y="9075"/>
                    <a:pt x="8868" y="9075"/>
                  </a:cubicBezTo>
                  <a:cubicBezTo>
                    <a:pt x="9098" y="9075"/>
                    <a:pt x="9294" y="9015"/>
                    <a:pt x="9437" y="8933"/>
                  </a:cubicBezTo>
                  <a:cubicBezTo>
                    <a:pt x="9560" y="8867"/>
                    <a:pt x="9664" y="8771"/>
                    <a:pt x="9739" y="8652"/>
                  </a:cubicBezTo>
                  <a:cubicBezTo>
                    <a:pt x="9787" y="8571"/>
                    <a:pt x="9795" y="8521"/>
                    <a:pt x="9795" y="8521"/>
                  </a:cubicBezTo>
                  <a:cubicBezTo>
                    <a:pt x="9795" y="8520"/>
                    <a:pt x="9794" y="8520"/>
                    <a:pt x="9793" y="8520"/>
                  </a:cubicBezTo>
                  <a:cubicBezTo>
                    <a:pt x="9776" y="8520"/>
                    <a:pt x="9714" y="8730"/>
                    <a:pt x="9412" y="8886"/>
                  </a:cubicBezTo>
                  <a:cubicBezTo>
                    <a:pt x="9288" y="8955"/>
                    <a:pt x="9121" y="8998"/>
                    <a:pt x="8930" y="8998"/>
                  </a:cubicBezTo>
                  <a:cubicBezTo>
                    <a:pt x="8660" y="8998"/>
                    <a:pt x="8345" y="8912"/>
                    <a:pt x="8046" y="8693"/>
                  </a:cubicBezTo>
                  <a:cubicBezTo>
                    <a:pt x="7071" y="7921"/>
                    <a:pt x="5813" y="6698"/>
                    <a:pt x="4486" y="5317"/>
                  </a:cubicBezTo>
                  <a:cubicBezTo>
                    <a:pt x="3161" y="3927"/>
                    <a:pt x="2047" y="2589"/>
                    <a:pt x="1263" y="1605"/>
                  </a:cubicBezTo>
                  <a:lnTo>
                    <a:pt x="348" y="428"/>
                  </a:lnTo>
                  <a:cubicBezTo>
                    <a:pt x="260" y="315"/>
                    <a:pt x="178" y="209"/>
                    <a:pt x="99" y="108"/>
                  </a:cubicBezTo>
                  <a:cubicBezTo>
                    <a:pt x="43" y="37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76" name="Google Shape;1861;p45"/>
            <p:cNvSpPr>
              <a:spLocks/>
            </p:cNvSpPr>
            <p:nvPr/>
          </p:nvSpPr>
          <p:spPr bwMode="auto">
            <a:xfrm>
              <a:off x="5107100" y="5365350"/>
              <a:ext cx="77300" cy="52200"/>
            </a:xfrm>
            <a:custGeom>
              <a:avLst/>
              <a:gdLst>
                <a:gd name="T0" fmla="*/ 2640 w 3092"/>
                <a:gd name="T1" fmla="*/ 1 h 2088"/>
                <a:gd name="T2" fmla="*/ 2498 w 3092"/>
                <a:gd name="T3" fmla="*/ 6 h 2088"/>
                <a:gd name="T4" fmla="*/ 1147 w 3092"/>
                <a:gd name="T5" fmla="*/ 474 h 2088"/>
                <a:gd name="T6" fmla="*/ 166 w 3092"/>
                <a:gd name="T7" fmla="*/ 1514 h 2088"/>
                <a:gd name="T8" fmla="*/ 15 w 3092"/>
                <a:gd name="T9" fmla="*/ 2088 h 2088"/>
                <a:gd name="T10" fmla="*/ 16 w 3092"/>
                <a:gd name="T11" fmla="*/ 2088 h 2088"/>
                <a:gd name="T12" fmla="*/ 255 w 3092"/>
                <a:gd name="T13" fmla="*/ 1559 h 2088"/>
                <a:gd name="T14" fmla="*/ 1221 w 3092"/>
                <a:gd name="T15" fmla="*/ 594 h 2088"/>
                <a:gd name="T16" fmla="*/ 2509 w 3092"/>
                <a:gd name="T17" fmla="*/ 105 h 2088"/>
                <a:gd name="T18" fmla="*/ 2870 w 3092"/>
                <a:gd name="T19" fmla="*/ 80 h 2088"/>
                <a:gd name="T20" fmla="*/ 3044 w 3092"/>
                <a:gd name="T21" fmla="*/ 83 h 2088"/>
                <a:gd name="T22" fmla="*/ 3087 w 3092"/>
                <a:gd name="T23" fmla="*/ 75 h 2088"/>
                <a:gd name="T24" fmla="*/ 2640 w 3092"/>
                <a:gd name="T25" fmla="*/ 1 h 20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92"/>
                <a:gd name="T40" fmla="*/ 0 h 2088"/>
                <a:gd name="T41" fmla="*/ 3092 w 3092"/>
                <a:gd name="T42" fmla="*/ 2088 h 20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92" h="2088" extrusionOk="0">
                  <a:moveTo>
                    <a:pt x="2640" y="1"/>
                  </a:moveTo>
                  <a:cubicBezTo>
                    <a:pt x="2596" y="1"/>
                    <a:pt x="2548" y="3"/>
                    <a:pt x="2498" y="6"/>
                  </a:cubicBezTo>
                  <a:cubicBezTo>
                    <a:pt x="2129" y="30"/>
                    <a:pt x="1626" y="177"/>
                    <a:pt x="1147" y="474"/>
                  </a:cubicBezTo>
                  <a:cubicBezTo>
                    <a:pt x="662" y="764"/>
                    <a:pt x="314" y="1173"/>
                    <a:pt x="166" y="1514"/>
                  </a:cubicBezTo>
                  <a:cubicBezTo>
                    <a:pt x="12" y="1853"/>
                    <a:pt x="1" y="2085"/>
                    <a:pt x="15" y="2088"/>
                  </a:cubicBezTo>
                  <a:cubicBezTo>
                    <a:pt x="15" y="2088"/>
                    <a:pt x="15" y="2088"/>
                    <a:pt x="16" y="2088"/>
                  </a:cubicBezTo>
                  <a:cubicBezTo>
                    <a:pt x="40" y="2088"/>
                    <a:pt x="87" y="1866"/>
                    <a:pt x="255" y="1559"/>
                  </a:cubicBezTo>
                  <a:cubicBezTo>
                    <a:pt x="420" y="1246"/>
                    <a:pt x="753" y="874"/>
                    <a:pt x="1221" y="594"/>
                  </a:cubicBezTo>
                  <a:cubicBezTo>
                    <a:pt x="1682" y="309"/>
                    <a:pt x="2158" y="152"/>
                    <a:pt x="2509" y="105"/>
                  </a:cubicBezTo>
                  <a:cubicBezTo>
                    <a:pt x="2653" y="85"/>
                    <a:pt x="2775" y="80"/>
                    <a:pt x="2870" y="80"/>
                  </a:cubicBezTo>
                  <a:cubicBezTo>
                    <a:pt x="2948" y="80"/>
                    <a:pt x="3008" y="83"/>
                    <a:pt x="3044" y="83"/>
                  </a:cubicBezTo>
                  <a:cubicBezTo>
                    <a:pt x="3072" y="83"/>
                    <a:pt x="3086" y="81"/>
                    <a:pt x="3087" y="75"/>
                  </a:cubicBezTo>
                  <a:cubicBezTo>
                    <a:pt x="3092" y="64"/>
                    <a:pt x="2926" y="1"/>
                    <a:pt x="264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77" name="Google Shape;1862;p45"/>
            <p:cNvSpPr>
              <a:spLocks/>
            </p:cNvSpPr>
            <p:nvPr/>
          </p:nvSpPr>
          <p:spPr bwMode="auto">
            <a:xfrm>
              <a:off x="4955475" y="5202500"/>
              <a:ext cx="67475" cy="110225"/>
            </a:xfrm>
            <a:custGeom>
              <a:avLst/>
              <a:gdLst>
                <a:gd name="T0" fmla="*/ 43 w 2699"/>
                <a:gd name="T1" fmla="*/ 1 h 4409"/>
                <a:gd name="T2" fmla="*/ 6 w 2699"/>
                <a:gd name="T3" fmla="*/ 6 h 4409"/>
                <a:gd name="T4" fmla="*/ 782 w 2699"/>
                <a:gd name="T5" fmla="*/ 288 h 4409"/>
                <a:gd name="T6" fmla="*/ 2149 w 2699"/>
                <a:gd name="T7" fmla="*/ 1669 h 4409"/>
                <a:gd name="T8" fmla="*/ 2509 w 2699"/>
                <a:gd name="T9" fmla="*/ 3587 h 4409"/>
                <a:gd name="T10" fmla="*/ 2377 w 2699"/>
                <a:gd name="T11" fmla="*/ 4408 h 4409"/>
                <a:gd name="T12" fmla="*/ 2377 w 2699"/>
                <a:gd name="T13" fmla="*/ 4408 h 4409"/>
                <a:gd name="T14" fmla="*/ 2464 w 2699"/>
                <a:gd name="T15" fmla="*/ 4200 h 4409"/>
                <a:gd name="T16" fmla="*/ 2607 w 2699"/>
                <a:gd name="T17" fmla="*/ 3600 h 4409"/>
                <a:gd name="T18" fmla="*/ 2275 w 2699"/>
                <a:gd name="T19" fmla="*/ 1606 h 4409"/>
                <a:gd name="T20" fmla="*/ 825 w 2699"/>
                <a:gd name="T21" fmla="*/ 199 h 4409"/>
                <a:gd name="T22" fmla="*/ 233 w 2699"/>
                <a:gd name="T23" fmla="*/ 18 h 4409"/>
                <a:gd name="T24" fmla="*/ 43 w 2699"/>
                <a:gd name="T25" fmla="*/ 1 h 44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99"/>
                <a:gd name="T40" fmla="*/ 0 h 4409"/>
                <a:gd name="T41" fmla="*/ 2699 w 2699"/>
                <a:gd name="T42" fmla="*/ 4409 h 44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99" h="4409" extrusionOk="0">
                  <a:moveTo>
                    <a:pt x="43" y="1"/>
                  </a:moveTo>
                  <a:cubicBezTo>
                    <a:pt x="19" y="1"/>
                    <a:pt x="6" y="3"/>
                    <a:pt x="6" y="6"/>
                  </a:cubicBezTo>
                  <a:cubicBezTo>
                    <a:pt x="0" y="33"/>
                    <a:pt x="327" y="59"/>
                    <a:pt x="782" y="288"/>
                  </a:cubicBezTo>
                  <a:cubicBezTo>
                    <a:pt x="1233" y="511"/>
                    <a:pt x="1800" y="977"/>
                    <a:pt x="2149" y="1669"/>
                  </a:cubicBezTo>
                  <a:cubicBezTo>
                    <a:pt x="2509" y="2361"/>
                    <a:pt x="2571" y="3083"/>
                    <a:pt x="2509" y="3587"/>
                  </a:cubicBezTo>
                  <a:cubicBezTo>
                    <a:pt x="2451" y="4094"/>
                    <a:pt x="2352" y="4402"/>
                    <a:pt x="2377" y="4408"/>
                  </a:cubicBezTo>
                  <a:cubicBezTo>
                    <a:pt x="2377" y="4408"/>
                    <a:pt x="2377" y="4408"/>
                    <a:pt x="2377" y="4408"/>
                  </a:cubicBezTo>
                  <a:cubicBezTo>
                    <a:pt x="2386" y="4408"/>
                    <a:pt x="2419" y="4335"/>
                    <a:pt x="2464" y="4200"/>
                  </a:cubicBezTo>
                  <a:cubicBezTo>
                    <a:pt x="2528" y="4004"/>
                    <a:pt x="2576" y="3803"/>
                    <a:pt x="2607" y="3600"/>
                  </a:cubicBezTo>
                  <a:cubicBezTo>
                    <a:pt x="2699" y="3087"/>
                    <a:pt x="2648" y="2322"/>
                    <a:pt x="2275" y="1606"/>
                  </a:cubicBezTo>
                  <a:cubicBezTo>
                    <a:pt x="1909" y="880"/>
                    <a:pt x="1304" y="406"/>
                    <a:pt x="825" y="199"/>
                  </a:cubicBezTo>
                  <a:cubicBezTo>
                    <a:pt x="584" y="92"/>
                    <a:pt x="377" y="39"/>
                    <a:pt x="233" y="18"/>
                  </a:cubicBezTo>
                  <a:cubicBezTo>
                    <a:pt x="145" y="6"/>
                    <a:pt x="80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78" name="Google Shape;1863;p45"/>
            <p:cNvSpPr>
              <a:spLocks/>
            </p:cNvSpPr>
            <p:nvPr/>
          </p:nvSpPr>
          <p:spPr bwMode="auto">
            <a:xfrm>
              <a:off x="4952675" y="5164350"/>
              <a:ext cx="17600" cy="69375"/>
            </a:xfrm>
            <a:custGeom>
              <a:avLst/>
              <a:gdLst>
                <a:gd name="T0" fmla="*/ 37 w 704"/>
                <a:gd name="T1" fmla="*/ 0 h 2775"/>
                <a:gd name="T2" fmla="*/ 35 w 704"/>
                <a:gd name="T3" fmla="*/ 1 h 2775"/>
                <a:gd name="T4" fmla="*/ 294 w 704"/>
                <a:gd name="T5" fmla="*/ 1398 h 2775"/>
                <a:gd name="T6" fmla="*/ 670 w 704"/>
                <a:gd name="T7" fmla="*/ 2774 h 2775"/>
                <a:gd name="T8" fmla="*/ 672 w 704"/>
                <a:gd name="T9" fmla="*/ 2774 h 2775"/>
                <a:gd name="T10" fmla="*/ 432 w 704"/>
                <a:gd name="T11" fmla="*/ 1372 h 2775"/>
                <a:gd name="T12" fmla="*/ 37 w 704"/>
                <a:gd name="T13" fmla="*/ 0 h 2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2775"/>
                <a:gd name="T23" fmla="*/ 704 w 704"/>
                <a:gd name="T24" fmla="*/ 2775 h 2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2775" extrusionOk="0">
                  <a:moveTo>
                    <a:pt x="37" y="0"/>
                  </a:moveTo>
                  <a:cubicBezTo>
                    <a:pt x="36" y="0"/>
                    <a:pt x="36" y="0"/>
                    <a:pt x="35" y="1"/>
                  </a:cubicBezTo>
                  <a:cubicBezTo>
                    <a:pt x="1" y="14"/>
                    <a:pt x="161" y="625"/>
                    <a:pt x="294" y="1398"/>
                  </a:cubicBezTo>
                  <a:cubicBezTo>
                    <a:pt x="422" y="2165"/>
                    <a:pt x="625" y="2774"/>
                    <a:pt x="670" y="2774"/>
                  </a:cubicBezTo>
                  <a:cubicBezTo>
                    <a:pt x="671" y="2774"/>
                    <a:pt x="672" y="2774"/>
                    <a:pt x="672" y="2774"/>
                  </a:cubicBezTo>
                  <a:cubicBezTo>
                    <a:pt x="703" y="2762"/>
                    <a:pt x="563" y="2148"/>
                    <a:pt x="432" y="1372"/>
                  </a:cubicBezTo>
                  <a:cubicBezTo>
                    <a:pt x="300" y="604"/>
                    <a:pt x="79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79" name="Google Shape;1864;p45"/>
            <p:cNvSpPr>
              <a:spLocks/>
            </p:cNvSpPr>
            <p:nvPr/>
          </p:nvSpPr>
          <p:spPr bwMode="auto">
            <a:xfrm>
              <a:off x="5084950" y="5245625"/>
              <a:ext cx="44350" cy="11675"/>
            </a:xfrm>
            <a:custGeom>
              <a:avLst/>
              <a:gdLst>
                <a:gd name="T0" fmla="*/ 1392 w 1774"/>
                <a:gd name="T1" fmla="*/ 1 h 467"/>
                <a:gd name="T2" fmla="*/ 850 w 1774"/>
                <a:gd name="T3" fmla="*/ 64 h 467"/>
                <a:gd name="T4" fmla="*/ 22 w 1774"/>
                <a:gd name="T5" fmla="*/ 462 h 467"/>
                <a:gd name="T6" fmla="*/ 35 w 1774"/>
                <a:gd name="T7" fmla="*/ 467 h 467"/>
                <a:gd name="T8" fmla="*/ 882 w 1774"/>
                <a:gd name="T9" fmla="*/ 202 h 467"/>
                <a:gd name="T10" fmla="*/ 1770 w 1774"/>
                <a:gd name="T11" fmla="*/ 59 h 467"/>
                <a:gd name="T12" fmla="*/ 1392 w 1774"/>
                <a:gd name="T13" fmla="*/ 1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4"/>
                <a:gd name="T22" fmla="*/ 0 h 467"/>
                <a:gd name="T23" fmla="*/ 1774 w 1774"/>
                <a:gd name="T24" fmla="*/ 467 h 4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4" h="467" extrusionOk="0">
                  <a:moveTo>
                    <a:pt x="1392" y="1"/>
                  </a:moveTo>
                  <a:cubicBezTo>
                    <a:pt x="1239" y="1"/>
                    <a:pt x="1051" y="17"/>
                    <a:pt x="850" y="64"/>
                  </a:cubicBezTo>
                  <a:cubicBezTo>
                    <a:pt x="344" y="178"/>
                    <a:pt x="0" y="433"/>
                    <a:pt x="22" y="462"/>
                  </a:cubicBezTo>
                  <a:cubicBezTo>
                    <a:pt x="24" y="465"/>
                    <a:pt x="28" y="467"/>
                    <a:pt x="35" y="467"/>
                  </a:cubicBezTo>
                  <a:cubicBezTo>
                    <a:pt x="106" y="467"/>
                    <a:pt x="444" y="300"/>
                    <a:pt x="882" y="202"/>
                  </a:cubicBezTo>
                  <a:cubicBezTo>
                    <a:pt x="1361" y="88"/>
                    <a:pt x="1766" y="101"/>
                    <a:pt x="1770" y="59"/>
                  </a:cubicBezTo>
                  <a:cubicBezTo>
                    <a:pt x="1773" y="38"/>
                    <a:pt x="1623" y="1"/>
                    <a:pt x="139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0" name="Google Shape;1865;p45"/>
            <p:cNvSpPr>
              <a:spLocks/>
            </p:cNvSpPr>
            <p:nvPr/>
          </p:nvSpPr>
          <p:spPr bwMode="auto">
            <a:xfrm>
              <a:off x="5095925" y="5263850"/>
              <a:ext cx="37125" cy="10725"/>
            </a:xfrm>
            <a:custGeom>
              <a:avLst/>
              <a:gdLst>
                <a:gd name="T0" fmla="*/ 1084 w 1485"/>
                <a:gd name="T1" fmla="*/ 1 h 429"/>
                <a:gd name="T2" fmla="*/ 703 w 1485"/>
                <a:gd name="T3" fmla="*/ 47 h 429"/>
                <a:gd name="T4" fmla="*/ 25 w 1485"/>
                <a:gd name="T5" fmla="*/ 425 h 429"/>
                <a:gd name="T6" fmla="*/ 36 w 1485"/>
                <a:gd name="T7" fmla="*/ 429 h 429"/>
                <a:gd name="T8" fmla="*/ 735 w 1485"/>
                <a:gd name="T9" fmla="*/ 183 h 429"/>
                <a:gd name="T10" fmla="*/ 1478 w 1485"/>
                <a:gd name="T11" fmla="*/ 79 h 429"/>
                <a:gd name="T12" fmla="*/ 1084 w 1485"/>
                <a:gd name="T13" fmla="*/ 1 h 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5"/>
                <a:gd name="T22" fmla="*/ 0 h 429"/>
                <a:gd name="T23" fmla="*/ 1485 w 1485"/>
                <a:gd name="T24" fmla="*/ 429 h 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5" h="429" extrusionOk="0">
                  <a:moveTo>
                    <a:pt x="1084" y="1"/>
                  </a:moveTo>
                  <a:cubicBezTo>
                    <a:pt x="971" y="1"/>
                    <a:pt x="841" y="13"/>
                    <a:pt x="703" y="47"/>
                  </a:cubicBezTo>
                  <a:cubicBezTo>
                    <a:pt x="270" y="146"/>
                    <a:pt x="0" y="399"/>
                    <a:pt x="25" y="425"/>
                  </a:cubicBezTo>
                  <a:cubicBezTo>
                    <a:pt x="27" y="428"/>
                    <a:pt x="31" y="429"/>
                    <a:pt x="36" y="429"/>
                  </a:cubicBezTo>
                  <a:cubicBezTo>
                    <a:pt x="97" y="429"/>
                    <a:pt x="369" y="267"/>
                    <a:pt x="735" y="183"/>
                  </a:cubicBezTo>
                  <a:cubicBezTo>
                    <a:pt x="1132" y="85"/>
                    <a:pt x="1471" y="120"/>
                    <a:pt x="1478" y="79"/>
                  </a:cubicBezTo>
                  <a:cubicBezTo>
                    <a:pt x="1485" y="56"/>
                    <a:pt x="1323" y="1"/>
                    <a:pt x="108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1" name="Google Shape;1866;p45"/>
            <p:cNvSpPr>
              <a:spLocks/>
            </p:cNvSpPr>
            <p:nvPr/>
          </p:nvSpPr>
          <p:spPr bwMode="auto">
            <a:xfrm>
              <a:off x="5109325" y="5285775"/>
              <a:ext cx="38250" cy="12075"/>
            </a:xfrm>
            <a:custGeom>
              <a:avLst/>
              <a:gdLst>
                <a:gd name="T0" fmla="*/ 996 w 1530"/>
                <a:gd name="T1" fmla="*/ 0 h 483"/>
                <a:gd name="T2" fmla="*/ 710 w 1530"/>
                <a:gd name="T3" fmla="*/ 33 h 483"/>
                <a:gd name="T4" fmla="*/ 34 w 1530"/>
                <a:gd name="T5" fmla="*/ 479 h 483"/>
                <a:gd name="T6" fmla="*/ 41 w 1530"/>
                <a:gd name="T7" fmla="*/ 482 h 483"/>
                <a:gd name="T8" fmla="*/ 742 w 1530"/>
                <a:gd name="T9" fmla="*/ 171 h 483"/>
                <a:gd name="T10" fmla="*/ 1118 w 1530"/>
                <a:gd name="T11" fmla="*/ 129 h 483"/>
                <a:gd name="T12" fmla="*/ 1480 w 1530"/>
                <a:gd name="T13" fmla="*/ 153 h 483"/>
                <a:gd name="T14" fmla="*/ 1512 w 1530"/>
                <a:gd name="T15" fmla="*/ 143 h 483"/>
                <a:gd name="T16" fmla="*/ 996 w 1530"/>
                <a:gd name="T17" fmla="*/ 0 h 4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0"/>
                <a:gd name="T28" fmla="*/ 0 h 483"/>
                <a:gd name="T29" fmla="*/ 1530 w 1530"/>
                <a:gd name="T30" fmla="*/ 483 h 4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0" h="483" extrusionOk="0">
                  <a:moveTo>
                    <a:pt x="996" y="0"/>
                  </a:moveTo>
                  <a:cubicBezTo>
                    <a:pt x="908" y="0"/>
                    <a:pt x="811" y="10"/>
                    <a:pt x="710" y="33"/>
                  </a:cubicBezTo>
                  <a:cubicBezTo>
                    <a:pt x="245" y="137"/>
                    <a:pt x="0" y="461"/>
                    <a:pt x="34" y="479"/>
                  </a:cubicBezTo>
                  <a:cubicBezTo>
                    <a:pt x="35" y="481"/>
                    <a:pt x="38" y="482"/>
                    <a:pt x="41" y="482"/>
                  </a:cubicBezTo>
                  <a:cubicBezTo>
                    <a:pt x="92" y="482"/>
                    <a:pt x="348" y="256"/>
                    <a:pt x="742" y="171"/>
                  </a:cubicBezTo>
                  <a:cubicBezTo>
                    <a:pt x="878" y="139"/>
                    <a:pt x="1006" y="129"/>
                    <a:pt x="1118" y="129"/>
                  </a:cubicBezTo>
                  <a:cubicBezTo>
                    <a:pt x="1290" y="129"/>
                    <a:pt x="1422" y="153"/>
                    <a:pt x="1480" y="153"/>
                  </a:cubicBezTo>
                  <a:cubicBezTo>
                    <a:pt x="1499" y="153"/>
                    <a:pt x="1510" y="150"/>
                    <a:pt x="1512" y="143"/>
                  </a:cubicBezTo>
                  <a:cubicBezTo>
                    <a:pt x="1530" y="120"/>
                    <a:pt x="1313" y="0"/>
                    <a:pt x="99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2" name="Google Shape;1867;p45"/>
            <p:cNvSpPr>
              <a:spLocks/>
            </p:cNvSpPr>
            <p:nvPr/>
          </p:nvSpPr>
          <p:spPr bwMode="auto">
            <a:xfrm>
              <a:off x="5051500" y="5194025"/>
              <a:ext cx="65450" cy="45325"/>
            </a:xfrm>
            <a:custGeom>
              <a:avLst/>
              <a:gdLst>
                <a:gd name="T0" fmla="*/ 432 w 2618"/>
                <a:gd name="T1" fmla="*/ 141 h 1813"/>
                <a:gd name="T2" fmla="*/ 515 w 2618"/>
                <a:gd name="T3" fmla="*/ 151 h 1813"/>
                <a:gd name="T4" fmla="*/ 955 w 2618"/>
                <a:gd name="T5" fmla="*/ 443 h 1813"/>
                <a:gd name="T6" fmla="*/ 1627 w 2618"/>
                <a:gd name="T7" fmla="*/ 1133 h 1813"/>
                <a:gd name="T8" fmla="*/ 2044 w 2618"/>
                <a:gd name="T9" fmla="*/ 1617 h 1813"/>
                <a:gd name="T10" fmla="*/ 2044 w 2618"/>
                <a:gd name="T11" fmla="*/ 1617 h 1813"/>
                <a:gd name="T12" fmla="*/ 1775 w 2618"/>
                <a:gd name="T13" fmla="*/ 1517 h 1813"/>
                <a:gd name="T14" fmla="*/ 912 w 2618"/>
                <a:gd name="T15" fmla="*/ 1101 h 1813"/>
                <a:gd name="T16" fmla="*/ 438 w 2618"/>
                <a:gd name="T17" fmla="*/ 797 h 1813"/>
                <a:gd name="T18" fmla="*/ 141 w 2618"/>
                <a:gd name="T19" fmla="*/ 366 h 1813"/>
                <a:gd name="T20" fmla="*/ 432 w 2618"/>
                <a:gd name="T21" fmla="*/ 141 h 1813"/>
                <a:gd name="T22" fmla="*/ 430 w 2618"/>
                <a:gd name="T23" fmla="*/ 1 h 1813"/>
                <a:gd name="T24" fmla="*/ 0 w 2618"/>
                <a:gd name="T25" fmla="*/ 359 h 1813"/>
                <a:gd name="T26" fmla="*/ 357 w 2618"/>
                <a:gd name="T27" fmla="*/ 909 h 1813"/>
                <a:gd name="T28" fmla="*/ 1740 w 2618"/>
                <a:gd name="T29" fmla="*/ 1611 h 1813"/>
                <a:gd name="T30" fmla="*/ 2140 w 2618"/>
                <a:gd name="T31" fmla="*/ 1729 h 1813"/>
                <a:gd name="T32" fmla="*/ 2140 w 2618"/>
                <a:gd name="T33" fmla="*/ 1729 h 1813"/>
                <a:gd name="T34" fmla="*/ 2213 w 2618"/>
                <a:gd name="T35" fmla="*/ 1801 h 1813"/>
                <a:gd name="T36" fmla="*/ 2215 w 2618"/>
                <a:gd name="T37" fmla="*/ 1801 h 1813"/>
                <a:gd name="T38" fmla="*/ 2189 w 2618"/>
                <a:gd name="T39" fmla="*/ 1741 h 1813"/>
                <a:gd name="T40" fmla="*/ 2189 w 2618"/>
                <a:gd name="T41" fmla="*/ 1741 h 1813"/>
                <a:gd name="T42" fmla="*/ 2375 w 2618"/>
                <a:gd name="T43" fmla="*/ 1781 h 1813"/>
                <a:gd name="T44" fmla="*/ 2594 w 2618"/>
                <a:gd name="T45" fmla="*/ 1812 h 1813"/>
                <a:gd name="T46" fmla="*/ 2615 w 2618"/>
                <a:gd name="T47" fmla="*/ 1809 h 1813"/>
                <a:gd name="T48" fmla="*/ 2131 w 2618"/>
                <a:gd name="T49" fmla="*/ 1646 h 1813"/>
                <a:gd name="T50" fmla="*/ 2131 w 2618"/>
                <a:gd name="T51" fmla="*/ 1646 h 1813"/>
                <a:gd name="T52" fmla="*/ 2095 w 2618"/>
                <a:gd name="T53" fmla="*/ 1592 h 1813"/>
                <a:gd name="T54" fmla="*/ 1701 w 2618"/>
                <a:gd name="T55" fmla="*/ 1068 h 1813"/>
                <a:gd name="T56" fmla="*/ 1044 w 2618"/>
                <a:gd name="T57" fmla="*/ 351 h 1813"/>
                <a:gd name="T58" fmla="*/ 546 w 2618"/>
                <a:gd name="T59" fmla="*/ 17 h 1813"/>
                <a:gd name="T60" fmla="*/ 430 w 2618"/>
                <a:gd name="T61" fmla="*/ 1 h 18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18"/>
                <a:gd name="T94" fmla="*/ 0 h 1813"/>
                <a:gd name="T95" fmla="*/ 2618 w 2618"/>
                <a:gd name="T96" fmla="*/ 1813 h 18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18" h="1813" extrusionOk="0">
                  <a:moveTo>
                    <a:pt x="432" y="141"/>
                  </a:moveTo>
                  <a:cubicBezTo>
                    <a:pt x="460" y="141"/>
                    <a:pt x="488" y="144"/>
                    <a:pt x="515" y="151"/>
                  </a:cubicBezTo>
                  <a:cubicBezTo>
                    <a:pt x="684" y="191"/>
                    <a:pt x="824" y="321"/>
                    <a:pt x="955" y="443"/>
                  </a:cubicBezTo>
                  <a:cubicBezTo>
                    <a:pt x="1218" y="692"/>
                    <a:pt x="1443" y="929"/>
                    <a:pt x="1627" y="1133"/>
                  </a:cubicBezTo>
                  <a:cubicBezTo>
                    <a:pt x="1805" y="1332"/>
                    <a:pt x="1945" y="1499"/>
                    <a:pt x="2044" y="1617"/>
                  </a:cubicBezTo>
                  <a:cubicBezTo>
                    <a:pt x="1961" y="1588"/>
                    <a:pt x="1871" y="1554"/>
                    <a:pt x="1775" y="1517"/>
                  </a:cubicBezTo>
                  <a:cubicBezTo>
                    <a:pt x="1478" y="1400"/>
                    <a:pt x="1189" y="1261"/>
                    <a:pt x="912" y="1101"/>
                  </a:cubicBezTo>
                  <a:cubicBezTo>
                    <a:pt x="757" y="1011"/>
                    <a:pt x="596" y="908"/>
                    <a:pt x="438" y="797"/>
                  </a:cubicBezTo>
                  <a:cubicBezTo>
                    <a:pt x="293" y="689"/>
                    <a:pt x="134" y="531"/>
                    <a:pt x="141" y="366"/>
                  </a:cubicBezTo>
                  <a:cubicBezTo>
                    <a:pt x="143" y="225"/>
                    <a:pt x="289" y="141"/>
                    <a:pt x="432" y="141"/>
                  </a:cubicBezTo>
                  <a:close/>
                  <a:moveTo>
                    <a:pt x="430" y="1"/>
                  </a:moveTo>
                  <a:cubicBezTo>
                    <a:pt x="237" y="1"/>
                    <a:pt x="14" y="120"/>
                    <a:pt x="0" y="359"/>
                  </a:cubicBezTo>
                  <a:cubicBezTo>
                    <a:pt x="4" y="632"/>
                    <a:pt x="200" y="786"/>
                    <a:pt x="357" y="909"/>
                  </a:cubicBezTo>
                  <a:cubicBezTo>
                    <a:pt x="784" y="1205"/>
                    <a:pt x="1250" y="1441"/>
                    <a:pt x="1740" y="1611"/>
                  </a:cubicBezTo>
                  <a:cubicBezTo>
                    <a:pt x="1872" y="1656"/>
                    <a:pt x="2005" y="1695"/>
                    <a:pt x="2140" y="1729"/>
                  </a:cubicBezTo>
                  <a:cubicBezTo>
                    <a:pt x="2180" y="1776"/>
                    <a:pt x="2205" y="1801"/>
                    <a:pt x="2213" y="1801"/>
                  </a:cubicBezTo>
                  <a:cubicBezTo>
                    <a:pt x="2214" y="1801"/>
                    <a:pt x="2214" y="1801"/>
                    <a:pt x="2215" y="1801"/>
                  </a:cubicBezTo>
                  <a:cubicBezTo>
                    <a:pt x="2219" y="1798"/>
                    <a:pt x="2210" y="1778"/>
                    <a:pt x="2189" y="1741"/>
                  </a:cubicBezTo>
                  <a:cubicBezTo>
                    <a:pt x="2251" y="1756"/>
                    <a:pt x="2313" y="1769"/>
                    <a:pt x="2375" y="1781"/>
                  </a:cubicBezTo>
                  <a:cubicBezTo>
                    <a:pt x="2485" y="1803"/>
                    <a:pt x="2560" y="1812"/>
                    <a:pt x="2594" y="1812"/>
                  </a:cubicBezTo>
                  <a:cubicBezTo>
                    <a:pt x="2607" y="1812"/>
                    <a:pt x="2614" y="1811"/>
                    <a:pt x="2615" y="1809"/>
                  </a:cubicBezTo>
                  <a:cubicBezTo>
                    <a:pt x="2618" y="1792"/>
                    <a:pt x="2434" y="1749"/>
                    <a:pt x="2131" y="1646"/>
                  </a:cubicBezTo>
                  <a:cubicBezTo>
                    <a:pt x="2120" y="1630"/>
                    <a:pt x="2108" y="1612"/>
                    <a:pt x="2095" y="1592"/>
                  </a:cubicBezTo>
                  <a:cubicBezTo>
                    <a:pt x="2008" y="1464"/>
                    <a:pt x="1878" y="1282"/>
                    <a:pt x="1701" y="1068"/>
                  </a:cubicBezTo>
                  <a:cubicBezTo>
                    <a:pt x="1496" y="817"/>
                    <a:pt x="1277" y="577"/>
                    <a:pt x="1044" y="351"/>
                  </a:cubicBezTo>
                  <a:cubicBezTo>
                    <a:pt x="915" y="226"/>
                    <a:pt x="768" y="74"/>
                    <a:pt x="546" y="17"/>
                  </a:cubicBezTo>
                  <a:cubicBezTo>
                    <a:pt x="510" y="6"/>
                    <a:pt x="471" y="1"/>
                    <a:pt x="43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3" name="Google Shape;1868;p45"/>
            <p:cNvSpPr>
              <a:spLocks/>
            </p:cNvSpPr>
            <p:nvPr/>
          </p:nvSpPr>
          <p:spPr bwMode="auto">
            <a:xfrm>
              <a:off x="5107150" y="5177950"/>
              <a:ext cx="33750" cy="59050"/>
            </a:xfrm>
            <a:custGeom>
              <a:avLst/>
              <a:gdLst>
                <a:gd name="T0" fmla="*/ 964 w 1350"/>
                <a:gd name="T1" fmla="*/ 140 h 2362"/>
                <a:gd name="T2" fmla="*/ 1061 w 1350"/>
                <a:gd name="T3" fmla="*/ 166 h 2362"/>
                <a:gd name="T4" fmla="*/ 1191 w 1350"/>
                <a:gd name="T5" fmla="*/ 596 h 2362"/>
                <a:gd name="T6" fmla="*/ 1051 w 1350"/>
                <a:gd name="T7" fmla="*/ 1076 h 2362"/>
                <a:gd name="T8" fmla="*/ 586 w 1350"/>
                <a:gd name="T9" fmla="*/ 1795 h 2362"/>
                <a:gd name="T10" fmla="*/ 24 w 1350"/>
                <a:gd name="T11" fmla="*/ 2341 h 2362"/>
                <a:gd name="T12" fmla="*/ 24 w 1350"/>
                <a:gd name="T13" fmla="*/ 2341 h 2362"/>
                <a:gd name="T14" fmla="*/ 148 w 1350"/>
                <a:gd name="T15" fmla="*/ 1562 h 2362"/>
                <a:gd name="T16" fmla="*/ 392 w 1350"/>
                <a:gd name="T17" fmla="*/ 736 h 2362"/>
                <a:gd name="T18" fmla="*/ 659 w 1350"/>
                <a:gd name="T19" fmla="*/ 316 h 2362"/>
                <a:gd name="T20" fmla="*/ 964 w 1350"/>
                <a:gd name="T21" fmla="*/ 140 h 2362"/>
                <a:gd name="T22" fmla="*/ 962 w 1350"/>
                <a:gd name="T23" fmla="*/ 0 h 2362"/>
                <a:gd name="T24" fmla="*/ 556 w 1350"/>
                <a:gd name="T25" fmla="*/ 224 h 2362"/>
                <a:gd name="T26" fmla="*/ 274 w 1350"/>
                <a:gd name="T27" fmla="*/ 683 h 2362"/>
                <a:gd name="T28" fmla="*/ 49 w 1350"/>
                <a:gd name="T29" fmla="*/ 1548 h 2362"/>
                <a:gd name="T30" fmla="*/ 4 w 1350"/>
                <a:gd name="T31" fmla="*/ 2142 h 2362"/>
                <a:gd name="T32" fmla="*/ 13 w 1350"/>
                <a:gd name="T33" fmla="*/ 2362 h 2362"/>
                <a:gd name="T34" fmla="*/ 13 w 1350"/>
                <a:gd name="T35" fmla="*/ 2362 h 2362"/>
                <a:gd name="T36" fmla="*/ 14 w 1350"/>
                <a:gd name="T37" fmla="*/ 2362 h 2362"/>
                <a:gd name="T38" fmla="*/ 14 w 1350"/>
                <a:gd name="T39" fmla="*/ 2362 h 2362"/>
                <a:gd name="T40" fmla="*/ 15 w 1350"/>
                <a:gd name="T41" fmla="*/ 2362 h 2362"/>
                <a:gd name="T42" fmla="*/ 203 w 1350"/>
                <a:gd name="T43" fmla="*/ 2252 h 2362"/>
                <a:gd name="T44" fmla="*/ 659 w 1350"/>
                <a:gd name="T45" fmla="*/ 1862 h 2362"/>
                <a:gd name="T46" fmla="*/ 1170 w 1350"/>
                <a:gd name="T47" fmla="*/ 1128 h 2362"/>
                <a:gd name="T48" fmla="*/ 1327 w 1350"/>
                <a:gd name="T49" fmla="*/ 613 h 2362"/>
                <a:gd name="T50" fmla="*/ 1129 w 1350"/>
                <a:gd name="T51" fmla="*/ 42 h 2362"/>
                <a:gd name="T52" fmla="*/ 962 w 1350"/>
                <a:gd name="T53" fmla="*/ 0 h 23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50"/>
                <a:gd name="T82" fmla="*/ 0 h 2362"/>
                <a:gd name="T83" fmla="*/ 1350 w 1350"/>
                <a:gd name="T84" fmla="*/ 2362 h 23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50" h="2362" extrusionOk="0">
                  <a:moveTo>
                    <a:pt x="964" y="140"/>
                  </a:moveTo>
                  <a:cubicBezTo>
                    <a:pt x="998" y="140"/>
                    <a:pt x="1030" y="148"/>
                    <a:pt x="1061" y="166"/>
                  </a:cubicBezTo>
                  <a:cubicBezTo>
                    <a:pt x="1188" y="236"/>
                    <a:pt x="1210" y="434"/>
                    <a:pt x="1191" y="596"/>
                  </a:cubicBezTo>
                  <a:cubicBezTo>
                    <a:pt x="1165" y="761"/>
                    <a:pt x="1118" y="922"/>
                    <a:pt x="1051" y="1076"/>
                  </a:cubicBezTo>
                  <a:cubicBezTo>
                    <a:pt x="926" y="1372"/>
                    <a:pt x="746" y="1608"/>
                    <a:pt x="586" y="1795"/>
                  </a:cubicBezTo>
                  <a:cubicBezTo>
                    <a:pt x="306" y="2107"/>
                    <a:pt x="78" y="2283"/>
                    <a:pt x="24" y="2341"/>
                  </a:cubicBezTo>
                  <a:cubicBezTo>
                    <a:pt x="46" y="2263"/>
                    <a:pt x="79" y="1977"/>
                    <a:pt x="148" y="1562"/>
                  </a:cubicBezTo>
                  <a:cubicBezTo>
                    <a:pt x="192" y="1319"/>
                    <a:pt x="256" y="1029"/>
                    <a:pt x="392" y="736"/>
                  </a:cubicBezTo>
                  <a:cubicBezTo>
                    <a:pt x="461" y="593"/>
                    <a:pt x="546" y="441"/>
                    <a:pt x="659" y="316"/>
                  </a:cubicBezTo>
                  <a:cubicBezTo>
                    <a:pt x="742" y="222"/>
                    <a:pt x="857" y="140"/>
                    <a:pt x="964" y="140"/>
                  </a:cubicBezTo>
                  <a:close/>
                  <a:moveTo>
                    <a:pt x="962" y="0"/>
                  </a:moveTo>
                  <a:cubicBezTo>
                    <a:pt x="791" y="0"/>
                    <a:pt x="642" y="124"/>
                    <a:pt x="556" y="224"/>
                  </a:cubicBezTo>
                  <a:cubicBezTo>
                    <a:pt x="429" y="370"/>
                    <a:pt x="345" y="528"/>
                    <a:pt x="274" y="683"/>
                  </a:cubicBezTo>
                  <a:cubicBezTo>
                    <a:pt x="137" y="996"/>
                    <a:pt x="81" y="1297"/>
                    <a:pt x="49" y="1548"/>
                  </a:cubicBezTo>
                  <a:cubicBezTo>
                    <a:pt x="18" y="1799"/>
                    <a:pt x="8" y="2002"/>
                    <a:pt x="4" y="2142"/>
                  </a:cubicBezTo>
                  <a:cubicBezTo>
                    <a:pt x="1" y="2283"/>
                    <a:pt x="3" y="2361"/>
                    <a:pt x="13" y="2362"/>
                  </a:cubicBezTo>
                  <a:cubicBezTo>
                    <a:pt x="13" y="2362"/>
                    <a:pt x="13" y="2362"/>
                    <a:pt x="13" y="2362"/>
                  </a:cubicBezTo>
                  <a:cubicBezTo>
                    <a:pt x="13" y="2362"/>
                    <a:pt x="14" y="2362"/>
                    <a:pt x="14" y="2362"/>
                  </a:cubicBezTo>
                  <a:cubicBezTo>
                    <a:pt x="14" y="2362"/>
                    <a:pt x="15" y="2362"/>
                    <a:pt x="15" y="2362"/>
                  </a:cubicBezTo>
                  <a:cubicBezTo>
                    <a:pt x="30" y="2362"/>
                    <a:pt x="97" y="2326"/>
                    <a:pt x="203" y="2252"/>
                  </a:cubicBezTo>
                  <a:cubicBezTo>
                    <a:pt x="367" y="2136"/>
                    <a:pt x="519" y="2006"/>
                    <a:pt x="659" y="1862"/>
                  </a:cubicBezTo>
                  <a:cubicBezTo>
                    <a:pt x="834" y="1680"/>
                    <a:pt x="1030" y="1440"/>
                    <a:pt x="1170" y="1128"/>
                  </a:cubicBezTo>
                  <a:cubicBezTo>
                    <a:pt x="1246" y="964"/>
                    <a:pt x="1298" y="790"/>
                    <a:pt x="1327" y="613"/>
                  </a:cubicBezTo>
                  <a:cubicBezTo>
                    <a:pt x="1346" y="436"/>
                    <a:pt x="1350" y="182"/>
                    <a:pt x="1129" y="42"/>
                  </a:cubicBezTo>
                  <a:cubicBezTo>
                    <a:pt x="1072" y="13"/>
                    <a:pt x="1016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4" name="Google Shape;1869;p45"/>
            <p:cNvSpPr>
              <a:spLocks/>
            </p:cNvSpPr>
            <p:nvPr/>
          </p:nvSpPr>
          <p:spPr bwMode="auto">
            <a:xfrm>
              <a:off x="4955600" y="5202650"/>
              <a:ext cx="260375" cy="273850"/>
            </a:xfrm>
            <a:custGeom>
              <a:avLst/>
              <a:gdLst>
                <a:gd name="T0" fmla="*/ 1 w 10415"/>
                <a:gd name="T1" fmla="*/ 0 h 10954"/>
                <a:gd name="T2" fmla="*/ 505 w 10415"/>
                <a:gd name="T3" fmla="*/ 2103 h 10954"/>
                <a:gd name="T4" fmla="*/ 5733 w 10415"/>
                <a:gd name="T5" fmla="*/ 8144 h 10954"/>
                <a:gd name="T6" fmla="*/ 9147 w 10415"/>
                <a:gd name="T7" fmla="*/ 10838 h 10954"/>
                <a:gd name="T8" fmla="*/ 9695 w 10415"/>
                <a:gd name="T9" fmla="*/ 10954 h 10954"/>
                <a:gd name="T10" fmla="*/ 10373 w 10415"/>
                <a:gd name="T11" fmla="*/ 10318 h 10954"/>
                <a:gd name="T12" fmla="*/ 9052 w 10415"/>
                <a:gd name="T13" fmla="*/ 6569 h 10954"/>
                <a:gd name="T14" fmla="*/ 8522 w 10415"/>
                <a:gd name="T15" fmla="*/ 6500 h 10954"/>
                <a:gd name="T16" fmla="*/ 6364 w 10415"/>
                <a:gd name="T17" fmla="*/ 7989 h 10954"/>
                <a:gd name="T18" fmla="*/ 2551 w 10415"/>
                <a:gd name="T19" fmla="*/ 3883 h 10954"/>
                <a:gd name="T20" fmla="*/ 2210 w 10415"/>
                <a:gd name="T21" fmla="*/ 1636 h 10954"/>
                <a:gd name="T22" fmla="*/ 1 w 10415"/>
                <a:gd name="T23" fmla="*/ 0 h 109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15"/>
                <a:gd name="T37" fmla="*/ 0 h 10954"/>
                <a:gd name="T38" fmla="*/ 10415 w 10415"/>
                <a:gd name="T39" fmla="*/ 10954 h 109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15" h="10954" extrusionOk="0">
                  <a:moveTo>
                    <a:pt x="1" y="0"/>
                  </a:moveTo>
                  <a:lnTo>
                    <a:pt x="505" y="2103"/>
                  </a:lnTo>
                  <a:cubicBezTo>
                    <a:pt x="1482" y="3391"/>
                    <a:pt x="3714" y="6048"/>
                    <a:pt x="5733" y="8144"/>
                  </a:cubicBezTo>
                  <a:cubicBezTo>
                    <a:pt x="7360" y="9831"/>
                    <a:pt x="9007" y="10774"/>
                    <a:pt x="9147" y="10838"/>
                  </a:cubicBezTo>
                  <a:cubicBezTo>
                    <a:pt x="9270" y="10894"/>
                    <a:pt x="9482" y="10954"/>
                    <a:pt x="9695" y="10954"/>
                  </a:cubicBezTo>
                  <a:cubicBezTo>
                    <a:pt x="10018" y="10954"/>
                    <a:pt x="10345" y="10816"/>
                    <a:pt x="10373" y="10318"/>
                  </a:cubicBezTo>
                  <a:cubicBezTo>
                    <a:pt x="10415" y="9567"/>
                    <a:pt x="9052" y="6569"/>
                    <a:pt x="9052" y="6569"/>
                  </a:cubicBezTo>
                  <a:cubicBezTo>
                    <a:pt x="8867" y="6521"/>
                    <a:pt x="8690" y="6500"/>
                    <a:pt x="8522" y="6500"/>
                  </a:cubicBezTo>
                  <a:cubicBezTo>
                    <a:pt x="7127" y="6500"/>
                    <a:pt x="6364" y="7989"/>
                    <a:pt x="6364" y="7989"/>
                  </a:cubicBezTo>
                  <a:lnTo>
                    <a:pt x="2551" y="3883"/>
                  </a:lnTo>
                  <a:cubicBezTo>
                    <a:pt x="2551" y="3883"/>
                    <a:pt x="2665" y="2950"/>
                    <a:pt x="2210" y="1636"/>
                  </a:cubicBezTo>
                  <a:cubicBezTo>
                    <a:pt x="1755" y="3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5" name="Google Shape;1870;p45"/>
            <p:cNvSpPr>
              <a:spLocks/>
            </p:cNvSpPr>
            <p:nvPr/>
          </p:nvSpPr>
          <p:spPr bwMode="auto">
            <a:xfrm>
              <a:off x="3821025" y="5051875"/>
              <a:ext cx="507575" cy="226875"/>
            </a:xfrm>
            <a:custGeom>
              <a:avLst/>
              <a:gdLst>
                <a:gd name="T0" fmla="*/ 20164 w 20303"/>
                <a:gd name="T1" fmla="*/ 0 h 9075"/>
                <a:gd name="T2" fmla="*/ 9230 w 20303"/>
                <a:gd name="T3" fmla="*/ 133 h 9075"/>
                <a:gd name="T4" fmla="*/ 9264 w 20303"/>
                <a:gd name="T5" fmla="*/ 5970 h 9075"/>
                <a:gd name="T6" fmla="*/ 2258 w 20303"/>
                <a:gd name="T7" fmla="*/ 8828 h 9075"/>
                <a:gd name="T8" fmla="*/ 6450 w 20303"/>
                <a:gd name="T9" fmla="*/ 9074 h 9075"/>
                <a:gd name="T10" fmla="*/ 19625 w 20303"/>
                <a:gd name="T11" fmla="*/ 8590 h 9075"/>
                <a:gd name="T12" fmla="*/ 20303 w 20303"/>
                <a:gd name="T13" fmla="*/ 8539 h 9075"/>
                <a:gd name="T14" fmla="*/ 20164 w 20303"/>
                <a:gd name="T15" fmla="*/ 0 h 90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03"/>
                <a:gd name="T25" fmla="*/ 0 h 9075"/>
                <a:gd name="T26" fmla="*/ 20303 w 20303"/>
                <a:gd name="T27" fmla="*/ 9075 h 90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03" h="9075" extrusionOk="0">
                  <a:moveTo>
                    <a:pt x="20164" y="0"/>
                  </a:moveTo>
                  <a:lnTo>
                    <a:pt x="9230" y="133"/>
                  </a:lnTo>
                  <a:lnTo>
                    <a:pt x="9264" y="5970"/>
                  </a:lnTo>
                  <a:cubicBezTo>
                    <a:pt x="9264" y="5970"/>
                    <a:pt x="1" y="8173"/>
                    <a:pt x="2258" y="8828"/>
                  </a:cubicBezTo>
                  <a:cubicBezTo>
                    <a:pt x="2878" y="9008"/>
                    <a:pt x="4462" y="9074"/>
                    <a:pt x="6450" y="9074"/>
                  </a:cubicBezTo>
                  <a:cubicBezTo>
                    <a:pt x="10956" y="9074"/>
                    <a:pt x="17533" y="8732"/>
                    <a:pt x="19625" y="8590"/>
                  </a:cubicBezTo>
                  <a:lnTo>
                    <a:pt x="20303" y="8539"/>
                  </a:lnTo>
                  <a:lnTo>
                    <a:pt x="201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6" name="Google Shape;1871;p45"/>
            <p:cNvSpPr>
              <a:spLocks/>
            </p:cNvSpPr>
            <p:nvPr/>
          </p:nvSpPr>
          <p:spPr bwMode="auto">
            <a:xfrm>
              <a:off x="4229450" y="5184850"/>
              <a:ext cx="98825" cy="79550"/>
            </a:xfrm>
            <a:custGeom>
              <a:avLst/>
              <a:gdLst>
                <a:gd name="T0" fmla="*/ 3678 w 3953"/>
                <a:gd name="T1" fmla="*/ 1 h 3182"/>
                <a:gd name="T2" fmla="*/ 1368 w 3953"/>
                <a:gd name="T3" fmla="*/ 834 h 3182"/>
                <a:gd name="T4" fmla="*/ 1 w 3953"/>
                <a:gd name="T5" fmla="*/ 3182 h 3182"/>
                <a:gd name="T6" fmla="*/ 3953 w 3953"/>
                <a:gd name="T7" fmla="*/ 3064 h 3182"/>
                <a:gd name="T8" fmla="*/ 3913 w 3953"/>
                <a:gd name="T9" fmla="*/ 9 h 3182"/>
                <a:gd name="T10" fmla="*/ 3678 w 3953"/>
                <a:gd name="T11" fmla="*/ 1 h 3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53"/>
                <a:gd name="T19" fmla="*/ 0 h 3182"/>
                <a:gd name="T20" fmla="*/ 3953 w 3953"/>
                <a:gd name="T21" fmla="*/ 3182 h 3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53" h="3182" extrusionOk="0">
                  <a:moveTo>
                    <a:pt x="3678" y="1"/>
                  </a:moveTo>
                  <a:cubicBezTo>
                    <a:pt x="2838" y="1"/>
                    <a:pt x="2030" y="305"/>
                    <a:pt x="1368" y="834"/>
                  </a:cubicBezTo>
                  <a:cubicBezTo>
                    <a:pt x="643" y="1412"/>
                    <a:pt x="145" y="2266"/>
                    <a:pt x="1" y="3182"/>
                  </a:cubicBezTo>
                  <a:lnTo>
                    <a:pt x="3953" y="3064"/>
                  </a:lnTo>
                  <a:lnTo>
                    <a:pt x="3913" y="9"/>
                  </a:lnTo>
                  <a:cubicBezTo>
                    <a:pt x="3834" y="3"/>
                    <a:pt x="3756" y="1"/>
                    <a:pt x="3678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7" name="Google Shape;1872;p45"/>
            <p:cNvSpPr>
              <a:spLocks/>
            </p:cNvSpPr>
            <p:nvPr/>
          </p:nvSpPr>
          <p:spPr bwMode="auto">
            <a:xfrm>
              <a:off x="3858400" y="5232075"/>
              <a:ext cx="470200" cy="45925"/>
            </a:xfrm>
            <a:custGeom>
              <a:avLst/>
              <a:gdLst>
                <a:gd name="T0" fmla="*/ 3245 w 18808"/>
                <a:gd name="T1" fmla="*/ 0 h 1837"/>
                <a:gd name="T2" fmla="*/ 413 w 18808"/>
                <a:gd name="T3" fmla="*/ 1510 h 1837"/>
                <a:gd name="T4" fmla="*/ 5986 w 18808"/>
                <a:gd name="T5" fmla="*/ 1837 h 1837"/>
                <a:gd name="T6" fmla="*/ 18808 w 18808"/>
                <a:gd name="T7" fmla="*/ 1331 h 1837"/>
                <a:gd name="T8" fmla="*/ 18787 w 18808"/>
                <a:gd name="T9" fmla="*/ 1086 h 1837"/>
                <a:gd name="T10" fmla="*/ 4229 w 18808"/>
                <a:gd name="T11" fmla="*/ 1396 h 1837"/>
                <a:gd name="T12" fmla="*/ 3245 w 18808"/>
                <a:gd name="T13" fmla="*/ 0 h 18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08"/>
                <a:gd name="T22" fmla="*/ 0 h 1837"/>
                <a:gd name="T23" fmla="*/ 18808 w 18808"/>
                <a:gd name="T24" fmla="*/ 1837 h 18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08" h="1837" extrusionOk="0">
                  <a:moveTo>
                    <a:pt x="3245" y="0"/>
                  </a:moveTo>
                  <a:cubicBezTo>
                    <a:pt x="3245" y="0"/>
                    <a:pt x="0" y="979"/>
                    <a:pt x="413" y="1510"/>
                  </a:cubicBezTo>
                  <a:cubicBezTo>
                    <a:pt x="588" y="1735"/>
                    <a:pt x="2928" y="1837"/>
                    <a:pt x="5986" y="1837"/>
                  </a:cubicBezTo>
                  <a:cubicBezTo>
                    <a:pt x="10148" y="1837"/>
                    <a:pt x="15638" y="1649"/>
                    <a:pt x="18808" y="1331"/>
                  </a:cubicBezTo>
                  <a:lnTo>
                    <a:pt x="18787" y="1086"/>
                  </a:lnTo>
                  <a:lnTo>
                    <a:pt x="4229" y="1396"/>
                  </a:lnTo>
                  <a:cubicBezTo>
                    <a:pt x="4229" y="1396"/>
                    <a:pt x="3882" y="20"/>
                    <a:pt x="324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8" name="Google Shape;1873;p45"/>
            <p:cNvSpPr>
              <a:spLocks/>
            </p:cNvSpPr>
            <p:nvPr/>
          </p:nvSpPr>
          <p:spPr bwMode="auto">
            <a:xfrm>
              <a:off x="3868575" y="5258900"/>
              <a:ext cx="463825" cy="9875"/>
            </a:xfrm>
            <a:custGeom>
              <a:avLst/>
              <a:gdLst>
                <a:gd name="T0" fmla="*/ 18467 w 18553"/>
                <a:gd name="T1" fmla="*/ 0 h 395"/>
                <a:gd name="T2" fmla="*/ 18362 w 18553"/>
                <a:gd name="T3" fmla="*/ 1 h 395"/>
                <a:gd name="T4" fmla="*/ 17822 w 18553"/>
                <a:gd name="T5" fmla="*/ 15 h 395"/>
                <a:gd name="T6" fmla="*/ 15835 w 18553"/>
                <a:gd name="T7" fmla="*/ 85 h 395"/>
                <a:gd name="T8" fmla="*/ 9278 w 18553"/>
                <a:gd name="T9" fmla="*/ 245 h 395"/>
                <a:gd name="T10" fmla="*/ 5228 w 18553"/>
                <a:gd name="T11" fmla="*/ 270 h 395"/>
                <a:gd name="T12" fmla="*/ 2718 w 18553"/>
                <a:gd name="T13" fmla="*/ 261 h 395"/>
                <a:gd name="T14" fmla="*/ 730 w 18553"/>
                <a:gd name="T15" fmla="*/ 246 h 395"/>
                <a:gd name="T16" fmla="*/ 190 w 18553"/>
                <a:gd name="T17" fmla="*/ 246 h 395"/>
                <a:gd name="T18" fmla="*/ 1 w 18553"/>
                <a:gd name="T19" fmla="*/ 254 h 395"/>
                <a:gd name="T20" fmla="*/ 189 w 18553"/>
                <a:gd name="T21" fmla="*/ 273 h 395"/>
                <a:gd name="T22" fmla="*/ 729 w 18553"/>
                <a:gd name="T23" fmla="*/ 298 h 395"/>
                <a:gd name="T24" fmla="*/ 2717 w 18553"/>
                <a:gd name="T25" fmla="*/ 355 h 395"/>
                <a:gd name="T26" fmla="*/ 6587 w 18553"/>
                <a:gd name="T27" fmla="*/ 394 h 395"/>
                <a:gd name="T28" fmla="*/ 9280 w 18553"/>
                <a:gd name="T29" fmla="*/ 376 h 395"/>
                <a:gd name="T30" fmla="*/ 15838 w 18553"/>
                <a:gd name="T31" fmla="*/ 178 h 395"/>
                <a:gd name="T32" fmla="*/ 17825 w 18553"/>
                <a:gd name="T33" fmla="*/ 67 h 395"/>
                <a:gd name="T34" fmla="*/ 18364 w 18553"/>
                <a:gd name="T35" fmla="*/ 27 h 395"/>
                <a:gd name="T36" fmla="*/ 18552 w 18553"/>
                <a:gd name="T37" fmla="*/ 5 h 395"/>
                <a:gd name="T38" fmla="*/ 18467 w 18553"/>
                <a:gd name="T39" fmla="*/ 0 h 3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553"/>
                <a:gd name="T61" fmla="*/ 0 h 395"/>
                <a:gd name="T62" fmla="*/ 18553 w 18553"/>
                <a:gd name="T63" fmla="*/ 395 h 3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553" h="395" extrusionOk="0">
                  <a:moveTo>
                    <a:pt x="18467" y="0"/>
                  </a:moveTo>
                  <a:cubicBezTo>
                    <a:pt x="18438" y="0"/>
                    <a:pt x="18404" y="1"/>
                    <a:pt x="18362" y="1"/>
                  </a:cubicBezTo>
                  <a:lnTo>
                    <a:pt x="17822" y="15"/>
                  </a:lnTo>
                  <a:lnTo>
                    <a:pt x="15835" y="85"/>
                  </a:lnTo>
                  <a:cubicBezTo>
                    <a:pt x="14157" y="142"/>
                    <a:pt x="11840" y="210"/>
                    <a:pt x="9278" y="245"/>
                  </a:cubicBezTo>
                  <a:cubicBezTo>
                    <a:pt x="7826" y="264"/>
                    <a:pt x="6452" y="270"/>
                    <a:pt x="5228" y="270"/>
                  </a:cubicBezTo>
                  <a:cubicBezTo>
                    <a:pt x="4292" y="270"/>
                    <a:pt x="3445" y="266"/>
                    <a:pt x="2718" y="261"/>
                  </a:cubicBezTo>
                  <a:cubicBezTo>
                    <a:pt x="1934" y="255"/>
                    <a:pt x="1271" y="250"/>
                    <a:pt x="730" y="246"/>
                  </a:cubicBezTo>
                  <a:lnTo>
                    <a:pt x="190" y="246"/>
                  </a:lnTo>
                  <a:cubicBezTo>
                    <a:pt x="66" y="248"/>
                    <a:pt x="1" y="251"/>
                    <a:pt x="1" y="254"/>
                  </a:cubicBezTo>
                  <a:cubicBezTo>
                    <a:pt x="1" y="259"/>
                    <a:pt x="64" y="265"/>
                    <a:pt x="189" y="273"/>
                  </a:cubicBezTo>
                  <a:lnTo>
                    <a:pt x="729" y="298"/>
                  </a:lnTo>
                  <a:lnTo>
                    <a:pt x="2717" y="355"/>
                  </a:lnTo>
                  <a:cubicBezTo>
                    <a:pt x="3783" y="378"/>
                    <a:pt x="5107" y="394"/>
                    <a:pt x="6587" y="394"/>
                  </a:cubicBezTo>
                  <a:cubicBezTo>
                    <a:pt x="7440" y="394"/>
                    <a:pt x="8344" y="389"/>
                    <a:pt x="9280" y="376"/>
                  </a:cubicBezTo>
                  <a:cubicBezTo>
                    <a:pt x="11843" y="342"/>
                    <a:pt x="14161" y="260"/>
                    <a:pt x="15838" y="178"/>
                  </a:cubicBezTo>
                  <a:lnTo>
                    <a:pt x="17825" y="67"/>
                  </a:lnTo>
                  <a:lnTo>
                    <a:pt x="18364" y="27"/>
                  </a:lnTo>
                  <a:cubicBezTo>
                    <a:pt x="18487" y="17"/>
                    <a:pt x="18552" y="9"/>
                    <a:pt x="18552" y="5"/>
                  </a:cubicBezTo>
                  <a:cubicBezTo>
                    <a:pt x="18552" y="2"/>
                    <a:pt x="18523" y="0"/>
                    <a:pt x="1846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89" name="Google Shape;1874;p45"/>
            <p:cNvSpPr>
              <a:spLocks/>
            </p:cNvSpPr>
            <p:nvPr/>
          </p:nvSpPr>
          <p:spPr bwMode="auto">
            <a:xfrm>
              <a:off x="3936950" y="5228700"/>
              <a:ext cx="28650" cy="42550"/>
            </a:xfrm>
            <a:custGeom>
              <a:avLst/>
              <a:gdLst>
                <a:gd name="T0" fmla="*/ 30 w 1146"/>
                <a:gd name="T1" fmla="*/ 1 h 1702"/>
                <a:gd name="T2" fmla="*/ 22 w 1146"/>
                <a:gd name="T3" fmla="*/ 4 h 1702"/>
                <a:gd name="T4" fmla="*/ 709 w 1146"/>
                <a:gd name="T5" fmla="*/ 757 h 1702"/>
                <a:gd name="T6" fmla="*/ 1092 w 1146"/>
                <a:gd name="T7" fmla="*/ 1701 h 1702"/>
                <a:gd name="T8" fmla="*/ 1093 w 1146"/>
                <a:gd name="T9" fmla="*/ 1701 h 1702"/>
                <a:gd name="T10" fmla="*/ 1093 w 1146"/>
                <a:gd name="T11" fmla="*/ 1701 h 1702"/>
                <a:gd name="T12" fmla="*/ 821 w 1146"/>
                <a:gd name="T13" fmla="*/ 686 h 1702"/>
                <a:gd name="T14" fmla="*/ 30 w 1146"/>
                <a:gd name="T15" fmla="*/ 1 h 17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6"/>
                <a:gd name="T25" fmla="*/ 0 h 1702"/>
                <a:gd name="T26" fmla="*/ 1146 w 1146"/>
                <a:gd name="T27" fmla="*/ 1702 h 17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6" h="1702" extrusionOk="0">
                  <a:moveTo>
                    <a:pt x="30" y="1"/>
                  </a:moveTo>
                  <a:cubicBezTo>
                    <a:pt x="25" y="1"/>
                    <a:pt x="22" y="2"/>
                    <a:pt x="22" y="4"/>
                  </a:cubicBezTo>
                  <a:cubicBezTo>
                    <a:pt x="0" y="39"/>
                    <a:pt x="412" y="277"/>
                    <a:pt x="709" y="757"/>
                  </a:cubicBezTo>
                  <a:cubicBezTo>
                    <a:pt x="1013" y="1229"/>
                    <a:pt x="1051" y="1701"/>
                    <a:pt x="1092" y="1701"/>
                  </a:cubicBezTo>
                  <a:cubicBezTo>
                    <a:pt x="1092" y="1701"/>
                    <a:pt x="1092" y="1701"/>
                    <a:pt x="1093" y="1701"/>
                  </a:cubicBezTo>
                  <a:cubicBezTo>
                    <a:pt x="1093" y="1701"/>
                    <a:pt x="1093" y="1701"/>
                    <a:pt x="1093" y="1701"/>
                  </a:cubicBezTo>
                  <a:cubicBezTo>
                    <a:pt x="1125" y="1701"/>
                    <a:pt x="1145" y="1193"/>
                    <a:pt x="821" y="686"/>
                  </a:cubicBezTo>
                  <a:cubicBezTo>
                    <a:pt x="523" y="207"/>
                    <a:pt x="93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0" name="Google Shape;1875;p45"/>
            <p:cNvSpPr>
              <a:spLocks/>
            </p:cNvSpPr>
            <p:nvPr/>
          </p:nvSpPr>
          <p:spPr bwMode="auto">
            <a:xfrm>
              <a:off x="4028850" y="5206650"/>
              <a:ext cx="16300" cy="22675"/>
            </a:xfrm>
            <a:custGeom>
              <a:avLst/>
              <a:gdLst>
                <a:gd name="T0" fmla="*/ 38 w 652"/>
                <a:gd name="T1" fmla="*/ 1 h 907"/>
                <a:gd name="T2" fmla="*/ 32 w 652"/>
                <a:gd name="T3" fmla="*/ 2 h 907"/>
                <a:gd name="T4" fmla="*/ 271 w 652"/>
                <a:gd name="T5" fmla="*/ 490 h 907"/>
                <a:gd name="T6" fmla="*/ 616 w 652"/>
                <a:gd name="T7" fmla="*/ 906 h 907"/>
                <a:gd name="T8" fmla="*/ 621 w 652"/>
                <a:gd name="T9" fmla="*/ 905 h 907"/>
                <a:gd name="T10" fmla="*/ 382 w 652"/>
                <a:gd name="T11" fmla="*/ 417 h 907"/>
                <a:gd name="T12" fmla="*/ 38 w 652"/>
                <a:gd name="T13" fmla="*/ 1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2"/>
                <a:gd name="T22" fmla="*/ 0 h 907"/>
                <a:gd name="T23" fmla="*/ 652 w 652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2" h="907" extrusionOk="0">
                  <a:moveTo>
                    <a:pt x="38" y="1"/>
                  </a:moveTo>
                  <a:cubicBezTo>
                    <a:pt x="36" y="1"/>
                    <a:pt x="34" y="1"/>
                    <a:pt x="32" y="2"/>
                  </a:cubicBezTo>
                  <a:cubicBezTo>
                    <a:pt x="1" y="23"/>
                    <a:pt x="108" y="241"/>
                    <a:pt x="271" y="490"/>
                  </a:cubicBezTo>
                  <a:cubicBezTo>
                    <a:pt x="426" y="727"/>
                    <a:pt x="575" y="906"/>
                    <a:pt x="616" y="906"/>
                  </a:cubicBezTo>
                  <a:cubicBezTo>
                    <a:pt x="618" y="906"/>
                    <a:pt x="620" y="906"/>
                    <a:pt x="621" y="905"/>
                  </a:cubicBezTo>
                  <a:cubicBezTo>
                    <a:pt x="652" y="885"/>
                    <a:pt x="545" y="667"/>
                    <a:pt x="382" y="417"/>
                  </a:cubicBezTo>
                  <a:cubicBezTo>
                    <a:pt x="227" y="181"/>
                    <a:pt x="79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1" name="Google Shape;1876;p45"/>
            <p:cNvSpPr>
              <a:spLocks/>
            </p:cNvSpPr>
            <p:nvPr/>
          </p:nvSpPr>
          <p:spPr bwMode="auto">
            <a:xfrm>
              <a:off x="4048500" y="5202100"/>
              <a:ext cx="18475" cy="15300"/>
            </a:xfrm>
            <a:custGeom>
              <a:avLst/>
              <a:gdLst>
                <a:gd name="T0" fmla="*/ 36 w 739"/>
                <a:gd name="T1" fmla="*/ 1 h 612"/>
                <a:gd name="T2" fmla="*/ 24 w 739"/>
                <a:gd name="T3" fmla="*/ 5 h 612"/>
                <a:gd name="T4" fmla="*/ 326 w 739"/>
                <a:gd name="T5" fmla="*/ 356 h 612"/>
                <a:gd name="T6" fmla="*/ 703 w 739"/>
                <a:gd name="T7" fmla="*/ 612 h 612"/>
                <a:gd name="T8" fmla="*/ 715 w 739"/>
                <a:gd name="T9" fmla="*/ 608 h 612"/>
                <a:gd name="T10" fmla="*/ 413 w 739"/>
                <a:gd name="T11" fmla="*/ 257 h 612"/>
                <a:gd name="T12" fmla="*/ 36 w 739"/>
                <a:gd name="T13" fmla="*/ 1 h 6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9"/>
                <a:gd name="T22" fmla="*/ 0 h 612"/>
                <a:gd name="T23" fmla="*/ 739 w 739"/>
                <a:gd name="T24" fmla="*/ 612 h 6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9" h="612" extrusionOk="0">
                  <a:moveTo>
                    <a:pt x="36" y="1"/>
                  </a:moveTo>
                  <a:cubicBezTo>
                    <a:pt x="31" y="1"/>
                    <a:pt x="27" y="2"/>
                    <a:pt x="24" y="5"/>
                  </a:cubicBezTo>
                  <a:cubicBezTo>
                    <a:pt x="1" y="32"/>
                    <a:pt x="136" y="189"/>
                    <a:pt x="326" y="356"/>
                  </a:cubicBezTo>
                  <a:cubicBezTo>
                    <a:pt x="497" y="506"/>
                    <a:pt x="655" y="612"/>
                    <a:pt x="703" y="612"/>
                  </a:cubicBezTo>
                  <a:cubicBezTo>
                    <a:pt x="709" y="612"/>
                    <a:pt x="713" y="611"/>
                    <a:pt x="715" y="608"/>
                  </a:cubicBezTo>
                  <a:cubicBezTo>
                    <a:pt x="739" y="580"/>
                    <a:pt x="604" y="423"/>
                    <a:pt x="413" y="257"/>
                  </a:cubicBezTo>
                  <a:cubicBezTo>
                    <a:pt x="241" y="107"/>
                    <a:pt x="83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2" name="Google Shape;1877;p45"/>
            <p:cNvSpPr>
              <a:spLocks/>
            </p:cNvSpPr>
            <p:nvPr/>
          </p:nvSpPr>
          <p:spPr bwMode="auto">
            <a:xfrm>
              <a:off x="4051450" y="5189950"/>
              <a:ext cx="28600" cy="3425"/>
            </a:xfrm>
            <a:custGeom>
              <a:avLst/>
              <a:gdLst>
                <a:gd name="T0" fmla="*/ 685 w 1144"/>
                <a:gd name="T1" fmla="*/ 1 h 137"/>
                <a:gd name="T2" fmla="*/ 570 w 1144"/>
                <a:gd name="T3" fmla="*/ 2 h 137"/>
                <a:gd name="T4" fmla="*/ 1 w 1144"/>
                <a:gd name="T5" fmla="*/ 82 h 137"/>
                <a:gd name="T6" fmla="*/ 458 w 1144"/>
                <a:gd name="T7" fmla="*/ 137 h 137"/>
                <a:gd name="T8" fmla="*/ 573 w 1144"/>
                <a:gd name="T9" fmla="*/ 135 h 137"/>
                <a:gd name="T10" fmla="*/ 1143 w 1144"/>
                <a:gd name="T11" fmla="*/ 55 h 137"/>
                <a:gd name="T12" fmla="*/ 685 w 1144"/>
                <a:gd name="T13" fmla="*/ 1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4"/>
                <a:gd name="T22" fmla="*/ 0 h 137"/>
                <a:gd name="T23" fmla="*/ 1144 w 114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4" h="137" extrusionOk="0">
                  <a:moveTo>
                    <a:pt x="685" y="1"/>
                  </a:moveTo>
                  <a:cubicBezTo>
                    <a:pt x="648" y="1"/>
                    <a:pt x="610" y="1"/>
                    <a:pt x="570" y="2"/>
                  </a:cubicBezTo>
                  <a:cubicBezTo>
                    <a:pt x="255" y="10"/>
                    <a:pt x="0" y="46"/>
                    <a:pt x="1" y="82"/>
                  </a:cubicBezTo>
                  <a:cubicBezTo>
                    <a:pt x="1" y="114"/>
                    <a:pt x="198" y="137"/>
                    <a:pt x="458" y="137"/>
                  </a:cubicBezTo>
                  <a:cubicBezTo>
                    <a:pt x="495" y="137"/>
                    <a:pt x="534" y="136"/>
                    <a:pt x="573" y="135"/>
                  </a:cubicBezTo>
                  <a:cubicBezTo>
                    <a:pt x="889" y="128"/>
                    <a:pt x="1144" y="92"/>
                    <a:pt x="1143" y="55"/>
                  </a:cubicBezTo>
                  <a:cubicBezTo>
                    <a:pt x="1142" y="23"/>
                    <a:pt x="946" y="1"/>
                    <a:pt x="68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3" name="Google Shape;1878;p45"/>
            <p:cNvSpPr>
              <a:spLocks/>
            </p:cNvSpPr>
            <p:nvPr/>
          </p:nvSpPr>
          <p:spPr bwMode="auto">
            <a:xfrm>
              <a:off x="4052125" y="5172800"/>
              <a:ext cx="32800" cy="5300"/>
            </a:xfrm>
            <a:custGeom>
              <a:avLst/>
              <a:gdLst>
                <a:gd name="T0" fmla="*/ 1260 w 1312"/>
                <a:gd name="T1" fmla="*/ 0 h 212"/>
                <a:gd name="T2" fmla="*/ 653 w 1312"/>
                <a:gd name="T3" fmla="*/ 72 h 212"/>
                <a:gd name="T4" fmla="*/ 7 w 1312"/>
                <a:gd name="T5" fmla="*/ 125 h 212"/>
                <a:gd name="T6" fmla="*/ 490 w 1312"/>
                <a:gd name="T7" fmla="*/ 211 h 212"/>
                <a:gd name="T8" fmla="*/ 665 w 1312"/>
                <a:gd name="T9" fmla="*/ 204 h 212"/>
                <a:gd name="T10" fmla="*/ 1298 w 1312"/>
                <a:gd name="T11" fmla="*/ 11 h 212"/>
                <a:gd name="T12" fmla="*/ 1260 w 1312"/>
                <a:gd name="T13" fmla="*/ 0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212"/>
                <a:gd name="T23" fmla="*/ 1312 w 1312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212" extrusionOk="0">
                  <a:moveTo>
                    <a:pt x="1260" y="0"/>
                  </a:moveTo>
                  <a:cubicBezTo>
                    <a:pt x="1170" y="0"/>
                    <a:pt x="934" y="48"/>
                    <a:pt x="653" y="72"/>
                  </a:cubicBezTo>
                  <a:cubicBezTo>
                    <a:pt x="302" y="105"/>
                    <a:pt x="12" y="87"/>
                    <a:pt x="7" y="125"/>
                  </a:cubicBezTo>
                  <a:cubicBezTo>
                    <a:pt x="1" y="153"/>
                    <a:pt x="206" y="211"/>
                    <a:pt x="490" y="211"/>
                  </a:cubicBezTo>
                  <a:cubicBezTo>
                    <a:pt x="546" y="211"/>
                    <a:pt x="604" y="209"/>
                    <a:pt x="665" y="204"/>
                  </a:cubicBezTo>
                  <a:cubicBezTo>
                    <a:pt x="1035" y="173"/>
                    <a:pt x="1311" y="43"/>
                    <a:pt x="1298" y="11"/>
                  </a:cubicBezTo>
                  <a:cubicBezTo>
                    <a:pt x="1296" y="3"/>
                    <a:pt x="1283" y="0"/>
                    <a:pt x="126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4" name="Google Shape;1879;p45"/>
            <p:cNvSpPr>
              <a:spLocks/>
            </p:cNvSpPr>
            <p:nvPr/>
          </p:nvSpPr>
          <p:spPr bwMode="auto">
            <a:xfrm>
              <a:off x="3982600" y="5181400"/>
              <a:ext cx="52250" cy="28975"/>
            </a:xfrm>
            <a:custGeom>
              <a:avLst/>
              <a:gdLst>
                <a:gd name="T0" fmla="*/ 684 w 2090"/>
                <a:gd name="T1" fmla="*/ 129 h 1159"/>
                <a:gd name="T2" fmla="*/ 1053 w 2090"/>
                <a:gd name="T3" fmla="*/ 180 h 1159"/>
                <a:gd name="T4" fmla="*/ 1658 w 2090"/>
                <a:gd name="T5" fmla="*/ 563 h 1159"/>
                <a:gd name="T6" fmla="*/ 1898 w 2090"/>
                <a:gd name="T7" fmla="*/ 939 h 1159"/>
                <a:gd name="T8" fmla="*/ 1898 w 2090"/>
                <a:gd name="T9" fmla="*/ 939 h 1159"/>
                <a:gd name="T10" fmla="*/ 1399 w 2090"/>
                <a:gd name="T11" fmla="*/ 877 h 1159"/>
                <a:gd name="T12" fmla="*/ 673 w 2090"/>
                <a:gd name="T13" fmla="*/ 699 h 1159"/>
                <a:gd name="T14" fmla="*/ 276 w 2090"/>
                <a:gd name="T15" fmla="*/ 535 h 1159"/>
                <a:gd name="T16" fmla="*/ 217 w 2090"/>
                <a:gd name="T17" fmla="*/ 248 h 1159"/>
                <a:gd name="T18" fmla="*/ 684 w 2090"/>
                <a:gd name="T19" fmla="*/ 129 h 1159"/>
                <a:gd name="T20" fmla="*/ 703 w 2090"/>
                <a:gd name="T21" fmla="*/ 1 h 1159"/>
                <a:gd name="T22" fmla="*/ 132 w 2090"/>
                <a:gd name="T23" fmla="*/ 147 h 1159"/>
                <a:gd name="T24" fmla="*/ 29 w 2090"/>
                <a:gd name="T25" fmla="*/ 429 h 1159"/>
                <a:gd name="T26" fmla="*/ 206 w 2090"/>
                <a:gd name="T27" fmla="*/ 645 h 1159"/>
                <a:gd name="T28" fmla="*/ 636 w 2090"/>
                <a:gd name="T29" fmla="*/ 816 h 1159"/>
                <a:gd name="T30" fmla="*/ 1386 w 2090"/>
                <a:gd name="T31" fmla="*/ 971 h 1159"/>
                <a:gd name="T32" fmla="*/ 1788 w 2090"/>
                <a:gd name="T33" fmla="*/ 994 h 1159"/>
                <a:gd name="T34" fmla="*/ 1920 w 2090"/>
                <a:gd name="T35" fmla="*/ 991 h 1159"/>
                <a:gd name="T36" fmla="*/ 1920 w 2090"/>
                <a:gd name="T37" fmla="*/ 991 h 1159"/>
                <a:gd name="T38" fmla="*/ 1985 w 2090"/>
                <a:gd name="T39" fmla="*/ 1158 h 1159"/>
                <a:gd name="T40" fmla="*/ 1986 w 2090"/>
                <a:gd name="T41" fmla="*/ 1158 h 1159"/>
                <a:gd name="T42" fmla="*/ 1970 w 2090"/>
                <a:gd name="T43" fmla="*/ 987 h 1159"/>
                <a:gd name="T44" fmla="*/ 1970 w 2090"/>
                <a:gd name="T45" fmla="*/ 987 h 1159"/>
                <a:gd name="T46" fmla="*/ 2089 w 2090"/>
                <a:gd name="T47" fmla="*/ 966 h 1159"/>
                <a:gd name="T48" fmla="*/ 1959 w 2090"/>
                <a:gd name="T49" fmla="*/ 945 h 1159"/>
                <a:gd name="T50" fmla="*/ 1959 w 2090"/>
                <a:gd name="T51" fmla="*/ 945 h 1159"/>
                <a:gd name="T52" fmla="*/ 1730 w 2090"/>
                <a:gd name="T53" fmla="*/ 503 h 1159"/>
                <a:gd name="T54" fmla="*/ 703 w 2090"/>
                <a:gd name="T55" fmla="*/ 1 h 11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90"/>
                <a:gd name="T85" fmla="*/ 0 h 1159"/>
                <a:gd name="T86" fmla="*/ 2090 w 2090"/>
                <a:gd name="T87" fmla="*/ 1159 h 11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90" h="1159" extrusionOk="0">
                  <a:moveTo>
                    <a:pt x="684" y="129"/>
                  </a:moveTo>
                  <a:cubicBezTo>
                    <a:pt x="815" y="129"/>
                    <a:pt x="944" y="149"/>
                    <a:pt x="1053" y="180"/>
                  </a:cubicBezTo>
                  <a:cubicBezTo>
                    <a:pt x="1287" y="247"/>
                    <a:pt x="1497" y="379"/>
                    <a:pt x="1658" y="563"/>
                  </a:cubicBezTo>
                  <a:cubicBezTo>
                    <a:pt x="1779" y="702"/>
                    <a:pt x="1852" y="835"/>
                    <a:pt x="1898" y="939"/>
                  </a:cubicBezTo>
                  <a:cubicBezTo>
                    <a:pt x="1779" y="929"/>
                    <a:pt x="1608" y="912"/>
                    <a:pt x="1399" y="877"/>
                  </a:cubicBezTo>
                  <a:cubicBezTo>
                    <a:pt x="1153" y="836"/>
                    <a:pt x="911" y="777"/>
                    <a:pt x="673" y="699"/>
                  </a:cubicBezTo>
                  <a:cubicBezTo>
                    <a:pt x="543" y="651"/>
                    <a:pt x="393" y="608"/>
                    <a:pt x="276" y="535"/>
                  </a:cubicBezTo>
                  <a:cubicBezTo>
                    <a:pt x="151" y="462"/>
                    <a:pt x="106" y="331"/>
                    <a:pt x="217" y="248"/>
                  </a:cubicBezTo>
                  <a:cubicBezTo>
                    <a:pt x="348" y="162"/>
                    <a:pt x="517" y="129"/>
                    <a:pt x="684" y="129"/>
                  </a:cubicBezTo>
                  <a:close/>
                  <a:moveTo>
                    <a:pt x="703" y="1"/>
                  </a:moveTo>
                  <a:cubicBezTo>
                    <a:pt x="519" y="1"/>
                    <a:pt x="325" y="43"/>
                    <a:pt x="132" y="147"/>
                  </a:cubicBezTo>
                  <a:cubicBezTo>
                    <a:pt x="54" y="205"/>
                    <a:pt x="1" y="322"/>
                    <a:pt x="29" y="429"/>
                  </a:cubicBezTo>
                  <a:cubicBezTo>
                    <a:pt x="57" y="535"/>
                    <a:pt x="136" y="598"/>
                    <a:pt x="206" y="645"/>
                  </a:cubicBezTo>
                  <a:cubicBezTo>
                    <a:pt x="355" y="734"/>
                    <a:pt x="499" y="768"/>
                    <a:pt x="636" y="816"/>
                  </a:cubicBezTo>
                  <a:cubicBezTo>
                    <a:pt x="880" y="890"/>
                    <a:pt x="1132" y="942"/>
                    <a:pt x="1386" y="971"/>
                  </a:cubicBezTo>
                  <a:cubicBezTo>
                    <a:pt x="1543" y="988"/>
                    <a:pt x="1679" y="994"/>
                    <a:pt x="1788" y="994"/>
                  </a:cubicBezTo>
                  <a:cubicBezTo>
                    <a:pt x="1837" y="994"/>
                    <a:pt x="1881" y="993"/>
                    <a:pt x="1920" y="991"/>
                  </a:cubicBezTo>
                  <a:cubicBezTo>
                    <a:pt x="1960" y="1093"/>
                    <a:pt x="1973" y="1158"/>
                    <a:pt x="1985" y="1158"/>
                  </a:cubicBezTo>
                  <a:cubicBezTo>
                    <a:pt x="1985" y="1158"/>
                    <a:pt x="1986" y="1158"/>
                    <a:pt x="1986" y="1158"/>
                  </a:cubicBezTo>
                  <a:cubicBezTo>
                    <a:pt x="1993" y="1157"/>
                    <a:pt x="1994" y="1095"/>
                    <a:pt x="1970" y="987"/>
                  </a:cubicBezTo>
                  <a:cubicBezTo>
                    <a:pt x="2047" y="981"/>
                    <a:pt x="2089" y="972"/>
                    <a:pt x="2089" y="966"/>
                  </a:cubicBezTo>
                  <a:cubicBezTo>
                    <a:pt x="2089" y="957"/>
                    <a:pt x="2043" y="952"/>
                    <a:pt x="1959" y="945"/>
                  </a:cubicBezTo>
                  <a:cubicBezTo>
                    <a:pt x="1912" y="783"/>
                    <a:pt x="1835" y="633"/>
                    <a:pt x="1730" y="503"/>
                  </a:cubicBezTo>
                  <a:cubicBezTo>
                    <a:pt x="1549" y="258"/>
                    <a:pt x="1155" y="1"/>
                    <a:pt x="70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5" name="Google Shape;1880;p45"/>
            <p:cNvSpPr>
              <a:spLocks/>
            </p:cNvSpPr>
            <p:nvPr/>
          </p:nvSpPr>
          <p:spPr bwMode="auto">
            <a:xfrm>
              <a:off x="4027400" y="5172275"/>
              <a:ext cx="25975" cy="34225"/>
            </a:xfrm>
            <a:custGeom>
              <a:avLst/>
              <a:gdLst>
                <a:gd name="T0" fmla="*/ 775 w 1039"/>
                <a:gd name="T1" fmla="*/ 0 h 1369"/>
                <a:gd name="T2" fmla="*/ 213 w 1039"/>
                <a:gd name="T3" fmla="*/ 367 h 1369"/>
                <a:gd name="T4" fmla="*/ 28 w 1039"/>
                <a:gd name="T5" fmla="*/ 882 h 1369"/>
                <a:gd name="T6" fmla="*/ 114 w 1039"/>
                <a:gd name="T7" fmla="*/ 1369 h 1369"/>
                <a:gd name="T8" fmla="*/ 115 w 1039"/>
                <a:gd name="T9" fmla="*/ 1369 h 1369"/>
                <a:gd name="T10" fmla="*/ 120 w 1039"/>
                <a:gd name="T11" fmla="*/ 895 h 1369"/>
                <a:gd name="T12" fmla="*/ 313 w 1039"/>
                <a:gd name="T13" fmla="*/ 436 h 1369"/>
                <a:gd name="T14" fmla="*/ 751 w 1039"/>
                <a:gd name="T15" fmla="*/ 131 h 1369"/>
                <a:gd name="T16" fmla="*/ 772 w 1039"/>
                <a:gd name="T17" fmla="*/ 132 h 1369"/>
                <a:gd name="T18" fmla="*/ 792 w 1039"/>
                <a:gd name="T19" fmla="*/ 579 h 1369"/>
                <a:gd name="T20" fmla="*/ 503 w 1039"/>
                <a:gd name="T21" fmla="*/ 1004 h 1369"/>
                <a:gd name="T22" fmla="*/ 173 w 1039"/>
                <a:gd name="T23" fmla="*/ 1357 h 1369"/>
                <a:gd name="T24" fmla="*/ 177 w 1039"/>
                <a:gd name="T25" fmla="*/ 1358 h 1369"/>
                <a:gd name="T26" fmla="*/ 572 w 1039"/>
                <a:gd name="T27" fmla="*/ 1067 h 1369"/>
                <a:gd name="T28" fmla="*/ 899 w 1039"/>
                <a:gd name="T29" fmla="*/ 638 h 1369"/>
                <a:gd name="T30" fmla="*/ 1014 w 1039"/>
                <a:gd name="T31" fmla="*/ 322 h 1369"/>
                <a:gd name="T32" fmla="*/ 793 w 1039"/>
                <a:gd name="T33" fmla="*/ 0 h 1369"/>
                <a:gd name="T34" fmla="*/ 775 w 1039"/>
                <a:gd name="T35" fmla="*/ 0 h 1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9"/>
                <a:gd name="T55" fmla="*/ 0 h 1369"/>
                <a:gd name="T56" fmla="*/ 1039 w 1039"/>
                <a:gd name="T57" fmla="*/ 1369 h 13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9" h="1369" extrusionOk="0">
                  <a:moveTo>
                    <a:pt x="775" y="0"/>
                  </a:moveTo>
                  <a:cubicBezTo>
                    <a:pt x="486" y="0"/>
                    <a:pt x="332" y="212"/>
                    <a:pt x="213" y="367"/>
                  </a:cubicBezTo>
                  <a:cubicBezTo>
                    <a:pt x="111" y="521"/>
                    <a:pt x="47" y="697"/>
                    <a:pt x="28" y="882"/>
                  </a:cubicBezTo>
                  <a:cubicBezTo>
                    <a:pt x="0" y="1191"/>
                    <a:pt x="101" y="1369"/>
                    <a:pt x="114" y="1369"/>
                  </a:cubicBezTo>
                  <a:cubicBezTo>
                    <a:pt x="115" y="1369"/>
                    <a:pt x="115" y="1369"/>
                    <a:pt x="115" y="1369"/>
                  </a:cubicBezTo>
                  <a:cubicBezTo>
                    <a:pt x="138" y="1363"/>
                    <a:pt x="71" y="1182"/>
                    <a:pt x="120" y="895"/>
                  </a:cubicBezTo>
                  <a:cubicBezTo>
                    <a:pt x="150" y="730"/>
                    <a:pt x="216" y="573"/>
                    <a:pt x="313" y="436"/>
                  </a:cubicBezTo>
                  <a:cubicBezTo>
                    <a:pt x="415" y="300"/>
                    <a:pt x="583" y="131"/>
                    <a:pt x="751" y="131"/>
                  </a:cubicBezTo>
                  <a:cubicBezTo>
                    <a:pt x="758" y="131"/>
                    <a:pt x="765" y="132"/>
                    <a:pt x="772" y="132"/>
                  </a:cubicBezTo>
                  <a:cubicBezTo>
                    <a:pt x="948" y="161"/>
                    <a:pt x="887" y="429"/>
                    <a:pt x="792" y="579"/>
                  </a:cubicBezTo>
                  <a:cubicBezTo>
                    <a:pt x="711" y="730"/>
                    <a:pt x="613" y="873"/>
                    <a:pt x="503" y="1004"/>
                  </a:cubicBezTo>
                  <a:cubicBezTo>
                    <a:pt x="312" y="1229"/>
                    <a:pt x="162" y="1339"/>
                    <a:pt x="173" y="1357"/>
                  </a:cubicBezTo>
                  <a:cubicBezTo>
                    <a:pt x="174" y="1358"/>
                    <a:pt x="175" y="1358"/>
                    <a:pt x="177" y="1358"/>
                  </a:cubicBezTo>
                  <a:cubicBezTo>
                    <a:pt x="205" y="1358"/>
                    <a:pt x="369" y="1271"/>
                    <a:pt x="572" y="1067"/>
                  </a:cubicBezTo>
                  <a:cubicBezTo>
                    <a:pt x="699" y="938"/>
                    <a:pt x="808" y="795"/>
                    <a:pt x="899" y="638"/>
                  </a:cubicBezTo>
                  <a:cubicBezTo>
                    <a:pt x="948" y="553"/>
                    <a:pt x="1002" y="446"/>
                    <a:pt x="1014" y="322"/>
                  </a:cubicBezTo>
                  <a:cubicBezTo>
                    <a:pt x="1038" y="204"/>
                    <a:pt x="956" y="20"/>
                    <a:pt x="793" y="0"/>
                  </a:cubicBezTo>
                  <a:cubicBezTo>
                    <a:pt x="787" y="0"/>
                    <a:pt x="781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6" name="Google Shape;1881;p45"/>
            <p:cNvSpPr>
              <a:spLocks/>
            </p:cNvSpPr>
            <p:nvPr/>
          </p:nvSpPr>
          <p:spPr bwMode="auto">
            <a:xfrm>
              <a:off x="4229500" y="5182650"/>
              <a:ext cx="96375" cy="80200"/>
            </a:xfrm>
            <a:custGeom>
              <a:avLst/>
              <a:gdLst>
                <a:gd name="T0" fmla="*/ 3314 w 3855"/>
                <a:gd name="T1" fmla="*/ 1 h 3208"/>
                <a:gd name="T2" fmla="*/ 3037 w 3855"/>
                <a:gd name="T3" fmla="*/ 12 h 3208"/>
                <a:gd name="T4" fmla="*/ 1210 w 3855"/>
                <a:gd name="T5" fmla="*/ 751 h 3208"/>
                <a:gd name="T6" fmla="*/ 123 w 3855"/>
                <a:gd name="T7" fmla="*/ 2396 h 3208"/>
                <a:gd name="T8" fmla="*/ 12 w 3855"/>
                <a:gd name="T9" fmla="*/ 2987 h 3208"/>
                <a:gd name="T10" fmla="*/ 15 w 3855"/>
                <a:gd name="T11" fmla="*/ 3207 h 3208"/>
                <a:gd name="T12" fmla="*/ 15 w 3855"/>
                <a:gd name="T13" fmla="*/ 3207 h 3208"/>
                <a:gd name="T14" fmla="*/ 213 w 3855"/>
                <a:gd name="T15" fmla="*/ 2423 h 3208"/>
                <a:gd name="T16" fmla="*/ 1293 w 3855"/>
                <a:gd name="T17" fmla="*/ 854 h 3208"/>
                <a:gd name="T18" fmla="*/ 3046 w 3855"/>
                <a:gd name="T19" fmla="*/ 105 h 3208"/>
                <a:gd name="T20" fmla="*/ 3583 w 3855"/>
                <a:gd name="T21" fmla="*/ 70 h 3208"/>
                <a:gd name="T22" fmla="*/ 3804 w 3855"/>
                <a:gd name="T23" fmla="*/ 74 h 3208"/>
                <a:gd name="T24" fmla="*/ 3854 w 3855"/>
                <a:gd name="T25" fmla="*/ 66 h 3208"/>
                <a:gd name="T26" fmla="*/ 3638 w 3855"/>
                <a:gd name="T27" fmla="*/ 20 h 3208"/>
                <a:gd name="T28" fmla="*/ 3314 w 3855"/>
                <a:gd name="T29" fmla="*/ 1 h 3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55"/>
                <a:gd name="T46" fmla="*/ 0 h 3208"/>
                <a:gd name="T47" fmla="*/ 3855 w 3855"/>
                <a:gd name="T48" fmla="*/ 3208 h 32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55" h="3208" extrusionOk="0">
                  <a:moveTo>
                    <a:pt x="3314" y="1"/>
                  </a:moveTo>
                  <a:cubicBezTo>
                    <a:pt x="3230" y="1"/>
                    <a:pt x="3137" y="4"/>
                    <a:pt x="3037" y="12"/>
                  </a:cubicBezTo>
                  <a:cubicBezTo>
                    <a:pt x="2532" y="50"/>
                    <a:pt x="1821" y="251"/>
                    <a:pt x="1210" y="751"/>
                  </a:cubicBezTo>
                  <a:cubicBezTo>
                    <a:pt x="600" y="1252"/>
                    <a:pt x="260" y="1910"/>
                    <a:pt x="123" y="2396"/>
                  </a:cubicBezTo>
                  <a:cubicBezTo>
                    <a:pt x="52" y="2641"/>
                    <a:pt x="22" y="2845"/>
                    <a:pt x="12" y="2987"/>
                  </a:cubicBezTo>
                  <a:cubicBezTo>
                    <a:pt x="1" y="3128"/>
                    <a:pt x="6" y="3207"/>
                    <a:pt x="15" y="3207"/>
                  </a:cubicBezTo>
                  <a:cubicBezTo>
                    <a:pt x="15" y="3207"/>
                    <a:pt x="15" y="3207"/>
                    <a:pt x="15" y="3207"/>
                  </a:cubicBezTo>
                  <a:cubicBezTo>
                    <a:pt x="40" y="3207"/>
                    <a:pt x="52" y="2892"/>
                    <a:pt x="213" y="2423"/>
                  </a:cubicBezTo>
                  <a:cubicBezTo>
                    <a:pt x="368" y="1957"/>
                    <a:pt x="708" y="1332"/>
                    <a:pt x="1293" y="854"/>
                  </a:cubicBezTo>
                  <a:cubicBezTo>
                    <a:pt x="1880" y="375"/>
                    <a:pt x="2558" y="166"/>
                    <a:pt x="3046" y="105"/>
                  </a:cubicBezTo>
                  <a:cubicBezTo>
                    <a:pt x="3265" y="77"/>
                    <a:pt x="3447" y="70"/>
                    <a:pt x="3583" y="70"/>
                  </a:cubicBezTo>
                  <a:cubicBezTo>
                    <a:pt x="3683" y="70"/>
                    <a:pt x="3758" y="74"/>
                    <a:pt x="3804" y="74"/>
                  </a:cubicBezTo>
                  <a:cubicBezTo>
                    <a:pt x="3836" y="74"/>
                    <a:pt x="3853" y="72"/>
                    <a:pt x="3854" y="66"/>
                  </a:cubicBezTo>
                  <a:cubicBezTo>
                    <a:pt x="3855" y="59"/>
                    <a:pt x="3778" y="39"/>
                    <a:pt x="3638" y="20"/>
                  </a:cubicBezTo>
                  <a:cubicBezTo>
                    <a:pt x="3553" y="9"/>
                    <a:pt x="3443" y="1"/>
                    <a:pt x="331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7" name="Google Shape;1882;p45"/>
            <p:cNvSpPr>
              <a:spLocks/>
            </p:cNvSpPr>
            <p:nvPr/>
          </p:nvSpPr>
          <p:spPr bwMode="auto">
            <a:xfrm>
              <a:off x="4295025" y="5070925"/>
              <a:ext cx="4925" cy="112325"/>
            </a:xfrm>
            <a:custGeom>
              <a:avLst/>
              <a:gdLst>
                <a:gd name="T0" fmla="*/ 42 w 197"/>
                <a:gd name="T1" fmla="*/ 0 h 4493"/>
                <a:gd name="T2" fmla="*/ 42 w 197"/>
                <a:gd name="T3" fmla="*/ 0 h 4493"/>
                <a:gd name="T4" fmla="*/ 32 w 197"/>
                <a:gd name="T5" fmla="*/ 2247 h 4493"/>
                <a:gd name="T6" fmla="*/ 155 w 197"/>
                <a:gd name="T7" fmla="*/ 4492 h 4493"/>
                <a:gd name="T8" fmla="*/ 155 w 197"/>
                <a:gd name="T9" fmla="*/ 4492 h 4493"/>
                <a:gd name="T10" fmla="*/ 165 w 197"/>
                <a:gd name="T11" fmla="*/ 2244 h 4493"/>
                <a:gd name="T12" fmla="*/ 42 w 197"/>
                <a:gd name="T13" fmla="*/ 0 h 4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4493"/>
                <a:gd name="T23" fmla="*/ 197 w 197"/>
                <a:gd name="T24" fmla="*/ 4493 h 4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4493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5" y="1"/>
                    <a:pt x="1" y="1007"/>
                    <a:pt x="32" y="2247"/>
                  </a:cubicBezTo>
                  <a:cubicBezTo>
                    <a:pt x="64" y="3487"/>
                    <a:pt x="119" y="4492"/>
                    <a:pt x="155" y="4492"/>
                  </a:cubicBezTo>
                  <a:cubicBezTo>
                    <a:pt x="155" y="4492"/>
                    <a:pt x="155" y="4492"/>
                    <a:pt x="155" y="4492"/>
                  </a:cubicBezTo>
                  <a:cubicBezTo>
                    <a:pt x="192" y="4491"/>
                    <a:pt x="196" y="3485"/>
                    <a:pt x="165" y="2244"/>
                  </a:cubicBezTo>
                  <a:cubicBezTo>
                    <a:pt x="134" y="1004"/>
                    <a:pt x="79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8" name="Google Shape;1883;p45"/>
            <p:cNvSpPr>
              <a:spLocks/>
            </p:cNvSpPr>
            <p:nvPr/>
          </p:nvSpPr>
          <p:spPr bwMode="auto">
            <a:xfrm>
              <a:off x="4114800" y="5237875"/>
              <a:ext cx="80075" cy="4875"/>
            </a:xfrm>
            <a:custGeom>
              <a:avLst/>
              <a:gdLst>
                <a:gd name="T0" fmla="*/ 3100 w 3203"/>
                <a:gd name="T1" fmla="*/ 1 h 195"/>
                <a:gd name="T2" fmla="*/ 1600 w 3203"/>
                <a:gd name="T3" fmla="*/ 59 h 195"/>
                <a:gd name="T4" fmla="*/ 927 w 3203"/>
                <a:gd name="T5" fmla="*/ 66 h 195"/>
                <a:gd name="T6" fmla="*/ 338 w 3203"/>
                <a:gd name="T7" fmla="*/ 64 h 195"/>
                <a:gd name="T8" fmla="*/ 3 w 3203"/>
                <a:gd name="T9" fmla="*/ 84 h 195"/>
                <a:gd name="T10" fmla="*/ 1351 w 3203"/>
                <a:gd name="T11" fmla="*/ 195 h 195"/>
                <a:gd name="T12" fmla="*/ 1604 w 3203"/>
                <a:gd name="T13" fmla="*/ 192 h 195"/>
                <a:gd name="T14" fmla="*/ 3198 w 3203"/>
                <a:gd name="T15" fmla="*/ 12 h 195"/>
                <a:gd name="T16" fmla="*/ 3100 w 3203"/>
                <a:gd name="T17" fmla="*/ 1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03"/>
                <a:gd name="T28" fmla="*/ 0 h 195"/>
                <a:gd name="T29" fmla="*/ 3203 w 3203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03" h="195" extrusionOk="0">
                  <a:moveTo>
                    <a:pt x="3100" y="1"/>
                  </a:moveTo>
                  <a:cubicBezTo>
                    <a:pt x="2876" y="1"/>
                    <a:pt x="2290" y="44"/>
                    <a:pt x="1600" y="59"/>
                  </a:cubicBezTo>
                  <a:cubicBezTo>
                    <a:pt x="1360" y="64"/>
                    <a:pt x="1131" y="66"/>
                    <a:pt x="927" y="66"/>
                  </a:cubicBezTo>
                  <a:cubicBezTo>
                    <a:pt x="695" y="66"/>
                    <a:pt x="493" y="64"/>
                    <a:pt x="338" y="64"/>
                  </a:cubicBezTo>
                  <a:cubicBezTo>
                    <a:pt x="129" y="64"/>
                    <a:pt x="4" y="67"/>
                    <a:pt x="3" y="84"/>
                  </a:cubicBezTo>
                  <a:cubicBezTo>
                    <a:pt x="0" y="115"/>
                    <a:pt x="583" y="195"/>
                    <a:pt x="1351" y="195"/>
                  </a:cubicBezTo>
                  <a:cubicBezTo>
                    <a:pt x="1433" y="195"/>
                    <a:pt x="1518" y="194"/>
                    <a:pt x="1604" y="192"/>
                  </a:cubicBezTo>
                  <a:cubicBezTo>
                    <a:pt x="2492" y="172"/>
                    <a:pt x="3202" y="47"/>
                    <a:pt x="3198" y="12"/>
                  </a:cubicBezTo>
                  <a:cubicBezTo>
                    <a:pt x="3197" y="4"/>
                    <a:pt x="3162" y="1"/>
                    <a:pt x="310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699" name="Google Shape;1884;p45"/>
            <p:cNvSpPr>
              <a:spLocks/>
            </p:cNvSpPr>
            <p:nvPr/>
          </p:nvSpPr>
          <p:spPr bwMode="auto">
            <a:xfrm>
              <a:off x="4240000" y="5237325"/>
              <a:ext cx="8975" cy="15750"/>
            </a:xfrm>
            <a:custGeom>
              <a:avLst/>
              <a:gdLst>
                <a:gd name="T0" fmla="*/ 321 w 359"/>
                <a:gd name="T1" fmla="*/ 0 h 630"/>
                <a:gd name="T2" fmla="*/ 83 w 359"/>
                <a:gd name="T3" fmla="*/ 268 h 630"/>
                <a:gd name="T4" fmla="*/ 58 w 359"/>
                <a:gd name="T5" fmla="*/ 630 h 630"/>
                <a:gd name="T6" fmla="*/ 59 w 359"/>
                <a:gd name="T7" fmla="*/ 630 h 630"/>
                <a:gd name="T8" fmla="*/ 204 w 359"/>
                <a:gd name="T9" fmla="*/ 321 h 630"/>
                <a:gd name="T10" fmla="*/ 332 w 359"/>
                <a:gd name="T11" fmla="*/ 4 h 630"/>
                <a:gd name="T12" fmla="*/ 321 w 359"/>
                <a:gd name="T13" fmla="*/ 0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630"/>
                <a:gd name="T23" fmla="*/ 359 w 359"/>
                <a:gd name="T24" fmla="*/ 630 h 6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630" extrusionOk="0">
                  <a:moveTo>
                    <a:pt x="321" y="0"/>
                  </a:moveTo>
                  <a:cubicBezTo>
                    <a:pt x="279" y="0"/>
                    <a:pt x="158" y="98"/>
                    <a:pt x="83" y="268"/>
                  </a:cubicBezTo>
                  <a:cubicBezTo>
                    <a:pt x="0" y="457"/>
                    <a:pt x="23" y="630"/>
                    <a:pt x="58" y="630"/>
                  </a:cubicBezTo>
                  <a:cubicBezTo>
                    <a:pt x="59" y="630"/>
                    <a:pt x="59" y="630"/>
                    <a:pt x="59" y="630"/>
                  </a:cubicBezTo>
                  <a:cubicBezTo>
                    <a:pt x="97" y="630"/>
                    <a:pt x="132" y="484"/>
                    <a:pt x="204" y="321"/>
                  </a:cubicBezTo>
                  <a:cubicBezTo>
                    <a:pt x="276" y="156"/>
                    <a:pt x="359" y="31"/>
                    <a:pt x="332" y="4"/>
                  </a:cubicBezTo>
                  <a:cubicBezTo>
                    <a:pt x="329" y="1"/>
                    <a:pt x="326" y="0"/>
                    <a:pt x="32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0" name="Google Shape;1885;p45"/>
            <p:cNvSpPr>
              <a:spLocks/>
            </p:cNvSpPr>
            <p:nvPr/>
          </p:nvSpPr>
          <p:spPr bwMode="auto">
            <a:xfrm>
              <a:off x="4257400" y="5211925"/>
              <a:ext cx="11450" cy="10775"/>
            </a:xfrm>
            <a:custGeom>
              <a:avLst/>
              <a:gdLst>
                <a:gd name="T0" fmla="*/ 416 w 458"/>
                <a:gd name="T1" fmla="*/ 0 h 431"/>
                <a:gd name="T2" fmla="*/ 181 w 458"/>
                <a:gd name="T3" fmla="*/ 170 h 431"/>
                <a:gd name="T4" fmla="*/ 26 w 458"/>
                <a:gd name="T5" fmla="*/ 426 h 431"/>
                <a:gd name="T6" fmla="*/ 41 w 458"/>
                <a:gd name="T7" fmla="*/ 431 h 431"/>
                <a:gd name="T8" fmla="*/ 277 w 458"/>
                <a:gd name="T9" fmla="*/ 261 h 431"/>
                <a:gd name="T10" fmla="*/ 430 w 458"/>
                <a:gd name="T11" fmla="*/ 5 h 431"/>
                <a:gd name="T12" fmla="*/ 416 w 458"/>
                <a:gd name="T13" fmla="*/ 0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8"/>
                <a:gd name="T22" fmla="*/ 0 h 431"/>
                <a:gd name="T23" fmla="*/ 458 w 458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8" h="431" extrusionOk="0">
                  <a:moveTo>
                    <a:pt x="416" y="0"/>
                  </a:moveTo>
                  <a:cubicBezTo>
                    <a:pt x="376" y="0"/>
                    <a:pt x="278" y="68"/>
                    <a:pt x="181" y="170"/>
                  </a:cubicBezTo>
                  <a:cubicBezTo>
                    <a:pt x="69" y="286"/>
                    <a:pt x="0" y="401"/>
                    <a:pt x="26" y="426"/>
                  </a:cubicBezTo>
                  <a:cubicBezTo>
                    <a:pt x="30" y="429"/>
                    <a:pt x="35" y="431"/>
                    <a:pt x="41" y="431"/>
                  </a:cubicBezTo>
                  <a:cubicBezTo>
                    <a:pt x="83" y="431"/>
                    <a:pt x="179" y="363"/>
                    <a:pt x="277" y="261"/>
                  </a:cubicBezTo>
                  <a:cubicBezTo>
                    <a:pt x="388" y="145"/>
                    <a:pt x="457" y="30"/>
                    <a:pt x="430" y="5"/>
                  </a:cubicBezTo>
                  <a:cubicBezTo>
                    <a:pt x="427" y="2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1" name="Google Shape;1886;p45"/>
            <p:cNvSpPr>
              <a:spLocks/>
            </p:cNvSpPr>
            <p:nvPr/>
          </p:nvSpPr>
          <p:spPr bwMode="auto">
            <a:xfrm>
              <a:off x="4280775" y="5198700"/>
              <a:ext cx="16325" cy="7050"/>
            </a:xfrm>
            <a:custGeom>
              <a:avLst/>
              <a:gdLst>
                <a:gd name="T0" fmla="*/ 468 w 653"/>
                <a:gd name="T1" fmla="*/ 1 h 282"/>
                <a:gd name="T2" fmla="*/ 289 w 653"/>
                <a:gd name="T3" fmla="*/ 32 h 282"/>
                <a:gd name="T4" fmla="*/ 29 w 653"/>
                <a:gd name="T5" fmla="*/ 278 h 282"/>
                <a:gd name="T6" fmla="*/ 42 w 653"/>
                <a:gd name="T7" fmla="*/ 282 h 282"/>
                <a:gd name="T8" fmla="*/ 333 w 653"/>
                <a:gd name="T9" fmla="*/ 156 h 282"/>
                <a:gd name="T10" fmla="*/ 645 w 653"/>
                <a:gd name="T11" fmla="*/ 60 h 282"/>
                <a:gd name="T12" fmla="*/ 468 w 653"/>
                <a:gd name="T13" fmla="*/ 1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3"/>
                <a:gd name="T22" fmla="*/ 0 h 282"/>
                <a:gd name="T23" fmla="*/ 653 w 653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3" h="282" extrusionOk="0">
                  <a:moveTo>
                    <a:pt x="468" y="1"/>
                  </a:moveTo>
                  <a:cubicBezTo>
                    <a:pt x="415" y="1"/>
                    <a:pt x="353" y="9"/>
                    <a:pt x="289" y="32"/>
                  </a:cubicBezTo>
                  <a:cubicBezTo>
                    <a:pt x="90" y="102"/>
                    <a:pt x="0" y="259"/>
                    <a:pt x="29" y="278"/>
                  </a:cubicBezTo>
                  <a:cubicBezTo>
                    <a:pt x="32" y="281"/>
                    <a:pt x="37" y="282"/>
                    <a:pt x="42" y="282"/>
                  </a:cubicBezTo>
                  <a:cubicBezTo>
                    <a:pt x="84" y="282"/>
                    <a:pt x="190" y="204"/>
                    <a:pt x="333" y="156"/>
                  </a:cubicBezTo>
                  <a:cubicBezTo>
                    <a:pt x="493" y="98"/>
                    <a:pt x="638" y="98"/>
                    <a:pt x="645" y="60"/>
                  </a:cubicBezTo>
                  <a:cubicBezTo>
                    <a:pt x="653" y="37"/>
                    <a:pt x="578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2" name="Google Shape;1887;p45"/>
            <p:cNvSpPr>
              <a:spLocks/>
            </p:cNvSpPr>
            <p:nvPr/>
          </p:nvSpPr>
          <p:spPr bwMode="auto">
            <a:xfrm>
              <a:off x="4308875" y="5193925"/>
              <a:ext cx="8875" cy="4525"/>
            </a:xfrm>
            <a:custGeom>
              <a:avLst/>
              <a:gdLst>
                <a:gd name="T0" fmla="*/ 280 w 355"/>
                <a:gd name="T1" fmla="*/ 0 h 181"/>
                <a:gd name="T2" fmla="*/ 153 w 355"/>
                <a:gd name="T3" fmla="*/ 29 h 181"/>
                <a:gd name="T4" fmla="*/ 14 w 355"/>
                <a:gd name="T5" fmla="*/ 156 h 181"/>
                <a:gd name="T6" fmla="*/ 75 w 355"/>
                <a:gd name="T7" fmla="*/ 180 h 181"/>
                <a:gd name="T8" fmla="*/ 202 w 355"/>
                <a:gd name="T9" fmla="*/ 151 h 181"/>
                <a:gd name="T10" fmla="*/ 342 w 355"/>
                <a:gd name="T11" fmla="*/ 25 h 181"/>
                <a:gd name="T12" fmla="*/ 280 w 35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"/>
                <a:gd name="T22" fmla="*/ 0 h 181"/>
                <a:gd name="T23" fmla="*/ 355 w 35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" h="181" extrusionOk="0">
                  <a:moveTo>
                    <a:pt x="280" y="0"/>
                  </a:moveTo>
                  <a:cubicBezTo>
                    <a:pt x="246" y="0"/>
                    <a:pt x="200" y="10"/>
                    <a:pt x="153" y="29"/>
                  </a:cubicBezTo>
                  <a:cubicBezTo>
                    <a:pt x="63" y="65"/>
                    <a:pt x="0" y="122"/>
                    <a:pt x="14" y="156"/>
                  </a:cubicBezTo>
                  <a:cubicBezTo>
                    <a:pt x="21" y="172"/>
                    <a:pt x="43" y="180"/>
                    <a:pt x="75" y="180"/>
                  </a:cubicBezTo>
                  <a:cubicBezTo>
                    <a:pt x="110" y="180"/>
                    <a:pt x="155" y="171"/>
                    <a:pt x="202" y="151"/>
                  </a:cubicBezTo>
                  <a:cubicBezTo>
                    <a:pt x="293" y="116"/>
                    <a:pt x="355" y="58"/>
                    <a:pt x="342" y="25"/>
                  </a:cubicBezTo>
                  <a:cubicBezTo>
                    <a:pt x="335" y="8"/>
                    <a:pt x="312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3865985" y="2304259"/>
              <a:ext cx="1365220" cy="2860207"/>
            </a:xfrm>
            <a:custGeom>
              <a:avLst/>
              <a:gdLst/>
              <a:ahLst/>
              <a:cxnLst/>
              <a:rect l="l" t="t" r="r" b="b"/>
              <a:pathLst>
                <a:path w="54636" h="114484" extrusionOk="0">
                  <a:moveTo>
                    <a:pt x="1" y="0"/>
                  </a:moveTo>
                  <a:lnTo>
                    <a:pt x="5103" y="113401"/>
                  </a:lnTo>
                  <a:lnTo>
                    <a:pt x="22128" y="113758"/>
                  </a:lnTo>
                  <a:lnTo>
                    <a:pt x="19300" y="18821"/>
                  </a:lnTo>
                  <a:lnTo>
                    <a:pt x="38450" y="114483"/>
                  </a:lnTo>
                  <a:lnTo>
                    <a:pt x="54636" y="114483"/>
                  </a:lnTo>
                  <a:lnTo>
                    <a:pt x="330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4" name="Google Shape;1889;p45"/>
            <p:cNvSpPr>
              <a:spLocks/>
            </p:cNvSpPr>
            <p:nvPr/>
          </p:nvSpPr>
          <p:spPr bwMode="auto">
            <a:xfrm>
              <a:off x="4806800" y="5108750"/>
              <a:ext cx="425750" cy="65550"/>
            </a:xfrm>
            <a:custGeom>
              <a:avLst/>
              <a:gdLst>
                <a:gd name="T0" fmla="*/ 16778 w 17030"/>
                <a:gd name="T1" fmla="*/ 0 h 2622"/>
                <a:gd name="T2" fmla="*/ 1 w 17030"/>
                <a:gd name="T3" fmla="*/ 722 h 2622"/>
                <a:gd name="T4" fmla="*/ 391 w 17030"/>
                <a:gd name="T5" fmla="*/ 2398 h 2622"/>
                <a:gd name="T6" fmla="*/ 17030 w 17030"/>
                <a:gd name="T7" fmla="*/ 2621 h 2622"/>
                <a:gd name="T8" fmla="*/ 16778 w 17030"/>
                <a:gd name="T9" fmla="*/ 0 h 2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30"/>
                <a:gd name="T16" fmla="*/ 0 h 2622"/>
                <a:gd name="T17" fmla="*/ 17030 w 17030"/>
                <a:gd name="T18" fmla="*/ 2622 h 26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30" h="2622" extrusionOk="0">
                  <a:moveTo>
                    <a:pt x="16778" y="0"/>
                  </a:moveTo>
                  <a:lnTo>
                    <a:pt x="1" y="722"/>
                  </a:lnTo>
                  <a:lnTo>
                    <a:pt x="391" y="2398"/>
                  </a:lnTo>
                  <a:lnTo>
                    <a:pt x="17030" y="2621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5" name="Google Shape;1890;p45"/>
            <p:cNvSpPr>
              <a:spLocks/>
            </p:cNvSpPr>
            <p:nvPr/>
          </p:nvSpPr>
          <p:spPr bwMode="auto">
            <a:xfrm>
              <a:off x="4342250" y="5122450"/>
              <a:ext cx="9550" cy="25325"/>
            </a:xfrm>
            <a:custGeom>
              <a:avLst/>
              <a:gdLst>
                <a:gd name="T0" fmla="*/ 169 w 382"/>
                <a:gd name="T1" fmla="*/ 0 h 1013"/>
                <a:gd name="T2" fmla="*/ 165 w 382"/>
                <a:gd name="T3" fmla="*/ 0 h 1013"/>
                <a:gd name="T4" fmla="*/ 16 w 382"/>
                <a:gd name="T5" fmla="*/ 515 h 1013"/>
                <a:gd name="T6" fmla="*/ 215 w 382"/>
                <a:gd name="T7" fmla="*/ 1012 h 1013"/>
                <a:gd name="T8" fmla="*/ 218 w 382"/>
                <a:gd name="T9" fmla="*/ 1012 h 1013"/>
                <a:gd name="T10" fmla="*/ 367 w 382"/>
                <a:gd name="T11" fmla="*/ 496 h 1013"/>
                <a:gd name="T12" fmla="*/ 169 w 382"/>
                <a:gd name="T13" fmla="*/ 0 h 10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2"/>
                <a:gd name="T22" fmla="*/ 0 h 1013"/>
                <a:gd name="T23" fmla="*/ 382 w 382"/>
                <a:gd name="T24" fmla="*/ 1013 h 10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2" h="1013" extrusionOk="0">
                  <a:moveTo>
                    <a:pt x="169" y="0"/>
                  </a:moveTo>
                  <a:cubicBezTo>
                    <a:pt x="167" y="0"/>
                    <a:pt x="166" y="0"/>
                    <a:pt x="165" y="0"/>
                  </a:cubicBezTo>
                  <a:cubicBezTo>
                    <a:pt x="69" y="5"/>
                    <a:pt x="1" y="235"/>
                    <a:pt x="16" y="515"/>
                  </a:cubicBezTo>
                  <a:cubicBezTo>
                    <a:pt x="30" y="791"/>
                    <a:pt x="119" y="1012"/>
                    <a:pt x="215" y="1012"/>
                  </a:cubicBezTo>
                  <a:cubicBezTo>
                    <a:pt x="216" y="1012"/>
                    <a:pt x="217" y="1012"/>
                    <a:pt x="218" y="1012"/>
                  </a:cubicBezTo>
                  <a:cubicBezTo>
                    <a:pt x="314" y="1007"/>
                    <a:pt x="381" y="776"/>
                    <a:pt x="367" y="496"/>
                  </a:cubicBezTo>
                  <a:cubicBezTo>
                    <a:pt x="353" y="221"/>
                    <a:pt x="265" y="0"/>
                    <a:pt x="169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6" name="Google Shape;1891;p45"/>
            <p:cNvSpPr>
              <a:spLocks/>
            </p:cNvSpPr>
            <p:nvPr/>
          </p:nvSpPr>
          <p:spPr bwMode="auto">
            <a:xfrm>
              <a:off x="4338225" y="5019800"/>
              <a:ext cx="9875" cy="51400"/>
            </a:xfrm>
            <a:custGeom>
              <a:avLst/>
              <a:gdLst>
                <a:gd name="T0" fmla="*/ 161 w 395"/>
                <a:gd name="T1" fmla="*/ 0 h 2056"/>
                <a:gd name="T2" fmla="*/ 160 w 395"/>
                <a:gd name="T3" fmla="*/ 0 h 2056"/>
                <a:gd name="T4" fmla="*/ 21 w 395"/>
                <a:gd name="T5" fmla="*/ 1034 h 2056"/>
                <a:gd name="T6" fmla="*/ 234 w 395"/>
                <a:gd name="T7" fmla="*/ 2055 h 2056"/>
                <a:gd name="T8" fmla="*/ 235 w 395"/>
                <a:gd name="T9" fmla="*/ 2055 h 2056"/>
                <a:gd name="T10" fmla="*/ 374 w 395"/>
                <a:gd name="T11" fmla="*/ 1021 h 2056"/>
                <a:gd name="T12" fmla="*/ 161 w 395"/>
                <a:gd name="T13" fmla="*/ 0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5"/>
                <a:gd name="T22" fmla="*/ 0 h 2056"/>
                <a:gd name="T23" fmla="*/ 395 w 395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5" h="2056" extrusionOk="0">
                  <a:moveTo>
                    <a:pt x="161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4" y="4"/>
                    <a:pt x="1" y="466"/>
                    <a:pt x="21" y="1034"/>
                  </a:cubicBezTo>
                  <a:cubicBezTo>
                    <a:pt x="43" y="1600"/>
                    <a:pt x="137" y="2055"/>
                    <a:pt x="234" y="2055"/>
                  </a:cubicBezTo>
                  <a:cubicBezTo>
                    <a:pt x="234" y="2055"/>
                    <a:pt x="235" y="2055"/>
                    <a:pt x="235" y="2055"/>
                  </a:cubicBezTo>
                  <a:cubicBezTo>
                    <a:pt x="333" y="2051"/>
                    <a:pt x="394" y="1588"/>
                    <a:pt x="374" y="1021"/>
                  </a:cubicBezTo>
                  <a:cubicBezTo>
                    <a:pt x="352" y="456"/>
                    <a:pt x="258" y="0"/>
                    <a:pt x="16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7" name="Google Shape;1892;p45"/>
            <p:cNvSpPr>
              <a:spLocks/>
            </p:cNvSpPr>
            <p:nvPr/>
          </p:nvSpPr>
          <p:spPr bwMode="auto">
            <a:xfrm>
              <a:off x="4335075" y="4917075"/>
              <a:ext cx="9575" cy="51375"/>
            </a:xfrm>
            <a:custGeom>
              <a:avLst/>
              <a:gdLst>
                <a:gd name="T0" fmla="*/ 163 w 383"/>
                <a:gd name="T1" fmla="*/ 0 h 2055"/>
                <a:gd name="T2" fmla="*/ 162 w 383"/>
                <a:gd name="T3" fmla="*/ 0 h 2055"/>
                <a:gd name="T4" fmla="*/ 16 w 383"/>
                <a:gd name="T5" fmla="*/ 1032 h 2055"/>
                <a:gd name="T6" fmla="*/ 220 w 383"/>
                <a:gd name="T7" fmla="*/ 2055 h 2055"/>
                <a:gd name="T8" fmla="*/ 221 w 383"/>
                <a:gd name="T9" fmla="*/ 2055 h 2055"/>
                <a:gd name="T10" fmla="*/ 368 w 383"/>
                <a:gd name="T11" fmla="*/ 1023 h 2055"/>
                <a:gd name="T12" fmla="*/ 163 w 383"/>
                <a:gd name="T13" fmla="*/ 0 h 2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2055"/>
                <a:gd name="T23" fmla="*/ 383 w 383"/>
                <a:gd name="T24" fmla="*/ 2055 h 2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2055" extrusionOk="0">
                  <a:moveTo>
                    <a:pt x="163" y="0"/>
                  </a:moveTo>
                  <a:cubicBezTo>
                    <a:pt x="163" y="0"/>
                    <a:pt x="163" y="0"/>
                    <a:pt x="162" y="0"/>
                  </a:cubicBezTo>
                  <a:cubicBezTo>
                    <a:pt x="66" y="4"/>
                    <a:pt x="0" y="465"/>
                    <a:pt x="16" y="1032"/>
                  </a:cubicBezTo>
                  <a:cubicBezTo>
                    <a:pt x="32" y="1598"/>
                    <a:pt x="123" y="2055"/>
                    <a:pt x="220" y="2055"/>
                  </a:cubicBezTo>
                  <a:cubicBezTo>
                    <a:pt x="220" y="2055"/>
                    <a:pt x="221" y="2055"/>
                    <a:pt x="221" y="2055"/>
                  </a:cubicBezTo>
                  <a:cubicBezTo>
                    <a:pt x="317" y="2053"/>
                    <a:pt x="383" y="1590"/>
                    <a:pt x="368" y="1023"/>
                  </a:cubicBezTo>
                  <a:cubicBezTo>
                    <a:pt x="352" y="457"/>
                    <a:pt x="260" y="0"/>
                    <a:pt x="16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8" name="Google Shape;1893;p45"/>
            <p:cNvSpPr>
              <a:spLocks/>
            </p:cNvSpPr>
            <p:nvPr/>
          </p:nvSpPr>
          <p:spPr bwMode="auto">
            <a:xfrm>
              <a:off x="4332475" y="4814325"/>
              <a:ext cx="9500" cy="51400"/>
            </a:xfrm>
            <a:custGeom>
              <a:avLst/>
              <a:gdLst>
                <a:gd name="T0" fmla="*/ 167 w 380"/>
                <a:gd name="T1" fmla="*/ 0 h 2056"/>
                <a:gd name="T2" fmla="*/ 166 w 380"/>
                <a:gd name="T3" fmla="*/ 0 h 2056"/>
                <a:gd name="T4" fmla="*/ 15 w 380"/>
                <a:gd name="T5" fmla="*/ 1031 h 2056"/>
                <a:gd name="T6" fmla="*/ 214 w 380"/>
                <a:gd name="T7" fmla="*/ 2056 h 2056"/>
                <a:gd name="T8" fmla="*/ 215 w 380"/>
                <a:gd name="T9" fmla="*/ 2056 h 2056"/>
                <a:gd name="T10" fmla="*/ 366 w 380"/>
                <a:gd name="T11" fmla="*/ 1024 h 2056"/>
                <a:gd name="T12" fmla="*/ 167 w 380"/>
                <a:gd name="T13" fmla="*/ 0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2056"/>
                <a:gd name="T23" fmla="*/ 380 w 380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2056" extrusionOk="0">
                  <a:moveTo>
                    <a:pt x="167" y="0"/>
                  </a:moveTo>
                  <a:cubicBezTo>
                    <a:pt x="167" y="0"/>
                    <a:pt x="166" y="0"/>
                    <a:pt x="166" y="0"/>
                  </a:cubicBezTo>
                  <a:cubicBezTo>
                    <a:pt x="69" y="2"/>
                    <a:pt x="1" y="464"/>
                    <a:pt x="15" y="1031"/>
                  </a:cubicBezTo>
                  <a:cubicBezTo>
                    <a:pt x="28" y="1598"/>
                    <a:pt x="117" y="2056"/>
                    <a:pt x="214" y="2056"/>
                  </a:cubicBezTo>
                  <a:cubicBezTo>
                    <a:pt x="214" y="2056"/>
                    <a:pt x="214" y="2056"/>
                    <a:pt x="215" y="2056"/>
                  </a:cubicBezTo>
                  <a:cubicBezTo>
                    <a:pt x="312" y="2053"/>
                    <a:pt x="380" y="1591"/>
                    <a:pt x="366" y="1024"/>
                  </a:cubicBezTo>
                  <a:cubicBezTo>
                    <a:pt x="353" y="457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09" name="Google Shape;1894;p45"/>
            <p:cNvSpPr>
              <a:spLocks/>
            </p:cNvSpPr>
            <p:nvPr/>
          </p:nvSpPr>
          <p:spPr bwMode="auto">
            <a:xfrm>
              <a:off x="4330025" y="4711475"/>
              <a:ext cx="9500" cy="51450"/>
            </a:xfrm>
            <a:custGeom>
              <a:avLst/>
              <a:gdLst>
                <a:gd name="T0" fmla="*/ 165 w 380"/>
                <a:gd name="T1" fmla="*/ 1 h 2058"/>
                <a:gd name="T2" fmla="*/ 165 w 380"/>
                <a:gd name="T3" fmla="*/ 1 h 2058"/>
                <a:gd name="T4" fmla="*/ 13 w 380"/>
                <a:gd name="T5" fmla="*/ 1034 h 2058"/>
                <a:gd name="T6" fmla="*/ 214 w 380"/>
                <a:gd name="T7" fmla="*/ 2057 h 2058"/>
                <a:gd name="T8" fmla="*/ 214 w 380"/>
                <a:gd name="T9" fmla="*/ 2057 h 2058"/>
                <a:gd name="T10" fmla="*/ 366 w 380"/>
                <a:gd name="T11" fmla="*/ 1025 h 2058"/>
                <a:gd name="T12" fmla="*/ 165 w 380"/>
                <a:gd name="T13" fmla="*/ 1 h 20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2058"/>
                <a:gd name="T23" fmla="*/ 380 w 380"/>
                <a:gd name="T24" fmla="*/ 2058 h 20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2058" extrusionOk="0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67" y="4"/>
                    <a:pt x="0" y="465"/>
                    <a:pt x="13" y="1034"/>
                  </a:cubicBezTo>
                  <a:cubicBezTo>
                    <a:pt x="27" y="1600"/>
                    <a:pt x="118" y="2057"/>
                    <a:pt x="214" y="2057"/>
                  </a:cubicBezTo>
                  <a:cubicBezTo>
                    <a:pt x="214" y="2057"/>
                    <a:pt x="214" y="2057"/>
                    <a:pt x="214" y="2057"/>
                  </a:cubicBezTo>
                  <a:cubicBezTo>
                    <a:pt x="312" y="2055"/>
                    <a:pt x="380" y="1593"/>
                    <a:pt x="366" y="1025"/>
                  </a:cubicBezTo>
                  <a:cubicBezTo>
                    <a:pt x="352" y="458"/>
                    <a:pt x="262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0" name="Google Shape;1895;p45"/>
            <p:cNvSpPr>
              <a:spLocks/>
            </p:cNvSpPr>
            <p:nvPr/>
          </p:nvSpPr>
          <p:spPr bwMode="auto">
            <a:xfrm>
              <a:off x="4327150" y="4608650"/>
              <a:ext cx="9700" cy="51425"/>
            </a:xfrm>
            <a:custGeom>
              <a:avLst/>
              <a:gdLst>
                <a:gd name="T0" fmla="*/ 165 w 388"/>
                <a:gd name="T1" fmla="*/ 0 h 2057"/>
                <a:gd name="T2" fmla="*/ 164 w 388"/>
                <a:gd name="T3" fmla="*/ 0 h 2057"/>
                <a:gd name="T4" fmla="*/ 18 w 388"/>
                <a:gd name="T5" fmla="*/ 1033 h 2057"/>
                <a:gd name="T6" fmla="*/ 223 w 388"/>
                <a:gd name="T7" fmla="*/ 2057 h 2057"/>
                <a:gd name="T8" fmla="*/ 224 w 388"/>
                <a:gd name="T9" fmla="*/ 2057 h 2057"/>
                <a:gd name="T10" fmla="*/ 370 w 388"/>
                <a:gd name="T11" fmla="*/ 1024 h 2057"/>
                <a:gd name="T12" fmla="*/ 165 w 388"/>
                <a:gd name="T13" fmla="*/ 0 h 2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"/>
                <a:gd name="T22" fmla="*/ 0 h 2057"/>
                <a:gd name="T23" fmla="*/ 388 w 388"/>
                <a:gd name="T24" fmla="*/ 2057 h 2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" h="2057" extrusionOk="0">
                  <a:moveTo>
                    <a:pt x="165" y="0"/>
                  </a:moveTo>
                  <a:cubicBezTo>
                    <a:pt x="165" y="0"/>
                    <a:pt x="164" y="0"/>
                    <a:pt x="164" y="0"/>
                  </a:cubicBezTo>
                  <a:cubicBezTo>
                    <a:pt x="67" y="3"/>
                    <a:pt x="1" y="466"/>
                    <a:pt x="18" y="1033"/>
                  </a:cubicBezTo>
                  <a:cubicBezTo>
                    <a:pt x="35" y="1600"/>
                    <a:pt x="127" y="2057"/>
                    <a:pt x="223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8" y="1591"/>
                    <a:pt x="370" y="1024"/>
                  </a:cubicBezTo>
                  <a:cubicBezTo>
                    <a:pt x="353" y="457"/>
                    <a:pt x="261" y="0"/>
                    <a:pt x="16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1" name="Google Shape;1896;p45"/>
            <p:cNvSpPr>
              <a:spLocks/>
            </p:cNvSpPr>
            <p:nvPr/>
          </p:nvSpPr>
          <p:spPr bwMode="auto">
            <a:xfrm>
              <a:off x="4323375" y="4505900"/>
              <a:ext cx="10000" cy="51400"/>
            </a:xfrm>
            <a:custGeom>
              <a:avLst/>
              <a:gdLst>
                <a:gd name="T0" fmla="*/ 156 w 400"/>
                <a:gd name="T1" fmla="*/ 1 h 2056"/>
                <a:gd name="T2" fmla="*/ 155 w 400"/>
                <a:gd name="T3" fmla="*/ 1 h 2056"/>
                <a:gd name="T4" fmla="*/ 23 w 400"/>
                <a:gd name="T5" fmla="*/ 1035 h 2056"/>
                <a:gd name="T6" fmla="*/ 240 w 400"/>
                <a:gd name="T7" fmla="*/ 2056 h 2056"/>
                <a:gd name="T8" fmla="*/ 241 w 400"/>
                <a:gd name="T9" fmla="*/ 2056 h 2056"/>
                <a:gd name="T10" fmla="*/ 375 w 400"/>
                <a:gd name="T11" fmla="*/ 1020 h 2056"/>
                <a:gd name="T12" fmla="*/ 156 w 400"/>
                <a:gd name="T13" fmla="*/ 1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2056"/>
                <a:gd name="T23" fmla="*/ 400 w 400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2056" extrusionOk="0">
                  <a:moveTo>
                    <a:pt x="156" y="1"/>
                  </a:moveTo>
                  <a:cubicBezTo>
                    <a:pt x="156" y="1"/>
                    <a:pt x="155" y="1"/>
                    <a:pt x="155" y="1"/>
                  </a:cubicBezTo>
                  <a:cubicBezTo>
                    <a:pt x="58" y="5"/>
                    <a:pt x="0" y="469"/>
                    <a:pt x="23" y="1035"/>
                  </a:cubicBezTo>
                  <a:cubicBezTo>
                    <a:pt x="47" y="1601"/>
                    <a:pt x="143" y="2056"/>
                    <a:pt x="240" y="2056"/>
                  </a:cubicBezTo>
                  <a:cubicBezTo>
                    <a:pt x="241" y="2056"/>
                    <a:pt x="241" y="2056"/>
                    <a:pt x="241" y="2056"/>
                  </a:cubicBezTo>
                  <a:cubicBezTo>
                    <a:pt x="339" y="2051"/>
                    <a:pt x="399" y="1588"/>
                    <a:pt x="375" y="1020"/>
                  </a:cubicBezTo>
                  <a:cubicBezTo>
                    <a:pt x="352" y="455"/>
                    <a:pt x="253" y="1"/>
                    <a:pt x="15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2" name="Google Shape;1897;p45"/>
            <p:cNvSpPr>
              <a:spLocks/>
            </p:cNvSpPr>
            <p:nvPr/>
          </p:nvSpPr>
          <p:spPr bwMode="auto">
            <a:xfrm>
              <a:off x="4319125" y="4403200"/>
              <a:ext cx="9925" cy="51400"/>
            </a:xfrm>
            <a:custGeom>
              <a:avLst/>
              <a:gdLst>
                <a:gd name="T0" fmla="*/ 160 w 397"/>
                <a:gd name="T1" fmla="*/ 1 h 2056"/>
                <a:gd name="T2" fmla="*/ 159 w 397"/>
                <a:gd name="T3" fmla="*/ 1 h 2056"/>
                <a:gd name="T4" fmla="*/ 23 w 397"/>
                <a:gd name="T5" fmla="*/ 1034 h 2056"/>
                <a:gd name="T6" fmla="*/ 239 w 397"/>
                <a:gd name="T7" fmla="*/ 2056 h 2056"/>
                <a:gd name="T8" fmla="*/ 240 w 397"/>
                <a:gd name="T9" fmla="*/ 2056 h 2056"/>
                <a:gd name="T10" fmla="*/ 375 w 397"/>
                <a:gd name="T11" fmla="*/ 1021 h 2056"/>
                <a:gd name="T12" fmla="*/ 160 w 397"/>
                <a:gd name="T13" fmla="*/ 1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7"/>
                <a:gd name="T22" fmla="*/ 0 h 2056"/>
                <a:gd name="T23" fmla="*/ 397 w 397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7" h="2056" extrusionOk="0">
                  <a:moveTo>
                    <a:pt x="160" y="1"/>
                  </a:moveTo>
                  <a:cubicBezTo>
                    <a:pt x="159" y="1"/>
                    <a:pt x="159" y="1"/>
                    <a:pt x="159" y="1"/>
                  </a:cubicBezTo>
                  <a:cubicBezTo>
                    <a:pt x="61" y="4"/>
                    <a:pt x="1" y="467"/>
                    <a:pt x="23" y="1034"/>
                  </a:cubicBezTo>
                  <a:cubicBezTo>
                    <a:pt x="45" y="1600"/>
                    <a:pt x="142" y="2056"/>
                    <a:pt x="239" y="2056"/>
                  </a:cubicBezTo>
                  <a:cubicBezTo>
                    <a:pt x="239" y="2056"/>
                    <a:pt x="239" y="2056"/>
                    <a:pt x="240" y="2056"/>
                  </a:cubicBezTo>
                  <a:cubicBezTo>
                    <a:pt x="336" y="2051"/>
                    <a:pt x="396" y="1588"/>
                    <a:pt x="375" y="1021"/>
                  </a:cubicBezTo>
                  <a:cubicBezTo>
                    <a:pt x="352" y="456"/>
                    <a:pt x="256" y="1"/>
                    <a:pt x="160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3" name="Google Shape;1898;p45"/>
            <p:cNvSpPr>
              <a:spLocks/>
            </p:cNvSpPr>
            <p:nvPr/>
          </p:nvSpPr>
          <p:spPr bwMode="auto">
            <a:xfrm>
              <a:off x="4315350" y="4300475"/>
              <a:ext cx="9825" cy="51400"/>
            </a:xfrm>
            <a:custGeom>
              <a:avLst/>
              <a:gdLst>
                <a:gd name="T0" fmla="*/ 161 w 393"/>
                <a:gd name="T1" fmla="*/ 1 h 2056"/>
                <a:gd name="T2" fmla="*/ 160 w 393"/>
                <a:gd name="T3" fmla="*/ 1 h 2056"/>
                <a:gd name="T4" fmla="*/ 21 w 393"/>
                <a:gd name="T5" fmla="*/ 1034 h 2056"/>
                <a:gd name="T6" fmla="*/ 232 w 393"/>
                <a:gd name="T7" fmla="*/ 2055 h 2056"/>
                <a:gd name="T8" fmla="*/ 233 w 393"/>
                <a:gd name="T9" fmla="*/ 2055 h 2056"/>
                <a:gd name="T10" fmla="*/ 372 w 393"/>
                <a:gd name="T11" fmla="*/ 1022 h 2056"/>
                <a:gd name="T12" fmla="*/ 161 w 393"/>
                <a:gd name="T13" fmla="*/ 1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"/>
                <a:gd name="T22" fmla="*/ 0 h 2056"/>
                <a:gd name="T23" fmla="*/ 393 w 393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" h="2056" extrusionOk="0">
                  <a:moveTo>
                    <a:pt x="161" y="1"/>
                  </a:moveTo>
                  <a:cubicBezTo>
                    <a:pt x="161" y="1"/>
                    <a:pt x="161" y="1"/>
                    <a:pt x="160" y="1"/>
                  </a:cubicBezTo>
                  <a:cubicBezTo>
                    <a:pt x="63" y="4"/>
                    <a:pt x="0" y="467"/>
                    <a:pt x="21" y="1034"/>
                  </a:cubicBezTo>
                  <a:cubicBezTo>
                    <a:pt x="40" y="1599"/>
                    <a:pt x="135" y="2055"/>
                    <a:pt x="232" y="2055"/>
                  </a:cubicBezTo>
                  <a:cubicBezTo>
                    <a:pt x="232" y="2055"/>
                    <a:pt x="232" y="2055"/>
                    <a:pt x="233" y="2055"/>
                  </a:cubicBezTo>
                  <a:cubicBezTo>
                    <a:pt x="330" y="2052"/>
                    <a:pt x="393" y="1588"/>
                    <a:pt x="372" y="1022"/>
                  </a:cubicBezTo>
                  <a:cubicBezTo>
                    <a:pt x="353" y="457"/>
                    <a:pt x="258" y="1"/>
                    <a:pt x="161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4" name="Google Shape;1899;p45"/>
            <p:cNvSpPr>
              <a:spLocks/>
            </p:cNvSpPr>
            <p:nvPr/>
          </p:nvSpPr>
          <p:spPr bwMode="auto">
            <a:xfrm>
              <a:off x="4312050" y="4197700"/>
              <a:ext cx="9675" cy="51450"/>
            </a:xfrm>
            <a:custGeom>
              <a:avLst/>
              <a:gdLst>
                <a:gd name="T0" fmla="*/ 164 w 387"/>
                <a:gd name="T1" fmla="*/ 1 h 2058"/>
                <a:gd name="T2" fmla="*/ 163 w 387"/>
                <a:gd name="T3" fmla="*/ 1 h 2058"/>
                <a:gd name="T4" fmla="*/ 18 w 387"/>
                <a:gd name="T5" fmla="*/ 1034 h 2058"/>
                <a:gd name="T6" fmla="*/ 224 w 387"/>
                <a:gd name="T7" fmla="*/ 2057 h 2058"/>
                <a:gd name="T8" fmla="*/ 224 w 387"/>
                <a:gd name="T9" fmla="*/ 2057 h 2058"/>
                <a:gd name="T10" fmla="*/ 369 w 387"/>
                <a:gd name="T11" fmla="*/ 1023 h 2058"/>
                <a:gd name="T12" fmla="*/ 164 w 387"/>
                <a:gd name="T13" fmla="*/ 1 h 20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7"/>
                <a:gd name="T22" fmla="*/ 0 h 2058"/>
                <a:gd name="T23" fmla="*/ 387 w 387"/>
                <a:gd name="T24" fmla="*/ 2058 h 20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7" h="2058" extrusionOk="0">
                  <a:moveTo>
                    <a:pt x="164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65" y="4"/>
                    <a:pt x="1" y="466"/>
                    <a:pt x="18" y="1034"/>
                  </a:cubicBezTo>
                  <a:cubicBezTo>
                    <a:pt x="35" y="1601"/>
                    <a:pt x="128" y="2057"/>
                    <a:pt x="224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6" y="1591"/>
                    <a:pt x="369" y="1023"/>
                  </a:cubicBezTo>
                  <a:cubicBezTo>
                    <a:pt x="352" y="458"/>
                    <a:pt x="260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5" name="Google Shape;1900;p45"/>
            <p:cNvSpPr>
              <a:spLocks/>
            </p:cNvSpPr>
            <p:nvPr/>
          </p:nvSpPr>
          <p:spPr bwMode="auto">
            <a:xfrm>
              <a:off x="4309225" y="4095000"/>
              <a:ext cx="9575" cy="51425"/>
            </a:xfrm>
            <a:custGeom>
              <a:avLst/>
              <a:gdLst>
                <a:gd name="T0" fmla="*/ 166 w 383"/>
                <a:gd name="T1" fmla="*/ 0 h 2057"/>
                <a:gd name="T2" fmla="*/ 165 w 383"/>
                <a:gd name="T3" fmla="*/ 0 h 2057"/>
                <a:gd name="T4" fmla="*/ 15 w 383"/>
                <a:gd name="T5" fmla="*/ 1033 h 2057"/>
                <a:gd name="T6" fmla="*/ 218 w 383"/>
                <a:gd name="T7" fmla="*/ 2056 h 2057"/>
                <a:gd name="T8" fmla="*/ 218 w 383"/>
                <a:gd name="T9" fmla="*/ 2056 h 2057"/>
                <a:gd name="T10" fmla="*/ 368 w 383"/>
                <a:gd name="T11" fmla="*/ 1024 h 2057"/>
                <a:gd name="T12" fmla="*/ 166 w 383"/>
                <a:gd name="T13" fmla="*/ 0 h 2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2057"/>
                <a:gd name="T23" fmla="*/ 383 w 383"/>
                <a:gd name="T24" fmla="*/ 2057 h 2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2057" extrusionOk="0">
                  <a:moveTo>
                    <a:pt x="166" y="0"/>
                  </a:moveTo>
                  <a:cubicBezTo>
                    <a:pt x="166" y="0"/>
                    <a:pt x="166" y="0"/>
                    <a:pt x="165" y="0"/>
                  </a:cubicBezTo>
                  <a:cubicBezTo>
                    <a:pt x="68" y="4"/>
                    <a:pt x="0" y="465"/>
                    <a:pt x="15" y="1033"/>
                  </a:cubicBezTo>
                  <a:cubicBezTo>
                    <a:pt x="30" y="1599"/>
                    <a:pt x="121" y="2056"/>
                    <a:pt x="218" y="2056"/>
                  </a:cubicBezTo>
                  <a:cubicBezTo>
                    <a:pt x="218" y="2056"/>
                    <a:pt x="218" y="2056"/>
                    <a:pt x="218" y="2056"/>
                  </a:cubicBezTo>
                  <a:cubicBezTo>
                    <a:pt x="316" y="2054"/>
                    <a:pt x="383" y="1591"/>
                    <a:pt x="368" y="1024"/>
                  </a:cubicBezTo>
                  <a:cubicBezTo>
                    <a:pt x="352" y="458"/>
                    <a:pt x="262" y="0"/>
                    <a:pt x="166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6" name="Google Shape;1901;p45"/>
            <p:cNvSpPr>
              <a:spLocks/>
            </p:cNvSpPr>
            <p:nvPr/>
          </p:nvSpPr>
          <p:spPr bwMode="auto">
            <a:xfrm>
              <a:off x="4306925" y="3992250"/>
              <a:ext cx="9400" cy="51400"/>
            </a:xfrm>
            <a:custGeom>
              <a:avLst/>
              <a:gdLst>
                <a:gd name="T0" fmla="*/ 167 w 376"/>
                <a:gd name="T1" fmla="*/ 0 h 2056"/>
                <a:gd name="T2" fmla="*/ 167 w 376"/>
                <a:gd name="T3" fmla="*/ 0 h 2056"/>
                <a:gd name="T4" fmla="*/ 12 w 376"/>
                <a:gd name="T5" fmla="*/ 1031 h 2056"/>
                <a:gd name="T6" fmla="*/ 208 w 376"/>
                <a:gd name="T7" fmla="*/ 2056 h 2056"/>
                <a:gd name="T8" fmla="*/ 209 w 376"/>
                <a:gd name="T9" fmla="*/ 2056 h 2056"/>
                <a:gd name="T10" fmla="*/ 364 w 376"/>
                <a:gd name="T11" fmla="*/ 1024 h 2056"/>
                <a:gd name="T12" fmla="*/ 167 w 376"/>
                <a:gd name="T13" fmla="*/ 0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"/>
                <a:gd name="T22" fmla="*/ 0 h 2056"/>
                <a:gd name="T23" fmla="*/ 376 w 376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" h="2056" extrusionOk="0">
                  <a:moveTo>
                    <a:pt x="167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69" y="2"/>
                    <a:pt x="0" y="464"/>
                    <a:pt x="12" y="1031"/>
                  </a:cubicBezTo>
                  <a:cubicBezTo>
                    <a:pt x="24" y="1598"/>
                    <a:pt x="111" y="2056"/>
                    <a:pt x="208" y="2056"/>
                  </a:cubicBezTo>
                  <a:cubicBezTo>
                    <a:pt x="209" y="2056"/>
                    <a:pt x="209" y="2056"/>
                    <a:pt x="209" y="2056"/>
                  </a:cubicBezTo>
                  <a:cubicBezTo>
                    <a:pt x="306" y="2054"/>
                    <a:pt x="375" y="1591"/>
                    <a:pt x="364" y="1024"/>
                  </a:cubicBezTo>
                  <a:cubicBezTo>
                    <a:pt x="353" y="458"/>
                    <a:pt x="264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7" name="Google Shape;1902;p45"/>
            <p:cNvSpPr>
              <a:spLocks/>
            </p:cNvSpPr>
            <p:nvPr/>
          </p:nvSpPr>
          <p:spPr bwMode="auto">
            <a:xfrm>
              <a:off x="4305150" y="3889500"/>
              <a:ext cx="9250" cy="51375"/>
            </a:xfrm>
            <a:custGeom>
              <a:avLst/>
              <a:gdLst>
                <a:gd name="T0" fmla="*/ 170 w 370"/>
                <a:gd name="T1" fmla="*/ 0 h 2055"/>
                <a:gd name="T2" fmla="*/ 170 w 370"/>
                <a:gd name="T3" fmla="*/ 0 h 2055"/>
                <a:gd name="T4" fmla="*/ 10 w 370"/>
                <a:gd name="T5" fmla="*/ 1030 h 2055"/>
                <a:gd name="T6" fmla="*/ 200 w 370"/>
                <a:gd name="T7" fmla="*/ 2055 h 2055"/>
                <a:gd name="T8" fmla="*/ 201 w 370"/>
                <a:gd name="T9" fmla="*/ 2055 h 2055"/>
                <a:gd name="T10" fmla="*/ 361 w 370"/>
                <a:gd name="T11" fmla="*/ 1025 h 2055"/>
                <a:gd name="T12" fmla="*/ 170 w 370"/>
                <a:gd name="T13" fmla="*/ 0 h 2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0"/>
                <a:gd name="T22" fmla="*/ 0 h 2055"/>
                <a:gd name="T23" fmla="*/ 370 w 370"/>
                <a:gd name="T24" fmla="*/ 2055 h 2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0" h="2055" extrusionOk="0">
                  <a:moveTo>
                    <a:pt x="17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72" y="0"/>
                    <a:pt x="1" y="463"/>
                    <a:pt x="10" y="1030"/>
                  </a:cubicBezTo>
                  <a:cubicBezTo>
                    <a:pt x="17" y="1596"/>
                    <a:pt x="103" y="2055"/>
                    <a:pt x="200" y="2055"/>
                  </a:cubicBezTo>
                  <a:cubicBezTo>
                    <a:pt x="200" y="2055"/>
                    <a:pt x="201" y="2055"/>
                    <a:pt x="201" y="2055"/>
                  </a:cubicBezTo>
                  <a:cubicBezTo>
                    <a:pt x="298" y="2054"/>
                    <a:pt x="369" y="1592"/>
                    <a:pt x="361" y="1025"/>
                  </a:cubicBezTo>
                  <a:cubicBezTo>
                    <a:pt x="352" y="459"/>
                    <a:pt x="267" y="0"/>
                    <a:pt x="170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8" name="Google Shape;1903;p45"/>
            <p:cNvSpPr>
              <a:spLocks/>
            </p:cNvSpPr>
            <p:nvPr/>
          </p:nvSpPr>
          <p:spPr bwMode="auto">
            <a:xfrm>
              <a:off x="4303900" y="3786675"/>
              <a:ext cx="9125" cy="51425"/>
            </a:xfrm>
            <a:custGeom>
              <a:avLst/>
              <a:gdLst>
                <a:gd name="T0" fmla="*/ 172 w 365"/>
                <a:gd name="T1" fmla="*/ 1 h 2057"/>
                <a:gd name="T2" fmla="*/ 172 w 365"/>
                <a:gd name="T3" fmla="*/ 1 h 2057"/>
                <a:gd name="T4" fmla="*/ 7 w 365"/>
                <a:gd name="T5" fmla="*/ 1031 h 2057"/>
                <a:gd name="T6" fmla="*/ 192 w 365"/>
                <a:gd name="T7" fmla="*/ 2056 h 2057"/>
                <a:gd name="T8" fmla="*/ 193 w 365"/>
                <a:gd name="T9" fmla="*/ 2056 h 2057"/>
                <a:gd name="T10" fmla="*/ 358 w 365"/>
                <a:gd name="T11" fmla="*/ 1026 h 2057"/>
                <a:gd name="T12" fmla="*/ 172 w 365"/>
                <a:gd name="T13" fmla="*/ 1 h 2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2057"/>
                <a:gd name="T23" fmla="*/ 365 w 365"/>
                <a:gd name="T24" fmla="*/ 2057 h 2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2057" extrusionOk="0">
                  <a:moveTo>
                    <a:pt x="172" y="1"/>
                  </a:moveTo>
                  <a:cubicBezTo>
                    <a:pt x="172" y="1"/>
                    <a:pt x="172" y="1"/>
                    <a:pt x="172" y="1"/>
                  </a:cubicBezTo>
                  <a:cubicBezTo>
                    <a:pt x="75" y="2"/>
                    <a:pt x="0" y="462"/>
                    <a:pt x="7" y="1031"/>
                  </a:cubicBezTo>
                  <a:cubicBezTo>
                    <a:pt x="12" y="1597"/>
                    <a:pt x="95" y="2056"/>
                    <a:pt x="192" y="2056"/>
                  </a:cubicBezTo>
                  <a:cubicBezTo>
                    <a:pt x="192" y="2056"/>
                    <a:pt x="192" y="2056"/>
                    <a:pt x="193" y="2056"/>
                  </a:cubicBezTo>
                  <a:cubicBezTo>
                    <a:pt x="290" y="2055"/>
                    <a:pt x="364" y="1594"/>
                    <a:pt x="358" y="1026"/>
                  </a:cubicBezTo>
                  <a:cubicBezTo>
                    <a:pt x="352" y="460"/>
                    <a:pt x="269" y="1"/>
                    <a:pt x="17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19" name="Google Shape;1904;p45"/>
            <p:cNvSpPr>
              <a:spLocks/>
            </p:cNvSpPr>
            <p:nvPr/>
          </p:nvSpPr>
          <p:spPr bwMode="auto">
            <a:xfrm>
              <a:off x="4303200" y="3683900"/>
              <a:ext cx="8950" cy="51400"/>
            </a:xfrm>
            <a:custGeom>
              <a:avLst/>
              <a:gdLst>
                <a:gd name="T0" fmla="*/ 174 w 358"/>
                <a:gd name="T1" fmla="*/ 0 h 2056"/>
                <a:gd name="T2" fmla="*/ 3 w 358"/>
                <a:gd name="T3" fmla="*/ 1029 h 2056"/>
                <a:gd name="T4" fmla="*/ 185 w 358"/>
                <a:gd name="T5" fmla="*/ 2056 h 2056"/>
                <a:gd name="T6" fmla="*/ 356 w 358"/>
                <a:gd name="T7" fmla="*/ 1027 h 2056"/>
                <a:gd name="T8" fmla="*/ 174 w 358"/>
                <a:gd name="T9" fmla="*/ 0 h 2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2056"/>
                <a:gd name="T17" fmla="*/ 358 w 358"/>
                <a:gd name="T18" fmla="*/ 2056 h 2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2056" extrusionOk="0">
                  <a:moveTo>
                    <a:pt x="174" y="0"/>
                  </a:moveTo>
                  <a:cubicBezTo>
                    <a:pt x="77" y="0"/>
                    <a:pt x="0" y="462"/>
                    <a:pt x="3" y="1029"/>
                  </a:cubicBezTo>
                  <a:cubicBezTo>
                    <a:pt x="7" y="1597"/>
                    <a:pt x="88" y="2056"/>
                    <a:pt x="185" y="2056"/>
                  </a:cubicBezTo>
                  <a:cubicBezTo>
                    <a:pt x="281" y="2055"/>
                    <a:pt x="358" y="1594"/>
                    <a:pt x="356" y="1027"/>
                  </a:cubicBezTo>
                  <a:cubicBezTo>
                    <a:pt x="352" y="460"/>
                    <a:pt x="271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0" name="Google Shape;1905;p45"/>
            <p:cNvSpPr>
              <a:spLocks/>
            </p:cNvSpPr>
            <p:nvPr/>
          </p:nvSpPr>
          <p:spPr bwMode="auto">
            <a:xfrm>
              <a:off x="4303050" y="3581125"/>
              <a:ext cx="8825" cy="51400"/>
            </a:xfrm>
            <a:custGeom>
              <a:avLst/>
              <a:gdLst>
                <a:gd name="T0" fmla="*/ 177 w 353"/>
                <a:gd name="T1" fmla="*/ 0 h 2056"/>
                <a:gd name="T2" fmla="*/ 1 w 353"/>
                <a:gd name="T3" fmla="*/ 1028 h 2056"/>
                <a:gd name="T4" fmla="*/ 176 w 353"/>
                <a:gd name="T5" fmla="*/ 2056 h 2056"/>
                <a:gd name="T6" fmla="*/ 353 w 353"/>
                <a:gd name="T7" fmla="*/ 1028 h 2056"/>
                <a:gd name="T8" fmla="*/ 177 w 353"/>
                <a:gd name="T9" fmla="*/ 0 h 2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2056"/>
                <a:gd name="T17" fmla="*/ 353 w 353"/>
                <a:gd name="T18" fmla="*/ 2056 h 2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2056" extrusionOk="0">
                  <a:moveTo>
                    <a:pt x="177" y="0"/>
                  </a:moveTo>
                  <a:cubicBezTo>
                    <a:pt x="81" y="0"/>
                    <a:pt x="1" y="460"/>
                    <a:pt x="1" y="1028"/>
                  </a:cubicBezTo>
                  <a:cubicBezTo>
                    <a:pt x="1" y="1595"/>
                    <a:pt x="78" y="2056"/>
                    <a:pt x="176" y="2056"/>
                  </a:cubicBezTo>
                  <a:cubicBezTo>
                    <a:pt x="273" y="2056"/>
                    <a:pt x="353" y="1595"/>
                    <a:pt x="353" y="1028"/>
                  </a:cubicBezTo>
                  <a:cubicBezTo>
                    <a:pt x="353" y="460"/>
                    <a:pt x="274" y="0"/>
                    <a:pt x="17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1" name="Google Shape;1906;p45"/>
            <p:cNvSpPr>
              <a:spLocks/>
            </p:cNvSpPr>
            <p:nvPr/>
          </p:nvSpPr>
          <p:spPr bwMode="auto">
            <a:xfrm>
              <a:off x="4303325" y="3478300"/>
              <a:ext cx="9000" cy="51425"/>
            </a:xfrm>
            <a:custGeom>
              <a:avLst/>
              <a:gdLst>
                <a:gd name="T0" fmla="*/ 185 w 360"/>
                <a:gd name="T1" fmla="*/ 1 h 2057"/>
                <a:gd name="T2" fmla="*/ 4 w 360"/>
                <a:gd name="T3" fmla="*/ 1027 h 2057"/>
                <a:gd name="T4" fmla="*/ 173 w 360"/>
                <a:gd name="T5" fmla="*/ 2056 h 2057"/>
                <a:gd name="T6" fmla="*/ 174 w 360"/>
                <a:gd name="T7" fmla="*/ 2056 h 2057"/>
                <a:gd name="T8" fmla="*/ 355 w 360"/>
                <a:gd name="T9" fmla="*/ 1030 h 2057"/>
                <a:gd name="T10" fmla="*/ 185 w 360"/>
                <a:gd name="T11" fmla="*/ 1 h 2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0"/>
                <a:gd name="T19" fmla="*/ 0 h 2057"/>
                <a:gd name="T20" fmla="*/ 360 w 360"/>
                <a:gd name="T21" fmla="*/ 2057 h 2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0" h="2057" extrusionOk="0">
                  <a:moveTo>
                    <a:pt x="185" y="1"/>
                  </a:moveTo>
                  <a:cubicBezTo>
                    <a:pt x="89" y="1"/>
                    <a:pt x="7" y="460"/>
                    <a:pt x="4" y="1027"/>
                  </a:cubicBezTo>
                  <a:cubicBezTo>
                    <a:pt x="0" y="1596"/>
                    <a:pt x="76" y="2056"/>
                    <a:pt x="173" y="2056"/>
                  </a:cubicBezTo>
                  <a:cubicBezTo>
                    <a:pt x="173" y="2056"/>
                    <a:pt x="174" y="2056"/>
                    <a:pt x="174" y="2056"/>
                  </a:cubicBezTo>
                  <a:cubicBezTo>
                    <a:pt x="271" y="2056"/>
                    <a:pt x="352" y="1596"/>
                    <a:pt x="355" y="1030"/>
                  </a:cubicBezTo>
                  <a:cubicBezTo>
                    <a:pt x="359" y="462"/>
                    <a:pt x="283" y="1"/>
                    <a:pt x="185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2" name="Google Shape;1907;p45"/>
            <p:cNvSpPr>
              <a:spLocks/>
            </p:cNvSpPr>
            <p:nvPr/>
          </p:nvSpPr>
          <p:spPr bwMode="auto">
            <a:xfrm>
              <a:off x="4304125" y="3375525"/>
              <a:ext cx="9175" cy="51400"/>
            </a:xfrm>
            <a:custGeom>
              <a:avLst/>
              <a:gdLst>
                <a:gd name="T0" fmla="*/ 195 w 367"/>
                <a:gd name="T1" fmla="*/ 0 h 2056"/>
                <a:gd name="T2" fmla="*/ 7 w 367"/>
                <a:gd name="T3" fmla="*/ 1026 h 2056"/>
                <a:gd name="T4" fmla="*/ 172 w 367"/>
                <a:gd name="T5" fmla="*/ 2056 h 2056"/>
                <a:gd name="T6" fmla="*/ 172 w 367"/>
                <a:gd name="T7" fmla="*/ 2056 h 2056"/>
                <a:gd name="T8" fmla="*/ 360 w 367"/>
                <a:gd name="T9" fmla="*/ 1030 h 2056"/>
                <a:gd name="T10" fmla="*/ 195 w 367"/>
                <a:gd name="T11" fmla="*/ 0 h 2056"/>
                <a:gd name="T12" fmla="*/ 195 w 367"/>
                <a:gd name="T13" fmla="*/ 0 h 2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2056"/>
                <a:gd name="T23" fmla="*/ 367 w 367"/>
                <a:gd name="T24" fmla="*/ 2056 h 2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2056" extrusionOk="0">
                  <a:moveTo>
                    <a:pt x="195" y="0"/>
                  </a:moveTo>
                  <a:cubicBezTo>
                    <a:pt x="98" y="0"/>
                    <a:pt x="14" y="459"/>
                    <a:pt x="7" y="1026"/>
                  </a:cubicBezTo>
                  <a:cubicBezTo>
                    <a:pt x="1" y="1594"/>
                    <a:pt x="74" y="2055"/>
                    <a:pt x="172" y="2056"/>
                  </a:cubicBezTo>
                  <a:cubicBezTo>
                    <a:pt x="172" y="2056"/>
                    <a:pt x="172" y="2056"/>
                    <a:pt x="172" y="2056"/>
                  </a:cubicBezTo>
                  <a:cubicBezTo>
                    <a:pt x="269" y="2056"/>
                    <a:pt x="353" y="1597"/>
                    <a:pt x="360" y="1030"/>
                  </a:cubicBezTo>
                  <a:cubicBezTo>
                    <a:pt x="366" y="463"/>
                    <a:pt x="293" y="1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3" name="Google Shape;1908;p45"/>
            <p:cNvSpPr>
              <a:spLocks/>
            </p:cNvSpPr>
            <p:nvPr/>
          </p:nvSpPr>
          <p:spPr bwMode="auto">
            <a:xfrm>
              <a:off x="4305550" y="3272775"/>
              <a:ext cx="9275" cy="51375"/>
            </a:xfrm>
            <a:custGeom>
              <a:avLst/>
              <a:gdLst>
                <a:gd name="T0" fmla="*/ 203 w 371"/>
                <a:gd name="T1" fmla="*/ 0 h 2055"/>
                <a:gd name="T2" fmla="*/ 10 w 371"/>
                <a:gd name="T3" fmla="*/ 1025 h 2055"/>
                <a:gd name="T4" fmla="*/ 168 w 371"/>
                <a:gd name="T5" fmla="*/ 2055 h 2055"/>
                <a:gd name="T6" fmla="*/ 168 w 371"/>
                <a:gd name="T7" fmla="*/ 2055 h 2055"/>
                <a:gd name="T8" fmla="*/ 361 w 371"/>
                <a:gd name="T9" fmla="*/ 1030 h 2055"/>
                <a:gd name="T10" fmla="*/ 203 w 371"/>
                <a:gd name="T11" fmla="*/ 0 h 2055"/>
                <a:gd name="T12" fmla="*/ 203 w 371"/>
                <a:gd name="T13" fmla="*/ 0 h 2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1"/>
                <a:gd name="T22" fmla="*/ 0 h 2055"/>
                <a:gd name="T23" fmla="*/ 371 w 371"/>
                <a:gd name="T24" fmla="*/ 2055 h 2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1" h="2055" extrusionOk="0">
                  <a:moveTo>
                    <a:pt x="203" y="0"/>
                  </a:moveTo>
                  <a:cubicBezTo>
                    <a:pt x="106" y="0"/>
                    <a:pt x="20" y="458"/>
                    <a:pt x="10" y="1025"/>
                  </a:cubicBezTo>
                  <a:cubicBezTo>
                    <a:pt x="0" y="1592"/>
                    <a:pt x="71" y="2053"/>
                    <a:pt x="168" y="2055"/>
                  </a:cubicBezTo>
                  <a:cubicBezTo>
                    <a:pt x="168" y="2055"/>
                    <a:pt x="168" y="2055"/>
                    <a:pt x="168" y="2055"/>
                  </a:cubicBezTo>
                  <a:cubicBezTo>
                    <a:pt x="265" y="2055"/>
                    <a:pt x="352" y="1596"/>
                    <a:pt x="361" y="1030"/>
                  </a:cubicBezTo>
                  <a:cubicBezTo>
                    <a:pt x="371" y="464"/>
                    <a:pt x="301" y="2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4" name="Google Shape;1909;p45"/>
            <p:cNvSpPr>
              <a:spLocks/>
            </p:cNvSpPr>
            <p:nvPr/>
          </p:nvSpPr>
          <p:spPr bwMode="auto">
            <a:xfrm>
              <a:off x="4307450" y="3169950"/>
              <a:ext cx="9425" cy="51450"/>
            </a:xfrm>
            <a:custGeom>
              <a:avLst/>
              <a:gdLst>
                <a:gd name="T0" fmla="*/ 211 w 377"/>
                <a:gd name="T1" fmla="*/ 1 h 2058"/>
                <a:gd name="T2" fmla="*/ 13 w 377"/>
                <a:gd name="T3" fmla="*/ 1025 h 2058"/>
                <a:gd name="T4" fmla="*/ 167 w 377"/>
                <a:gd name="T5" fmla="*/ 2057 h 2058"/>
                <a:gd name="T6" fmla="*/ 168 w 377"/>
                <a:gd name="T7" fmla="*/ 2057 h 2058"/>
                <a:gd name="T8" fmla="*/ 365 w 377"/>
                <a:gd name="T9" fmla="*/ 1033 h 2058"/>
                <a:gd name="T10" fmla="*/ 212 w 377"/>
                <a:gd name="T11" fmla="*/ 1 h 2058"/>
                <a:gd name="T12" fmla="*/ 211 w 377"/>
                <a:gd name="T13" fmla="*/ 1 h 20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2058"/>
                <a:gd name="T23" fmla="*/ 377 w 377"/>
                <a:gd name="T24" fmla="*/ 2058 h 20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2058" extrusionOk="0">
                  <a:moveTo>
                    <a:pt x="211" y="1"/>
                  </a:moveTo>
                  <a:cubicBezTo>
                    <a:pt x="114" y="1"/>
                    <a:pt x="26" y="458"/>
                    <a:pt x="13" y="1025"/>
                  </a:cubicBezTo>
                  <a:cubicBezTo>
                    <a:pt x="1" y="1593"/>
                    <a:pt x="70" y="2055"/>
                    <a:pt x="167" y="2057"/>
                  </a:cubicBezTo>
                  <a:cubicBezTo>
                    <a:pt x="167" y="2057"/>
                    <a:pt x="168" y="2057"/>
                    <a:pt x="168" y="2057"/>
                  </a:cubicBezTo>
                  <a:cubicBezTo>
                    <a:pt x="264" y="2057"/>
                    <a:pt x="353" y="1599"/>
                    <a:pt x="365" y="1033"/>
                  </a:cubicBezTo>
                  <a:cubicBezTo>
                    <a:pt x="377" y="465"/>
                    <a:pt x="308" y="3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5" name="Google Shape;1910;p45"/>
            <p:cNvSpPr>
              <a:spLocks/>
            </p:cNvSpPr>
            <p:nvPr/>
          </p:nvSpPr>
          <p:spPr bwMode="auto">
            <a:xfrm>
              <a:off x="4310075" y="3067100"/>
              <a:ext cx="9800" cy="51425"/>
            </a:xfrm>
            <a:custGeom>
              <a:avLst/>
              <a:gdLst>
                <a:gd name="T0" fmla="*/ 231 w 392"/>
                <a:gd name="T1" fmla="*/ 0 h 2057"/>
                <a:gd name="T2" fmla="*/ 21 w 392"/>
                <a:gd name="T3" fmla="*/ 1023 h 2057"/>
                <a:gd name="T4" fmla="*/ 161 w 392"/>
                <a:gd name="T5" fmla="*/ 2057 h 2057"/>
                <a:gd name="T6" fmla="*/ 162 w 392"/>
                <a:gd name="T7" fmla="*/ 2057 h 2057"/>
                <a:gd name="T8" fmla="*/ 372 w 392"/>
                <a:gd name="T9" fmla="*/ 1036 h 2057"/>
                <a:gd name="T10" fmla="*/ 232 w 392"/>
                <a:gd name="T11" fmla="*/ 0 h 2057"/>
                <a:gd name="T12" fmla="*/ 231 w 392"/>
                <a:gd name="T13" fmla="*/ 0 h 2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2"/>
                <a:gd name="T22" fmla="*/ 0 h 2057"/>
                <a:gd name="T23" fmla="*/ 392 w 392"/>
                <a:gd name="T24" fmla="*/ 2057 h 20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2" h="2057" extrusionOk="0">
                  <a:moveTo>
                    <a:pt x="231" y="0"/>
                  </a:moveTo>
                  <a:cubicBezTo>
                    <a:pt x="135" y="0"/>
                    <a:pt x="41" y="456"/>
                    <a:pt x="21" y="1023"/>
                  </a:cubicBezTo>
                  <a:cubicBezTo>
                    <a:pt x="1" y="1591"/>
                    <a:pt x="63" y="2055"/>
                    <a:pt x="161" y="2057"/>
                  </a:cubicBezTo>
                  <a:cubicBezTo>
                    <a:pt x="161" y="2057"/>
                    <a:pt x="161" y="2057"/>
                    <a:pt x="162" y="2057"/>
                  </a:cubicBezTo>
                  <a:cubicBezTo>
                    <a:pt x="259" y="2057"/>
                    <a:pt x="353" y="1601"/>
                    <a:pt x="372" y="1036"/>
                  </a:cubicBezTo>
                  <a:cubicBezTo>
                    <a:pt x="392" y="468"/>
                    <a:pt x="329" y="5"/>
                    <a:pt x="232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6" name="Google Shape;1911;p45"/>
            <p:cNvSpPr>
              <a:spLocks/>
            </p:cNvSpPr>
            <p:nvPr/>
          </p:nvSpPr>
          <p:spPr bwMode="auto">
            <a:xfrm>
              <a:off x="4314525" y="2964400"/>
              <a:ext cx="10525" cy="51350"/>
            </a:xfrm>
            <a:custGeom>
              <a:avLst/>
              <a:gdLst>
                <a:gd name="T0" fmla="*/ 270 w 421"/>
                <a:gd name="T1" fmla="*/ 0 h 2054"/>
                <a:gd name="T2" fmla="*/ 34 w 421"/>
                <a:gd name="T3" fmla="*/ 1016 h 2054"/>
                <a:gd name="T4" fmla="*/ 149 w 421"/>
                <a:gd name="T5" fmla="*/ 2054 h 2054"/>
                <a:gd name="T6" fmla="*/ 150 w 421"/>
                <a:gd name="T7" fmla="*/ 2054 h 2054"/>
                <a:gd name="T8" fmla="*/ 386 w 421"/>
                <a:gd name="T9" fmla="*/ 1038 h 2054"/>
                <a:gd name="T10" fmla="*/ 272 w 421"/>
                <a:gd name="T11" fmla="*/ 0 h 2054"/>
                <a:gd name="T12" fmla="*/ 270 w 421"/>
                <a:gd name="T13" fmla="*/ 0 h 20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054"/>
                <a:gd name="T23" fmla="*/ 421 w 421"/>
                <a:gd name="T24" fmla="*/ 2054 h 20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054" extrusionOk="0">
                  <a:moveTo>
                    <a:pt x="270" y="0"/>
                  </a:moveTo>
                  <a:cubicBezTo>
                    <a:pt x="173" y="0"/>
                    <a:pt x="69" y="453"/>
                    <a:pt x="34" y="1016"/>
                  </a:cubicBezTo>
                  <a:cubicBezTo>
                    <a:pt x="1" y="1585"/>
                    <a:pt x="52" y="2048"/>
                    <a:pt x="149" y="2054"/>
                  </a:cubicBezTo>
                  <a:cubicBezTo>
                    <a:pt x="150" y="2054"/>
                    <a:pt x="150" y="2054"/>
                    <a:pt x="150" y="2054"/>
                  </a:cubicBezTo>
                  <a:cubicBezTo>
                    <a:pt x="247" y="2054"/>
                    <a:pt x="352" y="1600"/>
                    <a:pt x="386" y="1038"/>
                  </a:cubicBezTo>
                  <a:cubicBezTo>
                    <a:pt x="420" y="471"/>
                    <a:pt x="370" y="7"/>
                    <a:pt x="272" y="0"/>
                  </a:cubicBezTo>
                  <a:cubicBezTo>
                    <a:pt x="272" y="0"/>
                    <a:pt x="271" y="0"/>
                    <a:pt x="270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7" name="Google Shape;1912;p45"/>
            <p:cNvSpPr>
              <a:spLocks/>
            </p:cNvSpPr>
            <p:nvPr/>
          </p:nvSpPr>
          <p:spPr bwMode="auto">
            <a:xfrm>
              <a:off x="4322050" y="2861975"/>
              <a:ext cx="11550" cy="51175"/>
            </a:xfrm>
            <a:custGeom>
              <a:avLst/>
              <a:gdLst>
                <a:gd name="T0" fmla="*/ 329 w 462"/>
                <a:gd name="T1" fmla="*/ 1 h 2047"/>
                <a:gd name="T2" fmla="*/ 56 w 462"/>
                <a:gd name="T3" fmla="*/ 1007 h 2047"/>
                <a:gd name="T4" fmla="*/ 130 w 462"/>
                <a:gd name="T5" fmla="*/ 2047 h 2047"/>
                <a:gd name="T6" fmla="*/ 133 w 462"/>
                <a:gd name="T7" fmla="*/ 2047 h 2047"/>
                <a:gd name="T8" fmla="*/ 407 w 462"/>
                <a:gd name="T9" fmla="*/ 1041 h 2047"/>
                <a:gd name="T10" fmla="*/ 332 w 462"/>
                <a:gd name="T11" fmla="*/ 1 h 2047"/>
                <a:gd name="T12" fmla="*/ 329 w 462"/>
                <a:gd name="T13" fmla="*/ 1 h 20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2047"/>
                <a:gd name="T23" fmla="*/ 462 w 462"/>
                <a:gd name="T24" fmla="*/ 2047 h 20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2047" extrusionOk="0">
                  <a:moveTo>
                    <a:pt x="329" y="1"/>
                  </a:moveTo>
                  <a:cubicBezTo>
                    <a:pt x="232" y="1"/>
                    <a:pt x="111" y="447"/>
                    <a:pt x="56" y="1007"/>
                  </a:cubicBezTo>
                  <a:cubicBezTo>
                    <a:pt x="0" y="1573"/>
                    <a:pt x="34" y="2038"/>
                    <a:pt x="130" y="2047"/>
                  </a:cubicBezTo>
                  <a:cubicBezTo>
                    <a:pt x="131" y="2047"/>
                    <a:pt x="132" y="2047"/>
                    <a:pt x="133" y="2047"/>
                  </a:cubicBezTo>
                  <a:cubicBezTo>
                    <a:pt x="230" y="2047"/>
                    <a:pt x="351" y="1600"/>
                    <a:pt x="407" y="1041"/>
                  </a:cubicBezTo>
                  <a:cubicBezTo>
                    <a:pt x="462" y="478"/>
                    <a:pt x="428" y="12"/>
                    <a:pt x="332" y="1"/>
                  </a:cubicBezTo>
                  <a:cubicBezTo>
                    <a:pt x="331" y="1"/>
                    <a:pt x="33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8" name="Google Shape;1913;p45"/>
            <p:cNvSpPr>
              <a:spLocks/>
            </p:cNvSpPr>
            <p:nvPr/>
          </p:nvSpPr>
          <p:spPr bwMode="auto">
            <a:xfrm>
              <a:off x="4333000" y="2785900"/>
              <a:ext cx="10725" cy="25175"/>
            </a:xfrm>
            <a:custGeom>
              <a:avLst/>
              <a:gdLst>
                <a:gd name="T0" fmla="*/ 276 w 429"/>
                <a:gd name="T1" fmla="*/ 1 h 1007"/>
                <a:gd name="T2" fmla="*/ 40 w 429"/>
                <a:gd name="T3" fmla="*/ 479 h 1007"/>
                <a:gd name="T4" fmla="*/ 143 w 429"/>
                <a:gd name="T5" fmla="*/ 1006 h 1007"/>
                <a:gd name="T6" fmla="*/ 151 w 429"/>
                <a:gd name="T7" fmla="*/ 1006 h 1007"/>
                <a:gd name="T8" fmla="*/ 388 w 429"/>
                <a:gd name="T9" fmla="*/ 529 h 1007"/>
                <a:gd name="T10" fmla="*/ 285 w 429"/>
                <a:gd name="T11" fmla="*/ 2 h 1007"/>
                <a:gd name="T12" fmla="*/ 276 w 429"/>
                <a:gd name="T13" fmla="*/ 1 h 10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9"/>
                <a:gd name="T22" fmla="*/ 0 h 1007"/>
                <a:gd name="T23" fmla="*/ 429 w 429"/>
                <a:gd name="T24" fmla="*/ 1007 h 10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9" h="1007" extrusionOk="0">
                  <a:moveTo>
                    <a:pt x="276" y="1"/>
                  </a:moveTo>
                  <a:cubicBezTo>
                    <a:pt x="182" y="1"/>
                    <a:pt x="78" y="209"/>
                    <a:pt x="40" y="479"/>
                  </a:cubicBezTo>
                  <a:cubicBezTo>
                    <a:pt x="0" y="757"/>
                    <a:pt x="47" y="993"/>
                    <a:pt x="143" y="1006"/>
                  </a:cubicBezTo>
                  <a:cubicBezTo>
                    <a:pt x="146" y="1006"/>
                    <a:pt x="148" y="1006"/>
                    <a:pt x="151" y="1006"/>
                  </a:cubicBezTo>
                  <a:cubicBezTo>
                    <a:pt x="246" y="1006"/>
                    <a:pt x="350" y="798"/>
                    <a:pt x="388" y="529"/>
                  </a:cubicBezTo>
                  <a:cubicBezTo>
                    <a:pt x="428" y="252"/>
                    <a:pt x="382" y="17"/>
                    <a:pt x="285" y="2"/>
                  </a:cubicBezTo>
                  <a:cubicBezTo>
                    <a:pt x="282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29" name="Google Shape;1914;p45"/>
            <p:cNvSpPr>
              <a:spLocks/>
            </p:cNvSpPr>
            <p:nvPr/>
          </p:nvSpPr>
          <p:spPr bwMode="auto">
            <a:xfrm>
              <a:off x="3983100" y="5084350"/>
              <a:ext cx="450125" cy="75000"/>
            </a:xfrm>
            <a:custGeom>
              <a:avLst/>
              <a:gdLst>
                <a:gd name="T0" fmla="*/ 17863 w 18005"/>
                <a:gd name="T1" fmla="*/ 0 h 3000"/>
                <a:gd name="T2" fmla="*/ 0 w 18005"/>
                <a:gd name="T3" fmla="*/ 94 h 3000"/>
                <a:gd name="T4" fmla="*/ 0 w 18005"/>
                <a:gd name="T5" fmla="*/ 2707 h 3000"/>
                <a:gd name="T6" fmla="*/ 18005 w 18005"/>
                <a:gd name="T7" fmla="*/ 3000 h 3000"/>
                <a:gd name="T8" fmla="*/ 17863 w 18005"/>
                <a:gd name="T9" fmla="*/ 0 h 3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05"/>
                <a:gd name="T16" fmla="*/ 0 h 3000"/>
                <a:gd name="T17" fmla="*/ 18005 w 18005"/>
                <a:gd name="T18" fmla="*/ 3000 h 3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05" h="3000" extrusionOk="0">
                  <a:moveTo>
                    <a:pt x="17863" y="0"/>
                  </a:moveTo>
                  <a:lnTo>
                    <a:pt x="0" y="94"/>
                  </a:lnTo>
                  <a:lnTo>
                    <a:pt x="0" y="2707"/>
                  </a:lnTo>
                  <a:lnTo>
                    <a:pt x="18005" y="3000"/>
                  </a:lnTo>
                  <a:lnTo>
                    <a:pt x="17863" y="0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0" name="Google Shape;1915;p45"/>
            <p:cNvSpPr>
              <a:spLocks/>
            </p:cNvSpPr>
            <p:nvPr/>
          </p:nvSpPr>
          <p:spPr bwMode="auto">
            <a:xfrm>
              <a:off x="5144275" y="5085625"/>
              <a:ext cx="10950" cy="25075"/>
            </a:xfrm>
            <a:custGeom>
              <a:avLst/>
              <a:gdLst>
                <a:gd name="T0" fmla="*/ 148 w 438"/>
                <a:gd name="T1" fmla="*/ 1 h 1003"/>
                <a:gd name="T2" fmla="*/ 138 w 438"/>
                <a:gd name="T3" fmla="*/ 1 h 1003"/>
                <a:gd name="T4" fmla="*/ 46 w 438"/>
                <a:gd name="T5" fmla="*/ 530 h 1003"/>
                <a:gd name="T6" fmla="*/ 290 w 438"/>
                <a:gd name="T7" fmla="*/ 1003 h 1003"/>
                <a:gd name="T8" fmla="*/ 300 w 438"/>
                <a:gd name="T9" fmla="*/ 1002 h 1003"/>
                <a:gd name="T10" fmla="*/ 393 w 438"/>
                <a:gd name="T11" fmla="*/ 474 h 1003"/>
                <a:gd name="T12" fmla="*/ 148 w 438"/>
                <a:gd name="T13" fmla="*/ 1 h 10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8"/>
                <a:gd name="T22" fmla="*/ 0 h 1003"/>
                <a:gd name="T23" fmla="*/ 438 w 438"/>
                <a:gd name="T24" fmla="*/ 1003 h 10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8" h="1003" extrusionOk="0">
                  <a:moveTo>
                    <a:pt x="148" y="1"/>
                  </a:moveTo>
                  <a:cubicBezTo>
                    <a:pt x="144" y="1"/>
                    <a:pt x="141" y="1"/>
                    <a:pt x="138" y="1"/>
                  </a:cubicBezTo>
                  <a:cubicBezTo>
                    <a:pt x="42" y="18"/>
                    <a:pt x="1" y="253"/>
                    <a:pt x="46" y="530"/>
                  </a:cubicBezTo>
                  <a:cubicBezTo>
                    <a:pt x="89" y="797"/>
                    <a:pt x="197" y="1003"/>
                    <a:pt x="290" y="1003"/>
                  </a:cubicBezTo>
                  <a:cubicBezTo>
                    <a:pt x="294" y="1003"/>
                    <a:pt x="297" y="1003"/>
                    <a:pt x="300" y="1002"/>
                  </a:cubicBezTo>
                  <a:cubicBezTo>
                    <a:pt x="396" y="987"/>
                    <a:pt x="437" y="750"/>
                    <a:pt x="393" y="474"/>
                  </a:cubicBezTo>
                  <a:cubicBezTo>
                    <a:pt x="349" y="206"/>
                    <a:pt x="242" y="1"/>
                    <a:pt x="148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1" name="Google Shape;1916;p45"/>
            <p:cNvSpPr>
              <a:spLocks/>
            </p:cNvSpPr>
            <p:nvPr/>
          </p:nvSpPr>
          <p:spPr bwMode="auto">
            <a:xfrm>
              <a:off x="5129075" y="4987100"/>
              <a:ext cx="13150" cy="49300"/>
            </a:xfrm>
            <a:custGeom>
              <a:avLst/>
              <a:gdLst>
                <a:gd name="T0" fmla="*/ 107 w 526"/>
                <a:gd name="T1" fmla="*/ 0 h 1972"/>
                <a:gd name="T2" fmla="*/ 102 w 526"/>
                <a:gd name="T3" fmla="*/ 1 h 1972"/>
                <a:gd name="T4" fmla="*/ 90 w 526"/>
                <a:gd name="T5" fmla="*/ 1014 h 1972"/>
                <a:gd name="T6" fmla="*/ 420 w 526"/>
                <a:gd name="T7" fmla="*/ 1971 h 1972"/>
                <a:gd name="T8" fmla="*/ 425 w 526"/>
                <a:gd name="T9" fmla="*/ 1971 h 1972"/>
                <a:gd name="T10" fmla="*/ 437 w 526"/>
                <a:gd name="T11" fmla="*/ 957 h 1972"/>
                <a:gd name="T12" fmla="*/ 107 w 526"/>
                <a:gd name="T13" fmla="*/ 0 h 19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6"/>
                <a:gd name="T22" fmla="*/ 0 h 1972"/>
                <a:gd name="T23" fmla="*/ 526 w 526"/>
                <a:gd name="T24" fmla="*/ 1972 h 19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6" h="1972" extrusionOk="0">
                  <a:moveTo>
                    <a:pt x="107" y="0"/>
                  </a:moveTo>
                  <a:cubicBezTo>
                    <a:pt x="105" y="0"/>
                    <a:pt x="103" y="0"/>
                    <a:pt x="102" y="1"/>
                  </a:cubicBezTo>
                  <a:cubicBezTo>
                    <a:pt x="6" y="17"/>
                    <a:pt x="0" y="470"/>
                    <a:pt x="90" y="1014"/>
                  </a:cubicBezTo>
                  <a:cubicBezTo>
                    <a:pt x="177" y="1549"/>
                    <a:pt x="324" y="1971"/>
                    <a:pt x="420" y="1971"/>
                  </a:cubicBezTo>
                  <a:cubicBezTo>
                    <a:pt x="422" y="1971"/>
                    <a:pt x="423" y="1971"/>
                    <a:pt x="425" y="1971"/>
                  </a:cubicBezTo>
                  <a:cubicBezTo>
                    <a:pt x="520" y="1956"/>
                    <a:pt x="525" y="1502"/>
                    <a:pt x="437" y="957"/>
                  </a:cubicBezTo>
                  <a:cubicBezTo>
                    <a:pt x="349" y="423"/>
                    <a:pt x="203" y="0"/>
                    <a:pt x="107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2" name="Google Shape;1917;p45"/>
            <p:cNvSpPr>
              <a:spLocks/>
            </p:cNvSpPr>
            <p:nvPr/>
          </p:nvSpPr>
          <p:spPr bwMode="auto">
            <a:xfrm>
              <a:off x="5112825" y="4888575"/>
              <a:ext cx="13225" cy="49275"/>
            </a:xfrm>
            <a:custGeom>
              <a:avLst/>
              <a:gdLst>
                <a:gd name="T0" fmla="*/ 107 w 529"/>
                <a:gd name="T1" fmla="*/ 1 h 1971"/>
                <a:gd name="T2" fmla="*/ 101 w 529"/>
                <a:gd name="T3" fmla="*/ 1 h 1971"/>
                <a:gd name="T4" fmla="*/ 90 w 529"/>
                <a:gd name="T5" fmla="*/ 1015 h 1971"/>
                <a:gd name="T6" fmla="*/ 422 w 529"/>
                <a:gd name="T7" fmla="*/ 1971 h 1971"/>
                <a:gd name="T8" fmla="*/ 428 w 529"/>
                <a:gd name="T9" fmla="*/ 1970 h 1971"/>
                <a:gd name="T10" fmla="*/ 438 w 529"/>
                <a:gd name="T11" fmla="*/ 958 h 1971"/>
                <a:gd name="T12" fmla="*/ 107 w 529"/>
                <a:gd name="T13" fmla="*/ 1 h 19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9"/>
                <a:gd name="T22" fmla="*/ 0 h 1971"/>
                <a:gd name="T23" fmla="*/ 529 w 529"/>
                <a:gd name="T24" fmla="*/ 1971 h 19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9" h="1971" extrusionOk="0">
                  <a:moveTo>
                    <a:pt x="107" y="1"/>
                  </a:moveTo>
                  <a:cubicBezTo>
                    <a:pt x="105" y="1"/>
                    <a:pt x="103" y="1"/>
                    <a:pt x="101" y="1"/>
                  </a:cubicBezTo>
                  <a:cubicBezTo>
                    <a:pt x="5" y="17"/>
                    <a:pt x="1" y="470"/>
                    <a:pt x="90" y="1015"/>
                  </a:cubicBezTo>
                  <a:cubicBezTo>
                    <a:pt x="179" y="1549"/>
                    <a:pt x="326" y="1971"/>
                    <a:pt x="422" y="1971"/>
                  </a:cubicBezTo>
                  <a:cubicBezTo>
                    <a:pt x="424" y="1971"/>
                    <a:pt x="426" y="1971"/>
                    <a:pt x="428" y="1970"/>
                  </a:cubicBezTo>
                  <a:cubicBezTo>
                    <a:pt x="523" y="1955"/>
                    <a:pt x="528" y="1501"/>
                    <a:pt x="438" y="958"/>
                  </a:cubicBezTo>
                  <a:cubicBezTo>
                    <a:pt x="349" y="424"/>
                    <a:pt x="203" y="1"/>
                    <a:pt x="107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3" name="Google Shape;1918;p45"/>
            <p:cNvSpPr>
              <a:spLocks/>
            </p:cNvSpPr>
            <p:nvPr/>
          </p:nvSpPr>
          <p:spPr bwMode="auto">
            <a:xfrm>
              <a:off x="5096425" y="4790100"/>
              <a:ext cx="13250" cy="49275"/>
            </a:xfrm>
            <a:custGeom>
              <a:avLst/>
              <a:gdLst>
                <a:gd name="T0" fmla="*/ 105 w 530"/>
                <a:gd name="T1" fmla="*/ 0 h 1971"/>
                <a:gd name="T2" fmla="*/ 100 w 530"/>
                <a:gd name="T3" fmla="*/ 1 h 1971"/>
                <a:gd name="T4" fmla="*/ 91 w 530"/>
                <a:gd name="T5" fmla="*/ 1013 h 1971"/>
                <a:gd name="T6" fmla="*/ 425 w 530"/>
                <a:gd name="T7" fmla="*/ 1970 h 1971"/>
                <a:gd name="T8" fmla="*/ 430 w 530"/>
                <a:gd name="T9" fmla="*/ 1970 h 1971"/>
                <a:gd name="T10" fmla="*/ 438 w 530"/>
                <a:gd name="T11" fmla="*/ 956 h 1971"/>
                <a:gd name="T12" fmla="*/ 105 w 530"/>
                <a:gd name="T13" fmla="*/ 0 h 19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1971"/>
                <a:gd name="T23" fmla="*/ 530 w 530"/>
                <a:gd name="T24" fmla="*/ 1971 h 19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1971" extrusionOk="0">
                  <a:moveTo>
                    <a:pt x="105" y="0"/>
                  </a:moveTo>
                  <a:cubicBezTo>
                    <a:pt x="104" y="0"/>
                    <a:pt x="102" y="0"/>
                    <a:pt x="100" y="1"/>
                  </a:cubicBezTo>
                  <a:cubicBezTo>
                    <a:pt x="5" y="17"/>
                    <a:pt x="1" y="470"/>
                    <a:pt x="91" y="1013"/>
                  </a:cubicBezTo>
                  <a:cubicBezTo>
                    <a:pt x="181" y="1549"/>
                    <a:pt x="328" y="1970"/>
                    <a:pt x="425" y="1970"/>
                  </a:cubicBezTo>
                  <a:cubicBezTo>
                    <a:pt x="426" y="1970"/>
                    <a:pt x="428" y="1970"/>
                    <a:pt x="430" y="1970"/>
                  </a:cubicBezTo>
                  <a:cubicBezTo>
                    <a:pt x="525" y="1955"/>
                    <a:pt x="529" y="1501"/>
                    <a:pt x="438" y="956"/>
                  </a:cubicBezTo>
                  <a:cubicBezTo>
                    <a:pt x="349" y="422"/>
                    <a:pt x="202" y="0"/>
                    <a:pt x="105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4" name="Google Shape;1919;p45"/>
            <p:cNvSpPr>
              <a:spLocks/>
            </p:cNvSpPr>
            <p:nvPr/>
          </p:nvSpPr>
          <p:spPr bwMode="auto">
            <a:xfrm>
              <a:off x="5079875" y="4691625"/>
              <a:ext cx="13275" cy="49250"/>
            </a:xfrm>
            <a:custGeom>
              <a:avLst/>
              <a:gdLst>
                <a:gd name="T0" fmla="*/ 105 w 531"/>
                <a:gd name="T1" fmla="*/ 1 h 1970"/>
                <a:gd name="T2" fmla="*/ 100 w 531"/>
                <a:gd name="T3" fmla="*/ 1 h 1970"/>
                <a:gd name="T4" fmla="*/ 92 w 531"/>
                <a:gd name="T5" fmla="*/ 1014 h 1970"/>
                <a:gd name="T6" fmla="*/ 427 w 531"/>
                <a:gd name="T7" fmla="*/ 1970 h 1970"/>
                <a:gd name="T8" fmla="*/ 432 w 531"/>
                <a:gd name="T9" fmla="*/ 1969 h 1970"/>
                <a:gd name="T10" fmla="*/ 439 w 531"/>
                <a:gd name="T11" fmla="*/ 957 h 1970"/>
                <a:gd name="T12" fmla="*/ 105 w 531"/>
                <a:gd name="T13" fmla="*/ 1 h 1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1"/>
                <a:gd name="T22" fmla="*/ 0 h 1970"/>
                <a:gd name="T23" fmla="*/ 531 w 531"/>
                <a:gd name="T24" fmla="*/ 1970 h 19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1" h="1970" extrusionOk="0">
                  <a:moveTo>
                    <a:pt x="105" y="1"/>
                  </a:moveTo>
                  <a:cubicBezTo>
                    <a:pt x="103" y="1"/>
                    <a:pt x="101" y="1"/>
                    <a:pt x="100" y="1"/>
                  </a:cubicBezTo>
                  <a:cubicBezTo>
                    <a:pt x="4" y="18"/>
                    <a:pt x="0" y="470"/>
                    <a:pt x="92" y="1014"/>
                  </a:cubicBezTo>
                  <a:cubicBezTo>
                    <a:pt x="182" y="1548"/>
                    <a:pt x="331" y="1970"/>
                    <a:pt x="427" y="1970"/>
                  </a:cubicBezTo>
                  <a:cubicBezTo>
                    <a:pt x="429" y="1970"/>
                    <a:pt x="431" y="1970"/>
                    <a:pt x="432" y="1969"/>
                  </a:cubicBezTo>
                  <a:cubicBezTo>
                    <a:pt x="528" y="1954"/>
                    <a:pt x="531" y="1500"/>
                    <a:pt x="439" y="957"/>
                  </a:cubicBezTo>
                  <a:cubicBezTo>
                    <a:pt x="350" y="422"/>
                    <a:pt x="201" y="1"/>
                    <a:pt x="105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5" name="Google Shape;1920;p45"/>
            <p:cNvSpPr>
              <a:spLocks/>
            </p:cNvSpPr>
            <p:nvPr/>
          </p:nvSpPr>
          <p:spPr bwMode="auto">
            <a:xfrm>
              <a:off x="5063175" y="4593200"/>
              <a:ext cx="13325" cy="49225"/>
            </a:xfrm>
            <a:custGeom>
              <a:avLst/>
              <a:gdLst>
                <a:gd name="T0" fmla="*/ 104 w 533"/>
                <a:gd name="T1" fmla="*/ 1 h 1969"/>
                <a:gd name="T2" fmla="*/ 99 w 533"/>
                <a:gd name="T3" fmla="*/ 1 h 1969"/>
                <a:gd name="T4" fmla="*/ 93 w 533"/>
                <a:gd name="T5" fmla="*/ 1014 h 1969"/>
                <a:gd name="T6" fmla="*/ 428 w 533"/>
                <a:gd name="T7" fmla="*/ 1969 h 1969"/>
                <a:gd name="T8" fmla="*/ 434 w 533"/>
                <a:gd name="T9" fmla="*/ 1968 h 1969"/>
                <a:gd name="T10" fmla="*/ 440 w 533"/>
                <a:gd name="T11" fmla="*/ 955 h 1969"/>
                <a:gd name="T12" fmla="*/ 104 w 533"/>
                <a:gd name="T13" fmla="*/ 1 h 1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3"/>
                <a:gd name="T22" fmla="*/ 0 h 1969"/>
                <a:gd name="T23" fmla="*/ 533 w 533"/>
                <a:gd name="T24" fmla="*/ 1969 h 19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3" h="1969" extrusionOk="0">
                  <a:moveTo>
                    <a:pt x="104" y="1"/>
                  </a:moveTo>
                  <a:cubicBezTo>
                    <a:pt x="102" y="1"/>
                    <a:pt x="100" y="1"/>
                    <a:pt x="99" y="1"/>
                  </a:cubicBezTo>
                  <a:cubicBezTo>
                    <a:pt x="3" y="17"/>
                    <a:pt x="0" y="470"/>
                    <a:pt x="93" y="1014"/>
                  </a:cubicBezTo>
                  <a:cubicBezTo>
                    <a:pt x="184" y="1547"/>
                    <a:pt x="333" y="1969"/>
                    <a:pt x="428" y="1969"/>
                  </a:cubicBezTo>
                  <a:cubicBezTo>
                    <a:pt x="430" y="1969"/>
                    <a:pt x="432" y="1968"/>
                    <a:pt x="434" y="1968"/>
                  </a:cubicBezTo>
                  <a:cubicBezTo>
                    <a:pt x="530" y="1953"/>
                    <a:pt x="533" y="1499"/>
                    <a:pt x="440" y="955"/>
                  </a:cubicBezTo>
                  <a:cubicBezTo>
                    <a:pt x="349" y="422"/>
                    <a:pt x="200" y="1"/>
                    <a:pt x="104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6" name="Google Shape;1921;p45"/>
            <p:cNvSpPr>
              <a:spLocks/>
            </p:cNvSpPr>
            <p:nvPr/>
          </p:nvSpPr>
          <p:spPr bwMode="auto">
            <a:xfrm>
              <a:off x="5046300" y="4494775"/>
              <a:ext cx="13375" cy="49250"/>
            </a:xfrm>
            <a:custGeom>
              <a:avLst/>
              <a:gdLst>
                <a:gd name="T0" fmla="*/ 104 w 535"/>
                <a:gd name="T1" fmla="*/ 0 h 1970"/>
                <a:gd name="T2" fmla="*/ 99 w 535"/>
                <a:gd name="T3" fmla="*/ 1 h 1970"/>
                <a:gd name="T4" fmla="*/ 95 w 535"/>
                <a:gd name="T5" fmla="*/ 1015 h 1970"/>
                <a:gd name="T6" fmla="*/ 432 w 535"/>
                <a:gd name="T7" fmla="*/ 1969 h 1970"/>
                <a:gd name="T8" fmla="*/ 437 w 535"/>
                <a:gd name="T9" fmla="*/ 1969 h 1970"/>
                <a:gd name="T10" fmla="*/ 442 w 535"/>
                <a:gd name="T11" fmla="*/ 955 h 1970"/>
                <a:gd name="T12" fmla="*/ 104 w 535"/>
                <a:gd name="T13" fmla="*/ 0 h 1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5"/>
                <a:gd name="T22" fmla="*/ 0 h 1970"/>
                <a:gd name="T23" fmla="*/ 535 w 535"/>
                <a:gd name="T24" fmla="*/ 1970 h 19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5" h="1970" extrusionOk="0">
                  <a:moveTo>
                    <a:pt x="104" y="0"/>
                  </a:moveTo>
                  <a:cubicBezTo>
                    <a:pt x="103" y="0"/>
                    <a:pt x="101" y="0"/>
                    <a:pt x="99" y="1"/>
                  </a:cubicBezTo>
                  <a:cubicBezTo>
                    <a:pt x="3" y="18"/>
                    <a:pt x="1" y="471"/>
                    <a:pt x="95" y="1015"/>
                  </a:cubicBezTo>
                  <a:cubicBezTo>
                    <a:pt x="186" y="1548"/>
                    <a:pt x="336" y="1969"/>
                    <a:pt x="432" y="1969"/>
                  </a:cubicBezTo>
                  <a:cubicBezTo>
                    <a:pt x="434" y="1969"/>
                    <a:pt x="436" y="1969"/>
                    <a:pt x="437" y="1969"/>
                  </a:cubicBezTo>
                  <a:cubicBezTo>
                    <a:pt x="533" y="1953"/>
                    <a:pt x="535" y="1499"/>
                    <a:pt x="442" y="955"/>
                  </a:cubicBezTo>
                  <a:cubicBezTo>
                    <a:pt x="349" y="422"/>
                    <a:pt x="200" y="0"/>
                    <a:pt x="104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7" name="Google Shape;1922;p45"/>
            <p:cNvSpPr>
              <a:spLocks/>
            </p:cNvSpPr>
            <p:nvPr/>
          </p:nvSpPr>
          <p:spPr bwMode="auto">
            <a:xfrm>
              <a:off x="5029300" y="4396400"/>
              <a:ext cx="13400" cy="49225"/>
            </a:xfrm>
            <a:custGeom>
              <a:avLst/>
              <a:gdLst>
                <a:gd name="T0" fmla="*/ 103 w 536"/>
                <a:gd name="T1" fmla="*/ 0 h 1969"/>
                <a:gd name="T2" fmla="*/ 97 w 536"/>
                <a:gd name="T3" fmla="*/ 1 h 1969"/>
                <a:gd name="T4" fmla="*/ 95 w 536"/>
                <a:gd name="T5" fmla="*/ 1014 h 1969"/>
                <a:gd name="T6" fmla="*/ 433 w 536"/>
                <a:gd name="T7" fmla="*/ 1968 h 1969"/>
                <a:gd name="T8" fmla="*/ 439 w 536"/>
                <a:gd name="T9" fmla="*/ 1968 h 1969"/>
                <a:gd name="T10" fmla="*/ 442 w 536"/>
                <a:gd name="T11" fmla="*/ 955 h 1969"/>
                <a:gd name="T12" fmla="*/ 103 w 536"/>
                <a:gd name="T13" fmla="*/ 0 h 1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6"/>
                <a:gd name="T22" fmla="*/ 0 h 1969"/>
                <a:gd name="T23" fmla="*/ 536 w 536"/>
                <a:gd name="T24" fmla="*/ 1969 h 19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6" h="1969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5" y="1014"/>
                  </a:cubicBezTo>
                  <a:cubicBezTo>
                    <a:pt x="187" y="1547"/>
                    <a:pt x="338" y="1968"/>
                    <a:pt x="433" y="1968"/>
                  </a:cubicBezTo>
                  <a:cubicBezTo>
                    <a:pt x="435" y="1968"/>
                    <a:pt x="437" y="1968"/>
                    <a:pt x="439" y="1968"/>
                  </a:cubicBezTo>
                  <a:cubicBezTo>
                    <a:pt x="535" y="1951"/>
                    <a:pt x="536" y="1497"/>
                    <a:pt x="442" y="955"/>
                  </a:cubicBezTo>
                  <a:cubicBezTo>
                    <a:pt x="350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8" name="Google Shape;1923;p45"/>
            <p:cNvSpPr>
              <a:spLocks/>
            </p:cNvSpPr>
            <p:nvPr/>
          </p:nvSpPr>
          <p:spPr bwMode="auto">
            <a:xfrm>
              <a:off x="5012125" y="4298050"/>
              <a:ext cx="13450" cy="49175"/>
            </a:xfrm>
            <a:custGeom>
              <a:avLst/>
              <a:gdLst>
                <a:gd name="T0" fmla="*/ 103 w 538"/>
                <a:gd name="T1" fmla="*/ 0 h 1967"/>
                <a:gd name="T2" fmla="*/ 97 w 538"/>
                <a:gd name="T3" fmla="*/ 1 h 1967"/>
                <a:gd name="T4" fmla="*/ 96 w 538"/>
                <a:gd name="T5" fmla="*/ 1013 h 1967"/>
                <a:gd name="T6" fmla="*/ 436 w 538"/>
                <a:gd name="T7" fmla="*/ 1967 h 1967"/>
                <a:gd name="T8" fmla="*/ 442 w 538"/>
                <a:gd name="T9" fmla="*/ 1967 h 1967"/>
                <a:gd name="T10" fmla="*/ 443 w 538"/>
                <a:gd name="T11" fmla="*/ 954 h 1967"/>
                <a:gd name="T12" fmla="*/ 103 w 538"/>
                <a:gd name="T13" fmla="*/ 0 h 19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8"/>
                <a:gd name="T22" fmla="*/ 0 h 1967"/>
                <a:gd name="T23" fmla="*/ 538 w 538"/>
                <a:gd name="T24" fmla="*/ 1967 h 19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8" h="1967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6" y="1013"/>
                  </a:cubicBezTo>
                  <a:cubicBezTo>
                    <a:pt x="189" y="1547"/>
                    <a:pt x="340" y="1967"/>
                    <a:pt x="436" y="1967"/>
                  </a:cubicBezTo>
                  <a:cubicBezTo>
                    <a:pt x="438" y="1967"/>
                    <a:pt x="440" y="1967"/>
                    <a:pt x="442" y="1967"/>
                  </a:cubicBezTo>
                  <a:cubicBezTo>
                    <a:pt x="538" y="1950"/>
                    <a:pt x="538" y="1496"/>
                    <a:pt x="443" y="954"/>
                  </a:cubicBezTo>
                  <a:cubicBezTo>
                    <a:pt x="349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39" name="Google Shape;1924;p45"/>
            <p:cNvSpPr>
              <a:spLocks/>
            </p:cNvSpPr>
            <p:nvPr/>
          </p:nvSpPr>
          <p:spPr bwMode="auto">
            <a:xfrm>
              <a:off x="4994800" y="4199725"/>
              <a:ext cx="13525" cy="49175"/>
            </a:xfrm>
            <a:custGeom>
              <a:avLst/>
              <a:gdLst>
                <a:gd name="T0" fmla="*/ 103 w 541"/>
                <a:gd name="T1" fmla="*/ 0 h 1967"/>
                <a:gd name="T2" fmla="*/ 97 w 541"/>
                <a:gd name="T3" fmla="*/ 1 h 1967"/>
                <a:gd name="T4" fmla="*/ 97 w 541"/>
                <a:gd name="T5" fmla="*/ 1013 h 1967"/>
                <a:gd name="T6" fmla="*/ 439 w 541"/>
                <a:gd name="T7" fmla="*/ 1967 h 1967"/>
                <a:gd name="T8" fmla="*/ 444 w 541"/>
                <a:gd name="T9" fmla="*/ 1967 h 1967"/>
                <a:gd name="T10" fmla="*/ 444 w 541"/>
                <a:gd name="T11" fmla="*/ 953 h 1967"/>
                <a:gd name="T12" fmla="*/ 103 w 541"/>
                <a:gd name="T13" fmla="*/ 0 h 19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1"/>
                <a:gd name="T22" fmla="*/ 0 h 1967"/>
                <a:gd name="T23" fmla="*/ 541 w 541"/>
                <a:gd name="T24" fmla="*/ 1967 h 19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1" h="1967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1" y="17"/>
                    <a:pt x="1" y="471"/>
                    <a:pt x="97" y="1013"/>
                  </a:cubicBezTo>
                  <a:cubicBezTo>
                    <a:pt x="191" y="1547"/>
                    <a:pt x="342" y="1967"/>
                    <a:pt x="439" y="1967"/>
                  </a:cubicBezTo>
                  <a:cubicBezTo>
                    <a:pt x="440" y="1967"/>
                    <a:pt x="442" y="1967"/>
                    <a:pt x="444" y="1967"/>
                  </a:cubicBezTo>
                  <a:cubicBezTo>
                    <a:pt x="540" y="1950"/>
                    <a:pt x="540" y="1495"/>
                    <a:pt x="444" y="953"/>
                  </a:cubicBezTo>
                  <a:cubicBezTo>
                    <a:pt x="350" y="421"/>
                    <a:pt x="198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0" name="Google Shape;1925;p45"/>
            <p:cNvSpPr>
              <a:spLocks/>
            </p:cNvSpPr>
            <p:nvPr/>
          </p:nvSpPr>
          <p:spPr bwMode="auto">
            <a:xfrm>
              <a:off x="4977325" y="4101400"/>
              <a:ext cx="13550" cy="49225"/>
            </a:xfrm>
            <a:custGeom>
              <a:avLst/>
              <a:gdLst>
                <a:gd name="T0" fmla="*/ 101 w 542"/>
                <a:gd name="T1" fmla="*/ 0 h 1969"/>
                <a:gd name="T2" fmla="*/ 96 w 542"/>
                <a:gd name="T3" fmla="*/ 1 h 1969"/>
                <a:gd name="T4" fmla="*/ 98 w 542"/>
                <a:gd name="T5" fmla="*/ 1015 h 1969"/>
                <a:gd name="T6" fmla="*/ 442 w 542"/>
                <a:gd name="T7" fmla="*/ 1968 h 1969"/>
                <a:gd name="T8" fmla="*/ 447 w 542"/>
                <a:gd name="T9" fmla="*/ 1968 h 1969"/>
                <a:gd name="T10" fmla="*/ 445 w 542"/>
                <a:gd name="T11" fmla="*/ 953 h 1969"/>
                <a:gd name="T12" fmla="*/ 101 w 542"/>
                <a:gd name="T13" fmla="*/ 0 h 1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2"/>
                <a:gd name="T22" fmla="*/ 0 h 1969"/>
                <a:gd name="T23" fmla="*/ 542 w 542"/>
                <a:gd name="T24" fmla="*/ 1969 h 19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2" h="1969" extrusionOk="0">
                  <a:moveTo>
                    <a:pt x="101" y="0"/>
                  </a:moveTo>
                  <a:cubicBezTo>
                    <a:pt x="99" y="0"/>
                    <a:pt x="97" y="0"/>
                    <a:pt x="96" y="1"/>
                  </a:cubicBezTo>
                  <a:cubicBezTo>
                    <a:pt x="1" y="18"/>
                    <a:pt x="2" y="472"/>
                    <a:pt x="98" y="1015"/>
                  </a:cubicBezTo>
                  <a:cubicBezTo>
                    <a:pt x="193" y="1548"/>
                    <a:pt x="345" y="1968"/>
                    <a:pt x="442" y="1968"/>
                  </a:cubicBezTo>
                  <a:cubicBezTo>
                    <a:pt x="443" y="1968"/>
                    <a:pt x="445" y="1968"/>
                    <a:pt x="447" y="1968"/>
                  </a:cubicBezTo>
                  <a:cubicBezTo>
                    <a:pt x="542" y="1950"/>
                    <a:pt x="542" y="1495"/>
                    <a:pt x="445" y="953"/>
                  </a:cubicBezTo>
                  <a:cubicBezTo>
                    <a:pt x="349" y="420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1" name="Google Shape;1926;p45"/>
            <p:cNvSpPr>
              <a:spLocks/>
            </p:cNvSpPr>
            <p:nvPr/>
          </p:nvSpPr>
          <p:spPr bwMode="auto">
            <a:xfrm>
              <a:off x="4959675" y="4003125"/>
              <a:ext cx="13650" cy="49200"/>
            </a:xfrm>
            <a:custGeom>
              <a:avLst/>
              <a:gdLst>
                <a:gd name="T0" fmla="*/ 102 w 546"/>
                <a:gd name="T1" fmla="*/ 0 h 1968"/>
                <a:gd name="T2" fmla="*/ 96 w 546"/>
                <a:gd name="T3" fmla="*/ 1 h 1968"/>
                <a:gd name="T4" fmla="*/ 100 w 546"/>
                <a:gd name="T5" fmla="*/ 1015 h 1968"/>
                <a:gd name="T6" fmla="*/ 445 w 546"/>
                <a:gd name="T7" fmla="*/ 1967 h 1968"/>
                <a:gd name="T8" fmla="*/ 450 w 546"/>
                <a:gd name="T9" fmla="*/ 1967 h 1968"/>
                <a:gd name="T10" fmla="*/ 446 w 546"/>
                <a:gd name="T11" fmla="*/ 953 h 1968"/>
                <a:gd name="T12" fmla="*/ 102 w 546"/>
                <a:gd name="T13" fmla="*/ 0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6"/>
                <a:gd name="T22" fmla="*/ 0 h 1968"/>
                <a:gd name="T23" fmla="*/ 546 w 546"/>
                <a:gd name="T24" fmla="*/ 1968 h 1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6" h="1968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2" y="472"/>
                    <a:pt x="100" y="1015"/>
                  </a:cubicBezTo>
                  <a:cubicBezTo>
                    <a:pt x="196" y="1546"/>
                    <a:pt x="348" y="1967"/>
                    <a:pt x="445" y="1967"/>
                  </a:cubicBezTo>
                  <a:cubicBezTo>
                    <a:pt x="447" y="1967"/>
                    <a:pt x="449" y="1967"/>
                    <a:pt x="450" y="1967"/>
                  </a:cubicBezTo>
                  <a:cubicBezTo>
                    <a:pt x="546" y="1949"/>
                    <a:pt x="543" y="1496"/>
                    <a:pt x="446" y="953"/>
                  </a:cubicBezTo>
                  <a:cubicBezTo>
                    <a:pt x="351" y="420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2" name="Google Shape;1927;p45"/>
            <p:cNvSpPr>
              <a:spLocks/>
            </p:cNvSpPr>
            <p:nvPr/>
          </p:nvSpPr>
          <p:spPr bwMode="auto">
            <a:xfrm>
              <a:off x="4941875" y="3904875"/>
              <a:ext cx="13725" cy="49150"/>
            </a:xfrm>
            <a:custGeom>
              <a:avLst/>
              <a:gdLst>
                <a:gd name="T0" fmla="*/ 102 w 549"/>
                <a:gd name="T1" fmla="*/ 1 h 1966"/>
                <a:gd name="T2" fmla="*/ 97 w 549"/>
                <a:gd name="T3" fmla="*/ 1 h 1966"/>
                <a:gd name="T4" fmla="*/ 102 w 549"/>
                <a:gd name="T5" fmla="*/ 1014 h 1966"/>
                <a:gd name="T6" fmla="*/ 448 w 549"/>
                <a:gd name="T7" fmla="*/ 1965 h 1966"/>
                <a:gd name="T8" fmla="*/ 453 w 549"/>
                <a:gd name="T9" fmla="*/ 1965 h 1966"/>
                <a:gd name="T10" fmla="*/ 448 w 549"/>
                <a:gd name="T11" fmla="*/ 952 h 1966"/>
                <a:gd name="T12" fmla="*/ 102 w 549"/>
                <a:gd name="T13" fmla="*/ 1 h 1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9"/>
                <a:gd name="T22" fmla="*/ 0 h 1966"/>
                <a:gd name="T23" fmla="*/ 549 w 549"/>
                <a:gd name="T24" fmla="*/ 1966 h 19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9" h="1966" extrusionOk="0">
                  <a:moveTo>
                    <a:pt x="102" y="1"/>
                  </a:moveTo>
                  <a:cubicBezTo>
                    <a:pt x="101" y="1"/>
                    <a:pt x="99" y="1"/>
                    <a:pt x="97" y="1"/>
                  </a:cubicBezTo>
                  <a:cubicBezTo>
                    <a:pt x="1" y="18"/>
                    <a:pt x="4" y="471"/>
                    <a:pt x="102" y="1014"/>
                  </a:cubicBezTo>
                  <a:cubicBezTo>
                    <a:pt x="198" y="1546"/>
                    <a:pt x="351" y="1965"/>
                    <a:pt x="448" y="1965"/>
                  </a:cubicBezTo>
                  <a:cubicBezTo>
                    <a:pt x="450" y="1965"/>
                    <a:pt x="452" y="1965"/>
                    <a:pt x="453" y="1965"/>
                  </a:cubicBezTo>
                  <a:cubicBezTo>
                    <a:pt x="549" y="1949"/>
                    <a:pt x="546" y="1495"/>
                    <a:pt x="448" y="952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3" name="Google Shape;1928;p45"/>
            <p:cNvSpPr>
              <a:spLocks/>
            </p:cNvSpPr>
            <p:nvPr/>
          </p:nvSpPr>
          <p:spPr bwMode="auto">
            <a:xfrm>
              <a:off x="4923925" y="3806650"/>
              <a:ext cx="13825" cy="49150"/>
            </a:xfrm>
            <a:custGeom>
              <a:avLst/>
              <a:gdLst>
                <a:gd name="T0" fmla="*/ 102 w 553"/>
                <a:gd name="T1" fmla="*/ 1 h 1966"/>
                <a:gd name="T2" fmla="*/ 96 w 553"/>
                <a:gd name="T3" fmla="*/ 1 h 1966"/>
                <a:gd name="T4" fmla="*/ 104 w 553"/>
                <a:gd name="T5" fmla="*/ 1014 h 1966"/>
                <a:gd name="T6" fmla="*/ 451 w 553"/>
                <a:gd name="T7" fmla="*/ 1966 h 1966"/>
                <a:gd name="T8" fmla="*/ 456 w 553"/>
                <a:gd name="T9" fmla="*/ 1965 h 1966"/>
                <a:gd name="T10" fmla="*/ 449 w 553"/>
                <a:gd name="T11" fmla="*/ 951 h 1966"/>
                <a:gd name="T12" fmla="*/ 102 w 553"/>
                <a:gd name="T13" fmla="*/ 1 h 1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3"/>
                <a:gd name="T22" fmla="*/ 0 h 1966"/>
                <a:gd name="T23" fmla="*/ 553 w 553"/>
                <a:gd name="T24" fmla="*/ 1966 h 19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3" h="1966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19"/>
                    <a:pt x="4" y="472"/>
                    <a:pt x="104" y="1014"/>
                  </a:cubicBezTo>
                  <a:cubicBezTo>
                    <a:pt x="201" y="1547"/>
                    <a:pt x="355" y="1966"/>
                    <a:pt x="451" y="1966"/>
                  </a:cubicBezTo>
                  <a:cubicBezTo>
                    <a:pt x="452" y="1966"/>
                    <a:pt x="454" y="1966"/>
                    <a:pt x="456" y="1965"/>
                  </a:cubicBezTo>
                  <a:cubicBezTo>
                    <a:pt x="552" y="1948"/>
                    <a:pt x="549" y="1494"/>
                    <a:pt x="449" y="951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4" name="Google Shape;1929;p45"/>
            <p:cNvSpPr>
              <a:spLocks/>
            </p:cNvSpPr>
            <p:nvPr/>
          </p:nvSpPr>
          <p:spPr bwMode="auto">
            <a:xfrm>
              <a:off x="4905825" y="3708475"/>
              <a:ext cx="13875" cy="49125"/>
            </a:xfrm>
            <a:custGeom>
              <a:avLst/>
              <a:gdLst>
                <a:gd name="T0" fmla="*/ 102 w 555"/>
                <a:gd name="T1" fmla="*/ 0 h 1965"/>
                <a:gd name="T2" fmla="*/ 96 w 555"/>
                <a:gd name="T3" fmla="*/ 1 h 1965"/>
                <a:gd name="T4" fmla="*/ 105 w 555"/>
                <a:gd name="T5" fmla="*/ 1014 h 1965"/>
                <a:gd name="T6" fmla="*/ 453 w 555"/>
                <a:gd name="T7" fmla="*/ 1964 h 1965"/>
                <a:gd name="T8" fmla="*/ 459 w 555"/>
                <a:gd name="T9" fmla="*/ 1964 h 1965"/>
                <a:gd name="T10" fmla="*/ 450 w 555"/>
                <a:gd name="T11" fmla="*/ 950 h 1965"/>
                <a:gd name="T12" fmla="*/ 102 w 555"/>
                <a:gd name="T13" fmla="*/ 0 h 1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1965"/>
                <a:gd name="T23" fmla="*/ 555 w 555"/>
                <a:gd name="T24" fmla="*/ 1965 h 19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1965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4" y="472"/>
                    <a:pt x="105" y="1014"/>
                  </a:cubicBezTo>
                  <a:cubicBezTo>
                    <a:pt x="203" y="1545"/>
                    <a:pt x="356" y="1964"/>
                    <a:pt x="453" y="1964"/>
                  </a:cubicBezTo>
                  <a:cubicBezTo>
                    <a:pt x="455" y="1964"/>
                    <a:pt x="457" y="1964"/>
                    <a:pt x="459" y="1964"/>
                  </a:cubicBezTo>
                  <a:cubicBezTo>
                    <a:pt x="554" y="1946"/>
                    <a:pt x="551" y="1492"/>
                    <a:pt x="450" y="950"/>
                  </a:cubicBezTo>
                  <a:cubicBezTo>
                    <a:pt x="352" y="420"/>
                    <a:pt x="199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5" name="Google Shape;1930;p45"/>
            <p:cNvSpPr>
              <a:spLocks/>
            </p:cNvSpPr>
            <p:nvPr/>
          </p:nvSpPr>
          <p:spPr bwMode="auto">
            <a:xfrm>
              <a:off x="4887575" y="3610300"/>
              <a:ext cx="13950" cy="49100"/>
            </a:xfrm>
            <a:custGeom>
              <a:avLst/>
              <a:gdLst>
                <a:gd name="T0" fmla="*/ 102 w 558"/>
                <a:gd name="T1" fmla="*/ 1 h 1964"/>
                <a:gd name="T2" fmla="*/ 96 w 558"/>
                <a:gd name="T3" fmla="*/ 1 h 1964"/>
                <a:gd name="T4" fmla="*/ 106 w 558"/>
                <a:gd name="T5" fmla="*/ 1014 h 1964"/>
                <a:gd name="T6" fmla="*/ 457 w 558"/>
                <a:gd name="T7" fmla="*/ 1963 h 1964"/>
                <a:gd name="T8" fmla="*/ 463 w 558"/>
                <a:gd name="T9" fmla="*/ 1963 h 1964"/>
                <a:gd name="T10" fmla="*/ 452 w 558"/>
                <a:gd name="T11" fmla="*/ 950 h 1964"/>
                <a:gd name="T12" fmla="*/ 102 w 558"/>
                <a:gd name="T13" fmla="*/ 1 h 19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8"/>
                <a:gd name="T22" fmla="*/ 0 h 1964"/>
                <a:gd name="T23" fmla="*/ 558 w 558"/>
                <a:gd name="T24" fmla="*/ 1964 h 19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8" h="1964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6" y="471"/>
                    <a:pt x="106" y="1014"/>
                  </a:cubicBezTo>
                  <a:cubicBezTo>
                    <a:pt x="206" y="1546"/>
                    <a:pt x="360" y="1963"/>
                    <a:pt x="457" y="1963"/>
                  </a:cubicBezTo>
                  <a:cubicBezTo>
                    <a:pt x="459" y="1963"/>
                    <a:pt x="461" y="1963"/>
                    <a:pt x="463" y="1963"/>
                  </a:cubicBezTo>
                  <a:cubicBezTo>
                    <a:pt x="558" y="1946"/>
                    <a:pt x="554" y="1492"/>
                    <a:pt x="452" y="950"/>
                  </a:cubicBezTo>
                  <a:cubicBezTo>
                    <a:pt x="354" y="419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6" name="Google Shape;1931;p45"/>
            <p:cNvSpPr>
              <a:spLocks/>
            </p:cNvSpPr>
            <p:nvPr/>
          </p:nvSpPr>
          <p:spPr bwMode="auto">
            <a:xfrm>
              <a:off x="4869175" y="3512150"/>
              <a:ext cx="14025" cy="49125"/>
            </a:xfrm>
            <a:custGeom>
              <a:avLst/>
              <a:gdLst>
                <a:gd name="T0" fmla="*/ 101 w 561"/>
                <a:gd name="T1" fmla="*/ 0 h 1965"/>
                <a:gd name="T2" fmla="*/ 95 w 561"/>
                <a:gd name="T3" fmla="*/ 1 h 1965"/>
                <a:gd name="T4" fmla="*/ 107 w 561"/>
                <a:gd name="T5" fmla="*/ 1015 h 1965"/>
                <a:gd name="T6" fmla="*/ 458 w 561"/>
                <a:gd name="T7" fmla="*/ 1964 h 1965"/>
                <a:gd name="T8" fmla="*/ 464 w 561"/>
                <a:gd name="T9" fmla="*/ 1964 h 1965"/>
                <a:gd name="T10" fmla="*/ 453 w 561"/>
                <a:gd name="T11" fmla="*/ 950 h 1965"/>
                <a:gd name="T12" fmla="*/ 101 w 561"/>
                <a:gd name="T13" fmla="*/ 0 h 1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1"/>
                <a:gd name="T22" fmla="*/ 0 h 1965"/>
                <a:gd name="T23" fmla="*/ 561 w 561"/>
                <a:gd name="T24" fmla="*/ 1965 h 19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1" h="1965" extrusionOk="0">
                  <a:moveTo>
                    <a:pt x="101" y="0"/>
                  </a:moveTo>
                  <a:cubicBezTo>
                    <a:pt x="99" y="0"/>
                    <a:pt x="97" y="1"/>
                    <a:pt x="95" y="1"/>
                  </a:cubicBezTo>
                  <a:cubicBezTo>
                    <a:pt x="0" y="19"/>
                    <a:pt x="4" y="473"/>
                    <a:pt x="107" y="1015"/>
                  </a:cubicBezTo>
                  <a:cubicBezTo>
                    <a:pt x="207" y="1545"/>
                    <a:pt x="362" y="1964"/>
                    <a:pt x="458" y="1964"/>
                  </a:cubicBezTo>
                  <a:cubicBezTo>
                    <a:pt x="460" y="1964"/>
                    <a:pt x="462" y="1964"/>
                    <a:pt x="464" y="1964"/>
                  </a:cubicBezTo>
                  <a:cubicBezTo>
                    <a:pt x="560" y="1946"/>
                    <a:pt x="555" y="1492"/>
                    <a:pt x="453" y="950"/>
                  </a:cubicBezTo>
                  <a:cubicBezTo>
                    <a:pt x="353" y="419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7" name="Google Shape;1932;p45"/>
            <p:cNvSpPr>
              <a:spLocks/>
            </p:cNvSpPr>
            <p:nvPr/>
          </p:nvSpPr>
          <p:spPr bwMode="auto">
            <a:xfrm>
              <a:off x="4850600" y="3414075"/>
              <a:ext cx="14075" cy="49050"/>
            </a:xfrm>
            <a:custGeom>
              <a:avLst/>
              <a:gdLst>
                <a:gd name="T0" fmla="*/ 102 w 563"/>
                <a:gd name="T1" fmla="*/ 0 h 1962"/>
                <a:gd name="T2" fmla="*/ 96 w 563"/>
                <a:gd name="T3" fmla="*/ 1 h 1962"/>
                <a:gd name="T4" fmla="*/ 110 w 563"/>
                <a:gd name="T5" fmla="*/ 1013 h 1962"/>
                <a:gd name="T6" fmla="*/ 463 w 563"/>
                <a:gd name="T7" fmla="*/ 1962 h 1962"/>
                <a:gd name="T8" fmla="*/ 469 w 563"/>
                <a:gd name="T9" fmla="*/ 1961 h 1962"/>
                <a:gd name="T10" fmla="*/ 455 w 563"/>
                <a:gd name="T11" fmla="*/ 948 h 1962"/>
                <a:gd name="T12" fmla="*/ 102 w 563"/>
                <a:gd name="T13" fmla="*/ 0 h 19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1962"/>
                <a:gd name="T23" fmla="*/ 563 w 563"/>
                <a:gd name="T24" fmla="*/ 1962 h 19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1962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7" y="471"/>
                    <a:pt x="110" y="1013"/>
                  </a:cubicBezTo>
                  <a:cubicBezTo>
                    <a:pt x="209" y="1543"/>
                    <a:pt x="367" y="1962"/>
                    <a:pt x="463" y="1962"/>
                  </a:cubicBezTo>
                  <a:cubicBezTo>
                    <a:pt x="465" y="1962"/>
                    <a:pt x="467" y="1962"/>
                    <a:pt x="469" y="1961"/>
                  </a:cubicBezTo>
                  <a:cubicBezTo>
                    <a:pt x="563" y="1944"/>
                    <a:pt x="557" y="1490"/>
                    <a:pt x="455" y="948"/>
                  </a:cubicBezTo>
                  <a:cubicBezTo>
                    <a:pt x="355" y="418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8" name="Google Shape;1933;p45"/>
            <p:cNvSpPr>
              <a:spLocks/>
            </p:cNvSpPr>
            <p:nvPr/>
          </p:nvSpPr>
          <p:spPr bwMode="auto">
            <a:xfrm>
              <a:off x="4831875" y="3315975"/>
              <a:ext cx="14200" cy="49075"/>
            </a:xfrm>
            <a:custGeom>
              <a:avLst/>
              <a:gdLst>
                <a:gd name="T0" fmla="*/ 102 w 568"/>
                <a:gd name="T1" fmla="*/ 1 h 1963"/>
                <a:gd name="T2" fmla="*/ 96 w 568"/>
                <a:gd name="T3" fmla="*/ 1 h 1963"/>
                <a:gd name="T4" fmla="*/ 111 w 568"/>
                <a:gd name="T5" fmla="*/ 1014 h 1963"/>
                <a:gd name="T6" fmla="*/ 465 w 568"/>
                <a:gd name="T7" fmla="*/ 1962 h 1963"/>
                <a:gd name="T8" fmla="*/ 471 w 568"/>
                <a:gd name="T9" fmla="*/ 1962 h 1963"/>
                <a:gd name="T10" fmla="*/ 457 w 568"/>
                <a:gd name="T11" fmla="*/ 948 h 1963"/>
                <a:gd name="T12" fmla="*/ 102 w 568"/>
                <a:gd name="T13" fmla="*/ 1 h 19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8"/>
                <a:gd name="T22" fmla="*/ 0 h 1963"/>
                <a:gd name="T23" fmla="*/ 568 w 568"/>
                <a:gd name="T24" fmla="*/ 1963 h 19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8" h="1963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20"/>
                    <a:pt x="7" y="472"/>
                    <a:pt x="111" y="1014"/>
                  </a:cubicBezTo>
                  <a:cubicBezTo>
                    <a:pt x="213" y="1546"/>
                    <a:pt x="369" y="1962"/>
                    <a:pt x="465" y="1962"/>
                  </a:cubicBezTo>
                  <a:cubicBezTo>
                    <a:pt x="467" y="1962"/>
                    <a:pt x="469" y="1962"/>
                    <a:pt x="471" y="1962"/>
                  </a:cubicBezTo>
                  <a:cubicBezTo>
                    <a:pt x="567" y="1944"/>
                    <a:pt x="561" y="1490"/>
                    <a:pt x="457" y="948"/>
                  </a:cubicBezTo>
                  <a:cubicBezTo>
                    <a:pt x="355" y="418"/>
                    <a:pt x="199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49" name="Google Shape;1934;p45"/>
            <p:cNvSpPr>
              <a:spLocks/>
            </p:cNvSpPr>
            <p:nvPr/>
          </p:nvSpPr>
          <p:spPr bwMode="auto">
            <a:xfrm>
              <a:off x="4813025" y="3217925"/>
              <a:ext cx="14225" cy="49075"/>
            </a:xfrm>
            <a:custGeom>
              <a:avLst/>
              <a:gdLst>
                <a:gd name="T0" fmla="*/ 101 w 569"/>
                <a:gd name="T1" fmla="*/ 1 h 1963"/>
                <a:gd name="T2" fmla="*/ 95 w 569"/>
                <a:gd name="T3" fmla="*/ 1 h 1963"/>
                <a:gd name="T4" fmla="*/ 112 w 569"/>
                <a:gd name="T5" fmla="*/ 1014 h 1963"/>
                <a:gd name="T6" fmla="*/ 468 w 569"/>
                <a:gd name="T7" fmla="*/ 1962 h 1963"/>
                <a:gd name="T8" fmla="*/ 474 w 569"/>
                <a:gd name="T9" fmla="*/ 1962 h 1963"/>
                <a:gd name="T10" fmla="*/ 457 w 569"/>
                <a:gd name="T11" fmla="*/ 948 h 1963"/>
                <a:gd name="T12" fmla="*/ 101 w 569"/>
                <a:gd name="T13" fmla="*/ 1 h 19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9"/>
                <a:gd name="T22" fmla="*/ 0 h 1963"/>
                <a:gd name="T23" fmla="*/ 569 w 569"/>
                <a:gd name="T24" fmla="*/ 1963 h 19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9" h="1963" extrusionOk="0">
                  <a:moveTo>
                    <a:pt x="101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7" y="472"/>
                    <a:pt x="112" y="1014"/>
                  </a:cubicBezTo>
                  <a:cubicBezTo>
                    <a:pt x="214" y="1546"/>
                    <a:pt x="371" y="1962"/>
                    <a:pt x="468" y="1962"/>
                  </a:cubicBezTo>
                  <a:cubicBezTo>
                    <a:pt x="470" y="1962"/>
                    <a:pt x="472" y="1962"/>
                    <a:pt x="474" y="1962"/>
                  </a:cubicBezTo>
                  <a:cubicBezTo>
                    <a:pt x="569" y="1943"/>
                    <a:pt x="561" y="1489"/>
                    <a:pt x="457" y="948"/>
                  </a:cubicBezTo>
                  <a:cubicBezTo>
                    <a:pt x="355" y="418"/>
                    <a:pt x="197" y="1"/>
                    <a:pt x="101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0" name="Google Shape;1935;p45"/>
            <p:cNvSpPr>
              <a:spLocks/>
            </p:cNvSpPr>
            <p:nvPr/>
          </p:nvSpPr>
          <p:spPr bwMode="auto">
            <a:xfrm>
              <a:off x="4794000" y="3119900"/>
              <a:ext cx="14325" cy="49050"/>
            </a:xfrm>
            <a:custGeom>
              <a:avLst/>
              <a:gdLst>
                <a:gd name="T0" fmla="*/ 102 w 573"/>
                <a:gd name="T1" fmla="*/ 1 h 1962"/>
                <a:gd name="T2" fmla="*/ 96 w 573"/>
                <a:gd name="T3" fmla="*/ 1 h 1962"/>
                <a:gd name="T4" fmla="*/ 113 w 573"/>
                <a:gd name="T5" fmla="*/ 1014 h 1962"/>
                <a:gd name="T6" fmla="*/ 471 w 573"/>
                <a:gd name="T7" fmla="*/ 1961 h 1962"/>
                <a:gd name="T8" fmla="*/ 477 w 573"/>
                <a:gd name="T9" fmla="*/ 1961 h 1962"/>
                <a:gd name="T10" fmla="*/ 459 w 573"/>
                <a:gd name="T11" fmla="*/ 947 h 1962"/>
                <a:gd name="T12" fmla="*/ 102 w 573"/>
                <a:gd name="T13" fmla="*/ 1 h 19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"/>
                <a:gd name="T22" fmla="*/ 0 h 1962"/>
                <a:gd name="T23" fmla="*/ 573 w 573"/>
                <a:gd name="T24" fmla="*/ 1962 h 19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" h="1962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8" y="472"/>
                    <a:pt x="113" y="1014"/>
                  </a:cubicBezTo>
                  <a:cubicBezTo>
                    <a:pt x="217" y="1545"/>
                    <a:pt x="374" y="1961"/>
                    <a:pt x="471" y="1961"/>
                  </a:cubicBezTo>
                  <a:cubicBezTo>
                    <a:pt x="473" y="1961"/>
                    <a:pt x="475" y="1961"/>
                    <a:pt x="477" y="1961"/>
                  </a:cubicBezTo>
                  <a:cubicBezTo>
                    <a:pt x="572" y="1942"/>
                    <a:pt x="564" y="1487"/>
                    <a:pt x="459" y="947"/>
                  </a:cubicBezTo>
                  <a:cubicBezTo>
                    <a:pt x="356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1" name="Google Shape;1936;p45"/>
            <p:cNvSpPr>
              <a:spLocks/>
            </p:cNvSpPr>
            <p:nvPr/>
          </p:nvSpPr>
          <p:spPr bwMode="auto">
            <a:xfrm>
              <a:off x="4774825" y="3021925"/>
              <a:ext cx="14400" cy="49025"/>
            </a:xfrm>
            <a:custGeom>
              <a:avLst/>
              <a:gdLst>
                <a:gd name="T0" fmla="*/ 102 w 576"/>
                <a:gd name="T1" fmla="*/ 1 h 1961"/>
                <a:gd name="T2" fmla="*/ 95 w 576"/>
                <a:gd name="T3" fmla="*/ 1 h 1961"/>
                <a:gd name="T4" fmla="*/ 115 w 576"/>
                <a:gd name="T5" fmla="*/ 1014 h 1961"/>
                <a:gd name="T6" fmla="*/ 474 w 576"/>
                <a:gd name="T7" fmla="*/ 1960 h 1961"/>
                <a:gd name="T8" fmla="*/ 480 w 576"/>
                <a:gd name="T9" fmla="*/ 1960 h 1961"/>
                <a:gd name="T10" fmla="*/ 461 w 576"/>
                <a:gd name="T11" fmla="*/ 947 h 1961"/>
                <a:gd name="T12" fmla="*/ 102 w 576"/>
                <a:gd name="T13" fmla="*/ 1 h 1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1961"/>
                <a:gd name="T23" fmla="*/ 576 w 576"/>
                <a:gd name="T24" fmla="*/ 1961 h 1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1961" extrusionOk="0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9" y="473"/>
                    <a:pt x="115" y="1014"/>
                  </a:cubicBezTo>
                  <a:cubicBezTo>
                    <a:pt x="218" y="1543"/>
                    <a:pt x="378" y="1960"/>
                    <a:pt x="474" y="1960"/>
                  </a:cubicBezTo>
                  <a:cubicBezTo>
                    <a:pt x="476" y="1960"/>
                    <a:pt x="478" y="1960"/>
                    <a:pt x="480" y="1960"/>
                  </a:cubicBezTo>
                  <a:cubicBezTo>
                    <a:pt x="575" y="1941"/>
                    <a:pt x="566" y="1487"/>
                    <a:pt x="461" y="947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2" name="Google Shape;1937;p45"/>
            <p:cNvSpPr>
              <a:spLocks/>
            </p:cNvSpPr>
            <p:nvPr/>
          </p:nvSpPr>
          <p:spPr bwMode="auto">
            <a:xfrm>
              <a:off x="4755500" y="2923950"/>
              <a:ext cx="14450" cy="49050"/>
            </a:xfrm>
            <a:custGeom>
              <a:avLst/>
              <a:gdLst>
                <a:gd name="T0" fmla="*/ 102 w 578"/>
                <a:gd name="T1" fmla="*/ 1 h 1962"/>
                <a:gd name="T2" fmla="*/ 95 w 578"/>
                <a:gd name="T3" fmla="*/ 1 h 1962"/>
                <a:gd name="T4" fmla="*/ 116 w 578"/>
                <a:gd name="T5" fmla="*/ 1015 h 1962"/>
                <a:gd name="T6" fmla="*/ 476 w 578"/>
                <a:gd name="T7" fmla="*/ 1961 h 1962"/>
                <a:gd name="T8" fmla="*/ 482 w 578"/>
                <a:gd name="T9" fmla="*/ 1961 h 1962"/>
                <a:gd name="T10" fmla="*/ 462 w 578"/>
                <a:gd name="T11" fmla="*/ 947 h 1962"/>
                <a:gd name="T12" fmla="*/ 102 w 578"/>
                <a:gd name="T13" fmla="*/ 1 h 19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1962"/>
                <a:gd name="T23" fmla="*/ 578 w 578"/>
                <a:gd name="T24" fmla="*/ 1962 h 19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1962" extrusionOk="0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1"/>
                    <a:pt x="9" y="474"/>
                    <a:pt x="116" y="1015"/>
                  </a:cubicBezTo>
                  <a:cubicBezTo>
                    <a:pt x="221" y="1545"/>
                    <a:pt x="380" y="1961"/>
                    <a:pt x="476" y="1961"/>
                  </a:cubicBezTo>
                  <a:cubicBezTo>
                    <a:pt x="478" y="1961"/>
                    <a:pt x="480" y="1961"/>
                    <a:pt x="482" y="1961"/>
                  </a:cubicBezTo>
                  <a:cubicBezTo>
                    <a:pt x="577" y="1942"/>
                    <a:pt x="569" y="1488"/>
                    <a:pt x="462" y="947"/>
                  </a:cubicBezTo>
                  <a:cubicBezTo>
                    <a:pt x="357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3" name="Google Shape;1938;p45"/>
            <p:cNvSpPr>
              <a:spLocks/>
            </p:cNvSpPr>
            <p:nvPr/>
          </p:nvSpPr>
          <p:spPr bwMode="auto">
            <a:xfrm>
              <a:off x="4736025" y="2826025"/>
              <a:ext cx="14525" cy="49025"/>
            </a:xfrm>
            <a:custGeom>
              <a:avLst/>
              <a:gdLst>
                <a:gd name="T0" fmla="*/ 102 w 581"/>
                <a:gd name="T1" fmla="*/ 1 h 1961"/>
                <a:gd name="T2" fmla="*/ 95 w 581"/>
                <a:gd name="T3" fmla="*/ 2 h 1961"/>
                <a:gd name="T4" fmla="*/ 118 w 581"/>
                <a:gd name="T5" fmla="*/ 1014 h 1961"/>
                <a:gd name="T6" fmla="*/ 479 w 581"/>
                <a:gd name="T7" fmla="*/ 1960 h 1961"/>
                <a:gd name="T8" fmla="*/ 485 w 581"/>
                <a:gd name="T9" fmla="*/ 1960 h 1961"/>
                <a:gd name="T10" fmla="*/ 463 w 581"/>
                <a:gd name="T11" fmla="*/ 946 h 1961"/>
                <a:gd name="T12" fmla="*/ 102 w 581"/>
                <a:gd name="T13" fmla="*/ 1 h 1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961"/>
                <a:gd name="T23" fmla="*/ 581 w 581"/>
                <a:gd name="T24" fmla="*/ 1961 h 1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961" extrusionOk="0">
                  <a:moveTo>
                    <a:pt x="102" y="1"/>
                  </a:moveTo>
                  <a:cubicBezTo>
                    <a:pt x="99" y="1"/>
                    <a:pt x="97" y="1"/>
                    <a:pt x="95" y="2"/>
                  </a:cubicBezTo>
                  <a:cubicBezTo>
                    <a:pt x="0" y="21"/>
                    <a:pt x="10" y="474"/>
                    <a:pt x="118" y="1014"/>
                  </a:cubicBezTo>
                  <a:cubicBezTo>
                    <a:pt x="224" y="1544"/>
                    <a:pt x="383" y="1960"/>
                    <a:pt x="479" y="1960"/>
                  </a:cubicBezTo>
                  <a:cubicBezTo>
                    <a:pt x="481" y="1960"/>
                    <a:pt x="483" y="1960"/>
                    <a:pt x="485" y="1960"/>
                  </a:cubicBezTo>
                  <a:cubicBezTo>
                    <a:pt x="580" y="1940"/>
                    <a:pt x="571" y="1487"/>
                    <a:pt x="463" y="946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4" name="Google Shape;1939;p45"/>
            <p:cNvSpPr>
              <a:spLocks/>
            </p:cNvSpPr>
            <p:nvPr/>
          </p:nvSpPr>
          <p:spPr bwMode="auto">
            <a:xfrm>
              <a:off x="4716375" y="2728150"/>
              <a:ext cx="14600" cy="48975"/>
            </a:xfrm>
            <a:custGeom>
              <a:avLst/>
              <a:gdLst>
                <a:gd name="T0" fmla="*/ 102 w 584"/>
                <a:gd name="T1" fmla="*/ 0 h 1959"/>
                <a:gd name="T2" fmla="*/ 95 w 584"/>
                <a:gd name="T3" fmla="*/ 1 h 1959"/>
                <a:gd name="T4" fmla="*/ 119 w 584"/>
                <a:gd name="T5" fmla="*/ 1014 h 1959"/>
                <a:gd name="T6" fmla="*/ 483 w 584"/>
                <a:gd name="T7" fmla="*/ 1959 h 1959"/>
                <a:gd name="T8" fmla="*/ 489 w 584"/>
                <a:gd name="T9" fmla="*/ 1958 h 1959"/>
                <a:gd name="T10" fmla="*/ 464 w 584"/>
                <a:gd name="T11" fmla="*/ 944 h 1959"/>
                <a:gd name="T12" fmla="*/ 102 w 584"/>
                <a:gd name="T13" fmla="*/ 0 h 19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4"/>
                <a:gd name="T22" fmla="*/ 0 h 1959"/>
                <a:gd name="T23" fmla="*/ 584 w 584"/>
                <a:gd name="T24" fmla="*/ 1959 h 19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4" h="1959" extrusionOk="0">
                  <a:moveTo>
                    <a:pt x="102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0" y="20"/>
                    <a:pt x="11" y="473"/>
                    <a:pt x="119" y="1014"/>
                  </a:cubicBezTo>
                  <a:cubicBezTo>
                    <a:pt x="226" y="1543"/>
                    <a:pt x="386" y="1959"/>
                    <a:pt x="483" y="1959"/>
                  </a:cubicBezTo>
                  <a:cubicBezTo>
                    <a:pt x="485" y="1959"/>
                    <a:pt x="487" y="1959"/>
                    <a:pt x="489" y="1958"/>
                  </a:cubicBezTo>
                  <a:cubicBezTo>
                    <a:pt x="584" y="1939"/>
                    <a:pt x="573" y="1485"/>
                    <a:pt x="464" y="944"/>
                  </a:cubicBezTo>
                  <a:cubicBezTo>
                    <a:pt x="358" y="416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5" name="Google Shape;1940;p45"/>
            <p:cNvSpPr>
              <a:spLocks/>
            </p:cNvSpPr>
            <p:nvPr/>
          </p:nvSpPr>
          <p:spPr bwMode="auto">
            <a:xfrm>
              <a:off x="4696600" y="2630275"/>
              <a:ext cx="14700" cy="48975"/>
            </a:xfrm>
            <a:custGeom>
              <a:avLst/>
              <a:gdLst>
                <a:gd name="T0" fmla="*/ 102 w 588"/>
                <a:gd name="T1" fmla="*/ 1 h 1959"/>
                <a:gd name="T2" fmla="*/ 95 w 588"/>
                <a:gd name="T3" fmla="*/ 1 h 1959"/>
                <a:gd name="T4" fmla="*/ 121 w 588"/>
                <a:gd name="T5" fmla="*/ 1014 h 1959"/>
                <a:gd name="T6" fmla="*/ 484 w 588"/>
                <a:gd name="T7" fmla="*/ 1958 h 1959"/>
                <a:gd name="T8" fmla="*/ 491 w 588"/>
                <a:gd name="T9" fmla="*/ 1957 h 1959"/>
                <a:gd name="T10" fmla="*/ 466 w 588"/>
                <a:gd name="T11" fmla="*/ 945 h 1959"/>
                <a:gd name="T12" fmla="*/ 102 w 588"/>
                <a:gd name="T13" fmla="*/ 1 h 19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8"/>
                <a:gd name="T22" fmla="*/ 0 h 1959"/>
                <a:gd name="T23" fmla="*/ 588 w 588"/>
                <a:gd name="T24" fmla="*/ 1959 h 19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8" h="1959" extrusionOk="0">
                  <a:moveTo>
                    <a:pt x="102" y="1"/>
                  </a:moveTo>
                  <a:cubicBezTo>
                    <a:pt x="100" y="1"/>
                    <a:pt x="97" y="1"/>
                    <a:pt x="95" y="1"/>
                  </a:cubicBezTo>
                  <a:cubicBezTo>
                    <a:pt x="0" y="21"/>
                    <a:pt x="11" y="474"/>
                    <a:pt x="121" y="1014"/>
                  </a:cubicBezTo>
                  <a:cubicBezTo>
                    <a:pt x="228" y="1542"/>
                    <a:pt x="388" y="1958"/>
                    <a:pt x="484" y="1958"/>
                  </a:cubicBezTo>
                  <a:cubicBezTo>
                    <a:pt x="487" y="1958"/>
                    <a:pt x="489" y="1958"/>
                    <a:pt x="491" y="1957"/>
                  </a:cubicBezTo>
                  <a:cubicBezTo>
                    <a:pt x="587" y="1939"/>
                    <a:pt x="575" y="1485"/>
                    <a:pt x="466" y="945"/>
                  </a:cubicBezTo>
                  <a:cubicBezTo>
                    <a:pt x="358" y="416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6" name="Google Shape;1941;p45"/>
            <p:cNvSpPr>
              <a:spLocks/>
            </p:cNvSpPr>
            <p:nvPr/>
          </p:nvSpPr>
          <p:spPr bwMode="auto">
            <a:xfrm>
              <a:off x="4680775" y="2556475"/>
              <a:ext cx="11450" cy="24925"/>
            </a:xfrm>
            <a:custGeom>
              <a:avLst/>
              <a:gdLst>
                <a:gd name="T0" fmla="*/ 140 w 458"/>
                <a:gd name="T1" fmla="*/ 0 h 997"/>
                <a:gd name="T2" fmla="*/ 127 w 458"/>
                <a:gd name="T3" fmla="*/ 2 h 997"/>
                <a:gd name="T4" fmla="*/ 56 w 458"/>
                <a:gd name="T5" fmla="*/ 533 h 997"/>
                <a:gd name="T6" fmla="*/ 318 w 458"/>
                <a:gd name="T7" fmla="*/ 996 h 997"/>
                <a:gd name="T8" fmla="*/ 331 w 458"/>
                <a:gd name="T9" fmla="*/ 995 h 997"/>
                <a:gd name="T10" fmla="*/ 401 w 458"/>
                <a:gd name="T11" fmla="*/ 463 h 997"/>
                <a:gd name="T12" fmla="*/ 140 w 458"/>
                <a:gd name="T13" fmla="*/ 0 h 9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8"/>
                <a:gd name="T22" fmla="*/ 0 h 997"/>
                <a:gd name="T23" fmla="*/ 458 w 458"/>
                <a:gd name="T24" fmla="*/ 997 h 9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8" h="997" extrusionOk="0">
                  <a:moveTo>
                    <a:pt x="140" y="0"/>
                  </a:moveTo>
                  <a:cubicBezTo>
                    <a:pt x="136" y="0"/>
                    <a:pt x="132" y="1"/>
                    <a:pt x="127" y="2"/>
                  </a:cubicBezTo>
                  <a:cubicBezTo>
                    <a:pt x="32" y="21"/>
                    <a:pt x="1" y="260"/>
                    <a:pt x="56" y="533"/>
                  </a:cubicBezTo>
                  <a:cubicBezTo>
                    <a:pt x="110" y="796"/>
                    <a:pt x="225" y="996"/>
                    <a:pt x="318" y="996"/>
                  </a:cubicBezTo>
                  <a:cubicBezTo>
                    <a:pt x="322" y="996"/>
                    <a:pt x="326" y="996"/>
                    <a:pt x="331" y="995"/>
                  </a:cubicBezTo>
                  <a:cubicBezTo>
                    <a:pt x="426" y="976"/>
                    <a:pt x="457" y="738"/>
                    <a:pt x="401" y="463"/>
                  </a:cubicBezTo>
                  <a:cubicBezTo>
                    <a:pt x="348" y="202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57" name="Google Shape;1942;p45"/>
            <p:cNvSpPr>
              <a:spLocks/>
            </p:cNvSpPr>
            <p:nvPr/>
          </p:nvSpPr>
          <p:spPr bwMode="auto">
            <a:xfrm>
              <a:off x="2863625" y="666150"/>
              <a:ext cx="1415400" cy="1426400"/>
            </a:xfrm>
            <a:custGeom>
              <a:avLst/>
              <a:gdLst>
                <a:gd name="T0" fmla="*/ 27164 w 56616"/>
                <a:gd name="T1" fmla="*/ 1 h 57056"/>
                <a:gd name="T2" fmla="*/ 12391 w 56616"/>
                <a:gd name="T3" fmla="*/ 5781 h 57056"/>
                <a:gd name="T4" fmla="*/ 3846 w 56616"/>
                <a:gd name="T5" fmla="*/ 28854 h 57056"/>
                <a:gd name="T6" fmla="*/ 20724 w 56616"/>
                <a:gd name="T7" fmla="*/ 45946 h 57056"/>
                <a:gd name="T8" fmla="*/ 40165 w 56616"/>
                <a:gd name="T9" fmla="*/ 57055 h 57056"/>
                <a:gd name="T10" fmla="*/ 56616 w 56616"/>
                <a:gd name="T11" fmla="*/ 44451 h 57056"/>
                <a:gd name="T12" fmla="*/ 50207 w 56616"/>
                <a:gd name="T13" fmla="*/ 23941 h 57056"/>
                <a:gd name="T14" fmla="*/ 39738 w 56616"/>
                <a:gd name="T15" fmla="*/ 3858 h 57056"/>
                <a:gd name="T16" fmla="*/ 27164 w 56616"/>
                <a:gd name="T17" fmla="*/ 1 h 570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16"/>
                <a:gd name="T28" fmla="*/ 0 h 57056"/>
                <a:gd name="T29" fmla="*/ 56616 w 56616"/>
                <a:gd name="T30" fmla="*/ 57056 h 570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16" h="57056" extrusionOk="0">
                  <a:moveTo>
                    <a:pt x="27164" y="1"/>
                  </a:moveTo>
                  <a:cubicBezTo>
                    <a:pt x="22768" y="1"/>
                    <a:pt x="17681" y="1420"/>
                    <a:pt x="12391" y="5781"/>
                  </a:cubicBezTo>
                  <a:cubicBezTo>
                    <a:pt x="12391" y="5781"/>
                    <a:pt x="0" y="14967"/>
                    <a:pt x="3846" y="28854"/>
                  </a:cubicBezTo>
                  <a:cubicBezTo>
                    <a:pt x="7691" y="42741"/>
                    <a:pt x="16451" y="44237"/>
                    <a:pt x="20724" y="45946"/>
                  </a:cubicBezTo>
                  <a:cubicBezTo>
                    <a:pt x="24996" y="47655"/>
                    <a:pt x="35251" y="50646"/>
                    <a:pt x="40165" y="57055"/>
                  </a:cubicBezTo>
                  <a:lnTo>
                    <a:pt x="56616" y="44451"/>
                  </a:lnTo>
                  <a:cubicBezTo>
                    <a:pt x="56616" y="44451"/>
                    <a:pt x="51489" y="35906"/>
                    <a:pt x="50207" y="23941"/>
                  </a:cubicBezTo>
                  <a:cubicBezTo>
                    <a:pt x="48925" y="11977"/>
                    <a:pt x="43798" y="6422"/>
                    <a:pt x="39738" y="3858"/>
                  </a:cubicBezTo>
                  <a:cubicBezTo>
                    <a:pt x="37442" y="2408"/>
                    <a:pt x="32890" y="1"/>
                    <a:pt x="2716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43" name="Google Shape;1943;p45"/>
            <p:cNvSpPr/>
            <p:nvPr/>
          </p:nvSpPr>
          <p:spPr>
            <a:xfrm>
              <a:off x="3254745" y="1036055"/>
              <a:ext cx="871106" cy="952116"/>
            </a:xfrm>
            <a:custGeom>
              <a:avLst/>
              <a:gdLst/>
              <a:ahLst/>
              <a:cxnLst/>
              <a:rect l="l" t="t" r="r" b="b"/>
              <a:pathLst>
                <a:path w="34892" h="38076" extrusionOk="0">
                  <a:moveTo>
                    <a:pt x="19313" y="305"/>
                  </a:moveTo>
                  <a:cubicBezTo>
                    <a:pt x="19516" y="305"/>
                    <a:pt x="19720" y="318"/>
                    <a:pt x="19923" y="345"/>
                  </a:cubicBezTo>
                  <a:cubicBezTo>
                    <a:pt x="20869" y="483"/>
                    <a:pt x="21781" y="965"/>
                    <a:pt x="22347" y="1768"/>
                  </a:cubicBezTo>
                  <a:cubicBezTo>
                    <a:pt x="22926" y="2556"/>
                    <a:pt x="23197" y="3562"/>
                    <a:pt x="23189" y="4565"/>
                  </a:cubicBezTo>
                  <a:cubicBezTo>
                    <a:pt x="23194" y="5573"/>
                    <a:pt x="22900" y="6572"/>
                    <a:pt x="22426" y="7489"/>
                  </a:cubicBezTo>
                  <a:cubicBezTo>
                    <a:pt x="21959" y="8411"/>
                    <a:pt x="21320" y="9250"/>
                    <a:pt x="20626" y="10047"/>
                  </a:cubicBezTo>
                  <a:cubicBezTo>
                    <a:pt x="19524" y="11288"/>
                    <a:pt x="18315" y="12462"/>
                    <a:pt x="17021" y="13561"/>
                  </a:cubicBezTo>
                  <a:lnTo>
                    <a:pt x="17021" y="13561"/>
                  </a:lnTo>
                  <a:cubicBezTo>
                    <a:pt x="16807" y="13260"/>
                    <a:pt x="16596" y="12952"/>
                    <a:pt x="16390" y="12639"/>
                  </a:cubicBezTo>
                  <a:cubicBezTo>
                    <a:pt x="15477" y="11239"/>
                    <a:pt x="14662" y="9671"/>
                    <a:pt x="14320" y="7928"/>
                  </a:cubicBezTo>
                  <a:cubicBezTo>
                    <a:pt x="13992" y="6202"/>
                    <a:pt x="14136" y="4261"/>
                    <a:pt x="15105" y="2665"/>
                  </a:cubicBezTo>
                  <a:cubicBezTo>
                    <a:pt x="15937" y="1233"/>
                    <a:pt x="17602" y="305"/>
                    <a:pt x="19313" y="305"/>
                  </a:cubicBezTo>
                  <a:close/>
                  <a:moveTo>
                    <a:pt x="4153" y="11150"/>
                  </a:moveTo>
                  <a:cubicBezTo>
                    <a:pt x="4733" y="11150"/>
                    <a:pt x="5312" y="11249"/>
                    <a:pt x="5855" y="11428"/>
                  </a:cubicBezTo>
                  <a:cubicBezTo>
                    <a:pt x="6710" y="11713"/>
                    <a:pt x="7477" y="12210"/>
                    <a:pt x="8158" y="12773"/>
                  </a:cubicBezTo>
                  <a:cubicBezTo>
                    <a:pt x="9522" y="13917"/>
                    <a:pt x="10568" y="15332"/>
                    <a:pt x="11662" y="16615"/>
                  </a:cubicBezTo>
                  <a:cubicBezTo>
                    <a:pt x="11812" y="16796"/>
                    <a:pt x="11962" y="16977"/>
                    <a:pt x="12112" y="17156"/>
                  </a:cubicBezTo>
                  <a:lnTo>
                    <a:pt x="12112" y="17156"/>
                  </a:lnTo>
                  <a:cubicBezTo>
                    <a:pt x="11602" y="17472"/>
                    <a:pt x="11085" y="17771"/>
                    <a:pt x="10560" y="18049"/>
                  </a:cubicBezTo>
                  <a:cubicBezTo>
                    <a:pt x="9104" y="18813"/>
                    <a:pt x="7498" y="19332"/>
                    <a:pt x="5907" y="19332"/>
                  </a:cubicBezTo>
                  <a:cubicBezTo>
                    <a:pt x="5466" y="19332"/>
                    <a:pt x="5026" y="19292"/>
                    <a:pt x="4590" y="19207"/>
                  </a:cubicBezTo>
                  <a:cubicBezTo>
                    <a:pt x="3599" y="19022"/>
                    <a:pt x="2652" y="18611"/>
                    <a:pt x="1909" y="17964"/>
                  </a:cubicBezTo>
                  <a:cubicBezTo>
                    <a:pt x="1159" y="17329"/>
                    <a:pt x="674" y="16429"/>
                    <a:pt x="493" y="15486"/>
                  </a:cubicBezTo>
                  <a:cubicBezTo>
                    <a:pt x="309" y="14546"/>
                    <a:pt x="434" y="13541"/>
                    <a:pt x="927" y="12750"/>
                  </a:cubicBezTo>
                  <a:cubicBezTo>
                    <a:pt x="1413" y="11953"/>
                    <a:pt x="2262" y="11438"/>
                    <a:pt x="3157" y="11252"/>
                  </a:cubicBezTo>
                  <a:cubicBezTo>
                    <a:pt x="3485" y="11183"/>
                    <a:pt x="3819" y="11150"/>
                    <a:pt x="4153" y="11150"/>
                  </a:cubicBezTo>
                  <a:close/>
                  <a:moveTo>
                    <a:pt x="19320" y="0"/>
                  </a:moveTo>
                  <a:cubicBezTo>
                    <a:pt x="17495" y="0"/>
                    <a:pt x="15737" y="992"/>
                    <a:pt x="14854" y="2511"/>
                  </a:cubicBezTo>
                  <a:cubicBezTo>
                    <a:pt x="13839" y="4194"/>
                    <a:pt x="13703" y="6202"/>
                    <a:pt x="14045" y="7979"/>
                  </a:cubicBezTo>
                  <a:cubicBezTo>
                    <a:pt x="14403" y="9777"/>
                    <a:pt x="15241" y="11369"/>
                    <a:pt x="16170" y="12782"/>
                  </a:cubicBezTo>
                  <a:cubicBezTo>
                    <a:pt x="16383" y="13105"/>
                    <a:pt x="16601" y="13420"/>
                    <a:pt x="16822" y="13729"/>
                  </a:cubicBezTo>
                  <a:lnTo>
                    <a:pt x="16822" y="13729"/>
                  </a:lnTo>
                  <a:cubicBezTo>
                    <a:pt x="16526" y="13977"/>
                    <a:pt x="16226" y="14221"/>
                    <a:pt x="15921" y="14461"/>
                  </a:cubicBezTo>
                  <a:cubicBezTo>
                    <a:pt x="14754" y="15368"/>
                    <a:pt x="13563" y="16240"/>
                    <a:pt x="12335" y="17016"/>
                  </a:cubicBezTo>
                  <a:lnTo>
                    <a:pt x="12335" y="17016"/>
                  </a:lnTo>
                  <a:lnTo>
                    <a:pt x="11865" y="16446"/>
                  </a:lnTo>
                  <a:cubicBezTo>
                    <a:pt x="10778" y="15163"/>
                    <a:pt x="9735" y="13739"/>
                    <a:pt x="8337" y="12558"/>
                  </a:cubicBezTo>
                  <a:cubicBezTo>
                    <a:pt x="7638" y="11976"/>
                    <a:pt x="6848" y="11460"/>
                    <a:pt x="5944" y="11156"/>
                  </a:cubicBezTo>
                  <a:cubicBezTo>
                    <a:pt x="5370" y="10966"/>
                    <a:pt x="4759" y="10859"/>
                    <a:pt x="4142" y="10859"/>
                  </a:cubicBezTo>
                  <a:cubicBezTo>
                    <a:pt x="3793" y="10859"/>
                    <a:pt x="3443" y="10893"/>
                    <a:pt x="3095" y="10966"/>
                  </a:cubicBezTo>
                  <a:cubicBezTo>
                    <a:pt x="2140" y="11160"/>
                    <a:pt x="1207" y="11717"/>
                    <a:pt x="673" y="12592"/>
                  </a:cubicBezTo>
                  <a:cubicBezTo>
                    <a:pt x="132" y="13460"/>
                    <a:pt x="0" y="14541"/>
                    <a:pt x="193" y="15543"/>
                  </a:cubicBezTo>
                  <a:cubicBezTo>
                    <a:pt x="385" y="16548"/>
                    <a:pt x="905" y="17515"/>
                    <a:pt x="1707" y="18197"/>
                  </a:cubicBezTo>
                  <a:cubicBezTo>
                    <a:pt x="2498" y="18887"/>
                    <a:pt x="3496" y="19318"/>
                    <a:pt x="4532" y="19513"/>
                  </a:cubicBezTo>
                  <a:cubicBezTo>
                    <a:pt x="4996" y="19601"/>
                    <a:pt x="5469" y="19643"/>
                    <a:pt x="5944" y="19643"/>
                  </a:cubicBezTo>
                  <a:cubicBezTo>
                    <a:pt x="6531" y="19643"/>
                    <a:pt x="7121" y="19578"/>
                    <a:pt x="7698" y="19451"/>
                  </a:cubicBezTo>
                  <a:cubicBezTo>
                    <a:pt x="8744" y="19225"/>
                    <a:pt x="9749" y="18823"/>
                    <a:pt x="10705" y="18330"/>
                  </a:cubicBezTo>
                  <a:cubicBezTo>
                    <a:pt x="11252" y="18040"/>
                    <a:pt x="11789" y="17730"/>
                    <a:pt x="12316" y="17402"/>
                  </a:cubicBezTo>
                  <a:lnTo>
                    <a:pt x="12316" y="17402"/>
                  </a:lnTo>
                  <a:cubicBezTo>
                    <a:pt x="14229" y="19700"/>
                    <a:pt x="16020" y="21852"/>
                    <a:pt x="17671" y="23835"/>
                  </a:cubicBezTo>
                  <a:lnTo>
                    <a:pt x="26388" y="34274"/>
                  </a:lnTo>
                  <a:lnTo>
                    <a:pt x="28770" y="37102"/>
                  </a:lnTo>
                  <a:lnTo>
                    <a:pt x="29396" y="37833"/>
                  </a:lnTo>
                  <a:cubicBezTo>
                    <a:pt x="29539" y="37996"/>
                    <a:pt x="29618" y="38075"/>
                    <a:pt x="29618" y="38075"/>
                  </a:cubicBezTo>
                  <a:cubicBezTo>
                    <a:pt x="29618" y="38075"/>
                    <a:pt x="29555" y="37982"/>
                    <a:pt x="29421" y="37813"/>
                  </a:cubicBezTo>
                  <a:cubicBezTo>
                    <a:pt x="29278" y="37634"/>
                    <a:pt x="29077" y="37383"/>
                    <a:pt x="28820" y="37061"/>
                  </a:cubicBezTo>
                  <a:lnTo>
                    <a:pt x="26483" y="34195"/>
                  </a:lnTo>
                  <a:cubicBezTo>
                    <a:pt x="24435" y="31705"/>
                    <a:pt x="21485" y="28119"/>
                    <a:pt x="17844" y="23691"/>
                  </a:cubicBezTo>
                  <a:lnTo>
                    <a:pt x="12538" y="17263"/>
                  </a:lnTo>
                  <a:lnTo>
                    <a:pt x="12538" y="17263"/>
                  </a:lnTo>
                  <a:cubicBezTo>
                    <a:pt x="13768" y="16484"/>
                    <a:pt x="14951" y="15617"/>
                    <a:pt x="16119" y="14710"/>
                  </a:cubicBezTo>
                  <a:cubicBezTo>
                    <a:pt x="16419" y="14472"/>
                    <a:pt x="16716" y="14231"/>
                    <a:pt x="17009" y="13987"/>
                  </a:cubicBezTo>
                  <a:lnTo>
                    <a:pt x="17009" y="13987"/>
                  </a:lnTo>
                  <a:cubicBezTo>
                    <a:pt x="17701" y="14937"/>
                    <a:pt x="18418" y="15828"/>
                    <a:pt x="19108" y="16698"/>
                  </a:cubicBezTo>
                  <a:cubicBezTo>
                    <a:pt x="20086" y="17925"/>
                    <a:pt x="21062" y="19072"/>
                    <a:pt x="22003" y="20158"/>
                  </a:cubicBezTo>
                  <a:cubicBezTo>
                    <a:pt x="25783" y="24489"/>
                    <a:pt x="29072" y="27780"/>
                    <a:pt x="31334" y="30059"/>
                  </a:cubicBezTo>
                  <a:lnTo>
                    <a:pt x="33959" y="32663"/>
                  </a:lnTo>
                  <a:lnTo>
                    <a:pt x="34649" y="33333"/>
                  </a:lnTo>
                  <a:cubicBezTo>
                    <a:pt x="34806" y="33483"/>
                    <a:pt x="34892" y="33554"/>
                    <a:pt x="34892" y="33554"/>
                  </a:cubicBezTo>
                  <a:cubicBezTo>
                    <a:pt x="34892" y="33554"/>
                    <a:pt x="34822" y="33468"/>
                    <a:pt x="34673" y="33310"/>
                  </a:cubicBezTo>
                  <a:lnTo>
                    <a:pt x="34005" y="32617"/>
                  </a:lnTo>
                  <a:lnTo>
                    <a:pt x="31422" y="29974"/>
                  </a:lnTo>
                  <a:cubicBezTo>
                    <a:pt x="29189" y="27667"/>
                    <a:pt x="25925" y="24355"/>
                    <a:pt x="22172" y="20013"/>
                  </a:cubicBezTo>
                  <a:cubicBezTo>
                    <a:pt x="21241" y="18923"/>
                    <a:pt x="20271" y="17774"/>
                    <a:pt x="19300" y="16547"/>
                  </a:cubicBezTo>
                  <a:cubicBezTo>
                    <a:pt x="18610" y="15671"/>
                    <a:pt x="17894" y="14772"/>
                    <a:pt x="17206" y="13820"/>
                  </a:cubicBezTo>
                  <a:lnTo>
                    <a:pt x="17206" y="13820"/>
                  </a:lnTo>
                  <a:cubicBezTo>
                    <a:pt x="18518" y="12707"/>
                    <a:pt x="19744" y="11518"/>
                    <a:pt x="20863" y="10255"/>
                  </a:cubicBezTo>
                  <a:cubicBezTo>
                    <a:pt x="21568" y="9445"/>
                    <a:pt x="22222" y="8586"/>
                    <a:pt x="22706" y="7631"/>
                  </a:cubicBezTo>
                  <a:cubicBezTo>
                    <a:pt x="23195" y="6684"/>
                    <a:pt x="23507" y="5629"/>
                    <a:pt x="23501" y="4564"/>
                  </a:cubicBezTo>
                  <a:cubicBezTo>
                    <a:pt x="23508" y="3507"/>
                    <a:pt x="23222" y="2436"/>
                    <a:pt x="22595" y="1584"/>
                  </a:cubicBezTo>
                  <a:cubicBezTo>
                    <a:pt x="21982" y="716"/>
                    <a:pt x="20978" y="185"/>
                    <a:pt x="19965" y="42"/>
                  </a:cubicBezTo>
                  <a:cubicBezTo>
                    <a:pt x="19750" y="14"/>
                    <a:pt x="19534" y="0"/>
                    <a:pt x="19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3862323" y="1768453"/>
              <a:ext cx="611240" cy="616756"/>
            </a:xfrm>
            <a:custGeom>
              <a:avLst/>
              <a:gdLst/>
              <a:ahLst/>
              <a:cxnLst/>
              <a:rect l="l" t="t" r="r" b="b"/>
              <a:pathLst>
                <a:path w="24489" h="24817" extrusionOk="0">
                  <a:moveTo>
                    <a:pt x="16389" y="1"/>
                  </a:moveTo>
                  <a:lnTo>
                    <a:pt x="0" y="12805"/>
                  </a:lnTo>
                  <a:lnTo>
                    <a:pt x="7617" y="22455"/>
                  </a:lnTo>
                  <a:lnTo>
                    <a:pt x="17869" y="24817"/>
                  </a:lnTo>
                  <a:lnTo>
                    <a:pt x="24024" y="19733"/>
                  </a:lnTo>
                  <a:lnTo>
                    <a:pt x="24489" y="10342"/>
                  </a:lnTo>
                  <a:lnTo>
                    <a:pt x="16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0" name="Google Shape;1945;p45"/>
            <p:cNvSpPr>
              <a:spLocks/>
            </p:cNvSpPr>
            <p:nvPr/>
          </p:nvSpPr>
          <p:spPr bwMode="auto">
            <a:xfrm>
              <a:off x="4307425" y="2258400"/>
              <a:ext cx="156300" cy="131075"/>
            </a:xfrm>
            <a:custGeom>
              <a:avLst/>
              <a:gdLst>
                <a:gd name="T0" fmla="*/ 5437 w 6252"/>
                <a:gd name="T1" fmla="*/ 1 h 5243"/>
                <a:gd name="T2" fmla="*/ 1909 w 6252"/>
                <a:gd name="T3" fmla="*/ 1228 h 5243"/>
                <a:gd name="T4" fmla="*/ 1 w 6252"/>
                <a:gd name="T5" fmla="*/ 5242 h 5243"/>
                <a:gd name="T6" fmla="*/ 6252 w 6252"/>
                <a:gd name="T7" fmla="*/ 59 h 5243"/>
                <a:gd name="T8" fmla="*/ 5437 w 6252"/>
                <a:gd name="T9" fmla="*/ 1 h 5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52"/>
                <a:gd name="T16" fmla="*/ 0 h 5243"/>
                <a:gd name="T17" fmla="*/ 6252 w 6252"/>
                <a:gd name="T18" fmla="*/ 5243 h 5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52" h="5243" extrusionOk="0">
                  <a:moveTo>
                    <a:pt x="5437" y="1"/>
                  </a:moveTo>
                  <a:cubicBezTo>
                    <a:pt x="4166" y="1"/>
                    <a:pt x="2868" y="415"/>
                    <a:pt x="1909" y="1228"/>
                  </a:cubicBezTo>
                  <a:cubicBezTo>
                    <a:pt x="745" y="2216"/>
                    <a:pt x="32" y="3716"/>
                    <a:pt x="1" y="5242"/>
                  </a:cubicBezTo>
                  <a:lnTo>
                    <a:pt x="6252" y="59"/>
                  </a:lnTo>
                  <a:cubicBezTo>
                    <a:pt x="5984" y="20"/>
                    <a:pt x="5711" y="1"/>
                    <a:pt x="5437" y="1"/>
                  </a:cubicBez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61" name="Google Shape;1946;p45"/>
            <p:cNvSpPr>
              <a:spLocks/>
            </p:cNvSpPr>
            <p:nvPr/>
          </p:nvSpPr>
          <p:spPr bwMode="auto">
            <a:xfrm>
              <a:off x="4057100" y="2011875"/>
              <a:ext cx="391075" cy="308525"/>
            </a:xfrm>
            <a:custGeom>
              <a:avLst/>
              <a:gdLst>
                <a:gd name="T0" fmla="*/ 15585 w 15643"/>
                <a:gd name="T1" fmla="*/ 0 h 12341"/>
                <a:gd name="T2" fmla="*/ 14819 w 15643"/>
                <a:gd name="T3" fmla="*/ 79 h 12341"/>
                <a:gd name="T4" fmla="*/ 12627 w 15643"/>
                <a:gd name="T5" fmla="*/ 559 h 12341"/>
                <a:gd name="T6" fmla="*/ 6058 w 15643"/>
                <a:gd name="T7" fmla="*/ 3931 h 12341"/>
                <a:gd name="T8" fmla="*/ 1254 w 15643"/>
                <a:gd name="T9" fmla="*/ 9539 h 12341"/>
                <a:gd name="T10" fmla="*/ 278 w 15643"/>
                <a:gd name="T11" fmla="*/ 11560 h 12341"/>
                <a:gd name="T12" fmla="*/ 18 w 15643"/>
                <a:gd name="T13" fmla="*/ 12341 h 12341"/>
                <a:gd name="T14" fmla="*/ 19 w 15643"/>
                <a:gd name="T15" fmla="*/ 12341 h 12341"/>
                <a:gd name="T16" fmla="*/ 392 w 15643"/>
                <a:gd name="T17" fmla="*/ 11610 h 12341"/>
                <a:gd name="T18" fmla="*/ 1449 w 15643"/>
                <a:gd name="T19" fmla="*/ 9653 h 12341"/>
                <a:gd name="T20" fmla="*/ 6256 w 15643"/>
                <a:gd name="T21" fmla="*/ 4181 h 12341"/>
                <a:gd name="T22" fmla="*/ 12692 w 15643"/>
                <a:gd name="T23" fmla="*/ 775 h 12341"/>
                <a:gd name="T24" fmla="*/ 14842 w 15643"/>
                <a:gd name="T25" fmla="*/ 201 h 12341"/>
                <a:gd name="T26" fmla="*/ 15639 w 15643"/>
                <a:gd name="T27" fmla="*/ 8 h 12341"/>
                <a:gd name="T28" fmla="*/ 15585 w 15643"/>
                <a:gd name="T29" fmla="*/ 0 h 1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43"/>
                <a:gd name="T46" fmla="*/ 0 h 12341"/>
                <a:gd name="T47" fmla="*/ 15643 w 15643"/>
                <a:gd name="T48" fmla="*/ 12341 h 123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43" h="12341" extrusionOk="0">
                  <a:moveTo>
                    <a:pt x="15585" y="0"/>
                  </a:moveTo>
                  <a:cubicBezTo>
                    <a:pt x="15477" y="0"/>
                    <a:pt x="15214" y="24"/>
                    <a:pt x="14819" y="79"/>
                  </a:cubicBezTo>
                  <a:cubicBezTo>
                    <a:pt x="14295" y="152"/>
                    <a:pt x="13539" y="300"/>
                    <a:pt x="12627" y="559"/>
                  </a:cubicBezTo>
                  <a:cubicBezTo>
                    <a:pt x="10805" y="1069"/>
                    <a:pt x="8343" y="2125"/>
                    <a:pt x="6058" y="3931"/>
                  </a:cubicBezTo>
                  <a:cubicBezTo>
                    <a:pt x="3770" y="5735"/>
                    <a:pt x="2173" y="7885"/>
                    <a:pt x="1254" y="9539"/>
                  </a:cubicBezTo>
                  <a:cubicBezTo>
                    <a:pt x="789" y="10367"/>
                    <a:pt x="473" y="11067"/>
                    <a:pt x="278" y="11560"/>
                  </a:cubicBezTo>
                  <a:cubicBezTo>
                    <a:pt x="84" y="12053"/>
                    <a:pt x="0" y="12334"/>
                    <a:pt x="18" y="12341"/>
                  </a:cubicBezTo>
                  <a:cubicBezTo>
                    <a:pt x="18" y="12341"/>
                    <a:pt x="18" y="12341"/>
                    <a:pt x="19" y="12341"/>
                  </a:cubicBezTo>
                  <a:cubicBezTo>
                    <a:pt x="46" y="12341"/>
                    <a:pt x="169" y="12076"/>
                    <a:pt x="392" y="11610"/>
                  </a:cubicBezTo>
                  <a:cubicBezTo>
                    <a:pt x="619" y="11136"/>
                    <a:pt x="964" y="10457"/>
                    <a:pt x="1449" y="9653"/>
                  </a:cubicBezTo>
                  <a:cubicBezTo>
                    <a:pt x="2407" y="8046"/>
                    <a:pt x="4006" y="5955"/>
                    <a:pt x="6256" y="4181"/>
                  </a:cubicBezTo>
                  <a:cubicBezTo>
                    <a:pt x="8503" y="2405"/>
                    <a:pt x="10906" y="1335"/>
                    <a:pt x="12692" y="775"/>
                  </a:cubicBezTo>
                  <a:cubicBezTo>
                    <a:pt x="13587" y="491"/>
                    <a:pt x="14327" y="313"/>
                    <a:pt x="14842" y="201"/>
                  </a:cubicBezTo>
                  <a:cubicBezTo>
                    <a:pt x="15356" y="90"/>
                    <a:pt x="15642" y="32"/>
                    <a:pt x="15639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4008728" y="1949624"/>
              <a:ext cx="391633" cy="308378"/>
            </a:xfrm>
            <a:custGeom>
              <a:avLst/>
              <a:gdLst/>
              <a:ahLst/>
              <a:cxnLst/>
              <a:rect l="l" t="t" r="r" b="b"/>
              <a:pathLst>
                <a:path w="15643" h="12343" extrusionOk="0">
                  <a:moveTo>
                    <a:pt x="15584" y="1"/>
                  </a:moveTo>
                  <a:cubicBezTo>
                    <a:pt x="15477" y="1"/>
                    <a:pt x="15214" y="24"/>
                    <a:pt x="14819" y="80"/>
                  </a:cubicBezTo>
                  <a:cubicBezTo>
                    <a:pt x="14295" y="153"/>
                    <a:pt x="13539" y="300"/>
                    <a:pt x="12627" y="561"/>
                  </a:cubicBezTo>
                  <a:cubicBezTo>
                    <a:pt x="10805" y="1071"/>
                    <a:pt x="8343" y="2126"/>
                    <a:pt x="6058" y="3932"/>
                  </a:cubicBezTo>
                  <a:cubicBezTo>
                    <a:pt x="3770" y="5737"/>
                    <a:pt x="2173" y="7886"/>
                    <a:pt x="1254" y="9540"/>
                  </a:cubicBezTo>
                  <a:cubicBezTo>
                    <a:pt x="789" y="10368"/>
                    <a:pt x="473" y="11068"/>
                    <a:pt x="278" y="11561"/>
                  </a:cubicBezTo>
                  <a:cubicBezTo>
                    <a:pt x="83" y="12055"/>
                    <a:pt x="0" y="12336"/>
                    <a:pt x="17" y="12342"/>
                  </a:cubicBezTo>
                  <a:cubicBezTo>
                    <a:pt x="18" y="12342"/>
                    <a:pt x="18" y="12342"/>
                    <a:pt x="19" y="12342"/>
                  </a:cubicBezTo>
                  <a:cubicBezTo>
                    <a:pt x="45" y="12342"/>
                    <a:pt x="168" y="12079"/>
                    <a:pt x="391" y="11612"/>
                  </a:cubicBezTo>
                  <a:cubicBezTo>
                    <a:pt x="618" y="11136"/>
                    <a:pt x="964" y="10458"/>
                    <a:pt x="1448" y="9653"/>
                  </a:cubicBezTo>
                  <a:cubicBezTo>
                    <a:pt x="2407" y="8047"/>
                    <a:pt x="4006" y="5957"/>
                    <a:pt x="6256" y="4182"/>
                  </a:cubicBezTo>
                  <a:cubicBezTo>
                    <a:pt x="8503" y="2407"/>
                    <a:pt x="10906" y="1337"/>
                    <a:pt x="12692" y="776"/>
                  </a:cubicBezTo>
                  <a:cubicBezTo>
                    <a:pt x="13587" y="491"/>
                    <a:pt x="14328" y="313"/>
                    <a:pt x="14841" y="202"/>
                  </a:cubicBezTo>
                  <a:cubicBezTo>
                    <a:pt x="15355" y="90"/>
                    <a:pt x="15642" y="33"/>
                    <a:pt x="15638" y="8"/>
                  </a:cubicBezTo>
                  <a:cubicBezTo>
                    <a:pt x="15637" y="4"/>
                    <a:pt x="15619" y="1"/>
                    <a:pt x="15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3961148" y="1887948"/>
              <a:ext cx="391631" cy="312234"/>
            </a:xfrm>
            <a:custGeom>
              <a:avLst/>
              <a:gdLst/>
              <a:ahLst/>
              <a:cxnLst/>
              <a:rect l="l" t="t" r="r" b="b"/>
              <a:pathLst>
                <a:path w="15644" h="12342" extrusionOk="0">
                  <a:moveTo>
                    <a:pt x="15585" y="0"/>
                  </a:moveTo>
                  <a:cubicBezTo>
                    <a:pt x="15477" y="0"/>
                    <a:pt x="15215" y="24"/>
                    <a:pt x="14821" y="79"/>
                  </a:cubicBezTo>
                  <a:cubicBezTo>
                    <a:pt x="14295" y="152"/>
                    <a:pt x="13541" y="299"/>
                    <a:pt x="12628" y="559"/>
                  </a:cubicBezTo>
                  <a:cubicBezTo>
                    <a:pt x="10805" y="1070"/>
                    <a:pt x="8345" y="2125"/>
                    <a:pt x="6060" y="3931"/>
                  </a:cubicBezTo>
                  <a:cubicBezTo>
                    <a:pt x="3772" y="5735"/>
                    <a:pt x="2174" y="7885"/>
                    <a:pt x="1256" y="9539"/>
                  </a:cubicBezTo>
                  <a:cubicBezTo>
                    <a:pt x="791" y="10367"/>
                    <a:pt x="473" y="11067"/>
                    <a:pt x="280" y="11560"/>
                  </a:cubicBezTo>
                  <a:cubicBezTo>
                    <a:pt x="85" y="12053"/>
                    <a:pt x="1" y="12334"/>
                    <a:pt x="19" y="12342"/>
                  </a:cubicBezTo>
                  <a:cubicBezTo>
                    <a:pt x="20" y="12342"/>
                    <a:pt x="20" y="12342"/>
                    <a:pt x="20" y="12342"/>
                  </a:cubicBezTo>
                  <a:cubicBezTo>
                    <a:pt x="46" y="12342"/>
                    <a:pt x="170" y="12078"/>
                    <a:pt x="393" y="11610"/>
                  </a:cubicBezTo>
                  <a:cubicBezTo>
                    <a:pt x="619" y="11135"/>
                    <a:pt x="966" y="10457"/>
                    <a:pt x="1450" y="9653"/>
                  </a:cubicBezTo>
                  <a:cubicBezTo>
                    <a:pt x="2409" y="8047"/>
                    <a:pt x="4007" y="5955"/>
                    <a:pt x="6256" y="4182"/>
                  </a:cubicBezTo>
                  <a:cubicBezTo>
                    <a:pt x="8503" y="2406"/>
                    <a:pt x="10908" y="1335"/>
                    <a:pt x="12694" y="775"/>
                  </a:cubicBezTo>
                  <a:cubicBezTo>
                    <a:pt x="13587" y="491"/>
                    <a:pt x="14330" y="312"/>
                    <a:pt x="14843" y="201"/>
                  </a:cubicBezTo>
                  <a:cubicBezTo>
                    <a:pt x="15357" y="90"/>
                    <a:pt x="15643" y="31"/>
                    <a:pt x="15640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4" name="Google Shape;1949;p45"/>
            <p:cNvSpPr>
              <a:spLocks/>
            </p:cNvSpPr>
            <p:nvPr/>
          </p:nvSpPr>
          <p:spPr bwMode="auto">
            <a:xfrm>
              <a:off x="2991950" y="957375"/>
              <a:ext cx="517550" cy="790975"/>
            </a:xfrm>
            <a:custGeom>
              <a:avLst/>
              <a:gdLst>
                <a:gd name="T0" fmla="*/ 6262 w 20702"/>
                <a:gd name="T1" fmla="*/ 0 h 31639"/>
                <a:gd name="T2" fmla="*/ 4677 w 20702"/>
                <a:gd name="T3" fmla="*/ 807 h 31639"/>
                <a:gd name="T4" fmla="*/ 1835 w 20702"/>
                <a:gd name="T5" fmla="*/ 4720 h 31639"/>
                <a:gd name="T6" fmla="*/ 125 w 20702"/>
                <a:gd name="T7" fmla="*/ 11795 h 31639"/>
                <a:gd name="T8" fmla="*/ 1871 w 20702"/>
                <a:gd name="T9" fmla="*/ 20729 h 31639"/>
                <a:gd name="T10" fmla="*/ 7530 w 20702"/>
                <a:gd name="T11" fmla="*/ 27856 h 31639"/>
                <a:gd name="T12" fmla="*/ 14019 w 20702"/>
                <a:gd name="T13" fmla="*/ 31151 h 31639"/>
                <a:gd name="T14" fmla="*/ 17486 w 20702"/>
                <a:gd name="T15" fmla="*/ 31638 h 31639"/>
                <a:gd name="T16" fmla="*/ 18841 w 20702"/>
                <a:gd name="T17" fmla="*/ 31531 h 31639"/>
                <a:gd name="T18" fmla="*/ 20632 w 20702"/>
                <a:gd name="T19" fmla="*/ 30522 h 31639"/>
                <a:gd name="T20" fmla="*/ 15777 w 20702"/>
                <a:gd name="T21" fmla="*/ 27004 h 31639"/>
                <a:gd name="T22" fmla="*/ 11414 w 20702"/>
                <a:gd name="T23" fmla="*/ 23457 h 31639"/>
                <a:gd name="T24" fmla="*/ 7654 w 20702"/>
                <a:gd name="T25" fmla="*/ 18061 h 31639"/>
                <a:gd name="T26" fmla="*/ 5993 w 20702"/>
                <a:gd name="T27" fmla="*/ 11699 h 31639"/>
                <a:gd name="T28" fmla="*/ 6130 w 20702"/>
                <a:gd name="T29" fmla="*/ 6077 h 31639"/>
                <a:gd name="T30" fmla="*/ 6608 w 20702"/>
                <a:gd name="T31" fmla="*/ 101 h 31639"/>
                <a:gd name="T32" fmla="*/ 6262 w 20702"/>
                <a:gd name="T33" fmla="*/ 0 h 316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702"/>
                <a:gd name="T52" fmla="*/ 0 h 31639"/>
                <a:gd name="T53" fmla="*/ 20702 w 20702"/>
                <a:gd name="T54" fmla="*/ 31639 h 316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702" h="31639" extrusionOk="0">
                  <a:moveTo>
                    <a:pt x="6262" y="0"/>
                  </a:moveTo>
                  <a:cubicBezTo>
                    <a:pt x="5881" y="0"/>
                    <a:pt x="5335" y="261"/>
                    <a:pt x="4677" y="807"/>
                  </a:cubicBezTo>
                  <a:cubicBezTo>
                    <a:pt x="3782" y="1547"/>
                    <a:pt x="2735" y="2858"/>
                    <a:pt x="1835" y="4720"/>
                  </a:cubicBezTo>
                  <a:cubicBezTo>
                    <a:pt x="932" y="6577"/>
                    <a:pt x="245" y="9007"/>
                    <a:pt x="125" y="11795"/>
                  </a:cubicBezTo>
                  <a:cubicBezTo>
                    <a:pt x="1" y="14574"/>
                    <a:pt x="502" y="17717"/>
                    <a:pt x="1871" y="20729"/>
                  </a:cubicBezTo>
                  <a:cubicBezTo>
                    <a:pt x="3271" y="23725"/>
                    <a:pt x="5336" y="26147"/>
                    <a:pt x="7530" y="27856"/>
                  </a:cubicBezTo>
                  <a:cubicBezTo>
                    <a:pt x="9727" y="29576"/>
                    <a:pt x="12020" y="30631"/>
                    <a:pt x="14019" y="31151"/>
                  </a:cubicBezTo>
                  <a:cubicBezTo>
                    <a:pt x="15334" y="31496"/>
                    <a:pt x="16510" y="31638"/>
                    <a:pt x="17486" y="31638"/>
                  </a:cubicBezTo>
                  <a:cubicBezTo>
                    <a:pt x="17994" y="31638"/>
                    <a:pt x="18449" y="31600"/>
                    <a:pt x="18841" y="31531"/>
                  </a:cubicBezTo>
                  <a:cubicBezTo>
                    <a:pt x="19988" y="31333"/>
                    <a:pt x="20597" y="30950"/>
                    <a:pt x="20632" y="30522"/>
                  </a:cubicBezTo>
                  <a:cubicBezTo>
                    <a:pt x="20701" y="29597"/>
                    <a:pt x="18539" y="28800"/>
                    <a:pt x="15777" y="27004"/>
                  </a:cubicBezTo>
                  <a:cubicBezTo>
                    <a:pt x="14390" y="26118"/>
                    <a:pt x="12861" y="24945"/>
                    <a:pt x="11414" y="23457"/>
                  </a:cubicBezTo>
                  <a:cubicBezTo>
                    <a:pt x="9963" y="21972"/>
                    <a:pt x="8634" y="20142"/>
                    <a:pt x="7654" y="18061"/>
                  </a:cubicBezTo>
                  <a:cubicBezTo>
                    <a:pt x="6708" y="15966"/>
                    <a:pt x="6181" y="13765"/>
                    <a:pt x="5993" y="11699"/>
                  </a:cubicBezTo>
                  <a:cubicBezTo>
                    <a:pt x="5801" y="9630"/>
                    <a:pt x="5903" y="7706"/>
                    <a:pt x="6130" y="6077"/>
                  </a:cubicBezTo>
                  <a:cubicBezTo>
                    <a:pt x="6558" y="2809"/>
                    <a:pt x="7357" y="649"/>
                    <a:pt x="6608" y="101"/>
                  </a:cubicBezTo>
                  <a:cubicBezTo>
                    <a:pt x="6516" y="34"/>
                    <a:pt x="6399" y="0"/>
                    <a:pt x="626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27765" name="Google Shape;1950;p45"/>
            <p:cNvSpPr>
              <a:spLocks/>
            </p:cNvSpPr>
            <p:nvPr/>
          </p:nvSpPr>
          <p:spPr bwMode="auto">
            <a:xfrm>
              <a:off x="3608475" y="1732325"/>
              <a:ext cx="168975" cy="154425"/>
            </a:xfrm>
            <a:custGeom>
              <a:avLst/>
              <a:gdLst>
                <a:gd name="T0" fmla="*/ 3109 w 6759"/>
                <a:gd name="T1" fmla="*/ 1 h 6177"/>
                <a:gd name="T2" fmla="*/ 1493 w 6759"/>
                <a:gd name="T3" fmla="*/ 524 h 6177"/>
                <a:gd name="T4" fmla="*/ 1043 w 6759"/>
                <a:gd name="T5" fmla="*/ 4807 h 6177"/>
                <a:gd name="T6" fmla="*/ 3650 w 6759"/>
                <a:gd name="T7" fmla="*/ 6177 h 6177"/>
                <a:gd name="T8" fmla="*/ 5267 w 6759"/>
                <a:gd name="T9" fmla="*/ 5654 h 6177"/>
                <a:gd name="T10" fmla="*/ 5715 w 6759"/>
                <a:gd name="T11" fmla="*/ 1370 h 6177"/>
                <a:gd name="T12" fmla="*/ 3109 w 6759"/>
                <a:gd name="T13" fmla="*/ 1 h 6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9"/>
                <a:gd name="T22" fmla="*/ 0 h 6177"/>
                <a:gd name="T23" fmla="*/ 6759 w 6759"/>
                <a:gd name="T24" fmla="*/ 6177 h 6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9" h="6177" extrusionOk="0">
                  <a:moveTo>
                    <a:pt x="3109" y="1"/>
                  </a:moveTo>
                  <a:cubicBezTo>
                    <a:pt x="2537" y="1"/>
                    <a:pt x="1973" y="170"/>
                    <a:pt x="1493" y="524"/>
                  </a:cubicBezTo>
                  <a:cubicBezTo>
                    <a:pt x="202" y="1474"/>
                    <a:pt x="0" y="3390"/>
                    <a:pt x="1043" y="4807"/>
                  </a:cubicBezTo>
                  <a:cubicBezTo>
                    <a:pt x="1697" y="5696"/>
                    <a:pt x="2685" y="6177"/>
                    <a:pt x="3650" y="6177"/>
                  </a:cubicBezTo>
                  <a:cubicBezTo>
                    <a:pt x="4222" y="6177"/>
                    <a:pt x="4786" y="6008"/>
                    <a:pt x="5267" y="5654"/>
                  </a:cubicBezTo>
                  <a:cubicBezTo>
                    <a:pt x="6556" y="4705"/>
                    <a:pt x="6758" y="2787"/>
                    <a:pt x="5715" y="1370"/>
                  </a:cubicBezTo>
                  <a:cubicBezTo>
                    <a:pt x="5061" y="481"/>
                    <a:pt x="407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2387300" y="1278901"/>
              <a:ext cx="362350" cy="7709"/>
            </a:xfrm>
            <a:custGeom>
              <a:avLst/>
              <a:gdLst/>
              <a:ahLst/>
              <a:cxnLst/>
              <a:rect l="l" t="t" r="r" b="b"/>
              <a:pathLst>
                <a:path w="14539" h="319" extrusionOk="0">
                  <a:moveTo>
                    <a:pt x="7269" y="0"/>
                  </a:moveTo>
                  <a:cubicBezTo>
                    <a:pt x="3254" y="0"/>
                    <a:pt x="0" y="71"/>
                    <a:pt x="0" y="159"/>
                  </a:cubicBezTo>
                  <a:cubicBezTo>
                    <a:pt x="0" y="248"/>
                    <a:pt x="3255" y="319"/>
                    <a:pt x="7269" y="319"/>
                  </a:cubicBezTo>
                  <a:cubicBezTo>
                    <a:pt x="11283" y="319"/>
                    <a:pt x="14539" y="248"/>
                    <a:pt x="14539" y="159"/>
                  </a:cubicBezTo>
                  <a:cubicBezTo>
                    <a:pt x="14539" y="71"/>
                    <a:pt x="11286" y="0"/>
                    <a:pt x="7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2570306" y="1055327"/>
              <a:ext cx="179344" cy="46257"/>
            </a:xfrm>
            <a:custGeom>
              <a:avLst/>
              <a:gdLst/>
              <a:ahLst/>
              <a:cxnLst/>
              <a:rect l="l" t="t" r="r" b="b"/>
              <a:pathLst>
                <a:path w="7297" h="1843" extrusionOk="0">
                  <a:moveTo>
                    <a:pt x="80" y="0"/>
                  </a:moveTo>
                  <a:cubicBezTo>
                    <a:pt x="44" y="0"/>
                    <a:pt x="24" y="4"/>
                    <a:pt x="22" y="13"/>
                  </a:cubicBezTo>
                  <a:cubicBezTo>
                    <a:pt x="0" y="99"/>
                    <a:pt x="1607" y="574"/>
                    <a:pt x="3610" y="1076"/>
                  </a:cubicBezTo>
                  <a:cubicBezTo>
                    <a:pt x="5406" y="1525"/>
                    <a:pt x="6912" y="1842"/>
                    <a:pt x="7219" y="1842"/>
                  </a:cubicBezTo>
                  <a:cubicBezTo>
                    <a:pt x="7254" y="1842"/>
                    <a:pt x="7274" y="1838"/>
                    <a:pt x="7276" y="1829"/>
                  </a:cubicBezTo>
                  <a:cubicBezTo>
                    <a:pt x="7297" y="1743"/>
                    <a:pt x="5692" y="1268"/>
                    <a:pt x="3688" y="767"/>
                  </a:cubicBezTo>
                  <a:cubicBezTo>
                    <a:pt x="1892" y="318"/>
                    <a:pt x="389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2632526" y="735386"/>
              <a:ext cx="289150" cy="196590"/>
            </a:xfrm>
            <a:custGeom>
              <a:avLst/>
              <a:gdLst/>
              <a:ahLst/>
              <a:cxnLst/>
              <a:rect l="l" t="t" r="r" b="b"/>
              <a:pathLst>
                <a:path w="11572" h="7863" extrusionOk="0">
                  <a:moveTo>
                    <a:pt x="57" y="0"/>
                  </a:moveTo>
                  <a:cubicBezTo>
                    <a:pt x="53" y="0"/>
                    <a:pt x="51" y="1"/>
                    <a:pt x="50" y="3"/>
                  </a:cubicBezTo>
                  <a:cubicBezTo>
                    <a:pt x="1" y="75"/>
                    <a:pt x="2529" y="1894"/>
                    <a:pt x="5696" y="4063"/>
                  </a:cubicBezTo>
                  <a:cubicBezTo>
                    <a:pt x="8798" y="6188"/>
                    <a:pt x="11364" y="7862"/>
                    <a:pt x="11515" y="7862"/>
                  </a:cubicBezTo>
                  <a:cubicBezTo>
                    <a:pt x="11519" y="7862"/>
                    <a:pt x="11521" y="7861"/>
                    <a:pt x="11522" y="7860"/>
                  </a:cubicBezTo>
                  <a:cubicBezTo>
                    <a:pt x="11571" y="7788"/>
                    <a:pt x="9045" y="5971"/>
                    <a:pt x="5876" y="3801"/>
                  </a:cubicBezTo>
                  <a:cubicBezTo>
                    <a:pt x="2773" y="1675"/>
                    <a:pt x="20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2994878" y="585050"/>
              <a:ext cx="120782" cy="119498"/>
            </a:xfrm>
            <a:custGeom>
              <a:avLst/>
              <a:gdLst/>
              <a:ahLst/>
              <a:cxnLst/>
              <a:rect l="l" t="t" r="r" b="b"/>
              <a:pathLst>
                <a:path w="4887" h="4769" extrusionOk="0">
                  <a:moveTo>
                    <a:pt x="70" y="1"/>
                  </a:moveTo>
                  <a:cubicBezTo>
                    <a:pt x="67" y="1"/>
                    <a:pt x="64" y="1"/>
                    <a:pt x="62" y="3"/>
                  </a:cubicBezTo>
                  <a:cubicBezTo>
                    <a:pt x="1" y="66"/>
                    <a:pt x="1017" y="1182"/>
                    <a:pt x="2332" y="2498"/>
                  </a:cubicBezTo>
                  <a:cubicBezTo>
                    <a:pt x="3608" y="3774"/>
                    <a:pt x="4698" y="4769"/>
                    <a:pt x="4817" y="4769"/>
                  </a:cubicBezTo>
                  <a:cubicBezTo>
                    <a:pt x="4821" y="4769"/>
                    <a:pt x="4824" y="4768"/>
                    <a:pt x="4825" y="4766"/>
                  </a:cubicBezTo>
                  <a:cubicBezTo>
                    <a:pt x="4887" y="4704"/>
                    <a:pt x="3872" y="3588"/>
                    <a:pt x="2557" y="2272"/>
                  </a:cubicBezTo>
                  <a:cubicBezTo>
                    <a:pt x="1280" y="995"/>
                    <a:pt x="190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3251086" y="241981"/>
              <a:ext cx="153725" cy="370054"/>
            </a:xfrm>
            <a:custGeom>
              <a:avLst/>
              <a:gdLst/>
              <a:ahLst/>
              <a:cxnLst/>
              <a:rect l="l" t="t" r="r" b="b"/>
              <a:pathLst>
                <a:path w="6055" h="14841" extrusionOk="0">
                  <a:moveTo>
                    <a:pt x="84" y="1"/>
                  </a:moveTo>
                  <a:cubicBezTo>
                    <a:pt x="83" y="1"/>
                    <a:pt x="83" y="1"/>
                    <a:pt x="82" y="1"/>
                  </a:cubicBezTo>
                  <a:cubicBezTo>
                    <a:pt x="0" y="33"/>
                    <a:pt x="1253" y="3383"/>
                    <a:pt x="2880" y="7480"/>
                  </a:cubicBezTo>
                  <a:cubicBezTo>
                    <a:pt x="4498" y="11557"/>
                    <a:pt x="5878" y="14840"/>
                    <a:pt x="5972" y="14840"/>
                  </a:cubicBezTo>
                  <a:cubicBezTo>
                    <a:pt x="5973" y="14840"/>
                    <a:pt x="5973" y="14840"/>
                    <a:pt x="5974" y="14840"/>
                  </a:cubicBezTo>
                  <a:cubicBezTo>
                    <a:pt x="6055" y="14808"/>
                    <a:pt x="4803" y="11461"/>
                    <a:pt x="3176" y="7362"/>
                  </a:cubicBezTo>
                  <a:cubicBezTo>
                    <a:pt x="1557" y="3284"/>
                    <a:pt x="17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3650037" y="373042"/>
              <a:ext cx="18302" cy="188880"/>
            </a:xfrm>
            <a:custGeom>
              <a:avLst/>
              <a:gdLst/>
              <a:ahLst/>
              <a:cxnLst/>
              <a:rect l="l" t="t" r="r" b="b"/>
              <a:pathLst>
                <a:path w="677" h="7520" extrusionOk="0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0" y="6"/>
                    <a:pt x="41" y="1694"/>
                    <a:pt x="179" y="3770"/>
                  </a:cubicBezTo>
                  <a:cubicBezTo>
                    <a:pt x="318" y="5843"/>
                    <a:pt x="501" y="7519"/>
                    <a:pt x="589" y="7519"/>
                  </a:cubicBezTo>
                  <a:cubicBezTo>
                    <a:pt x="589" y="7519"/>
                    <a:pt x="589" y="7519"/>
                    <a:pt x="589" y="7519"/>
                  </a:cubicBezTo>
                  <a:cubicBezTo>
                    <a:pt x="677" y="7514"/>
                    <a:pt x="636" y="5827"/>
                    <a:pt x="497" y="3750"/>
                  </a:cubicBezTo>
                  <a:cubicBezTo>
                    <a:pt x="359" y="1676"/>
                    <a:pt x="176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3829384" y="292091"/>
              <a:ext cx="113462" cy="358491"/>
            </a:xfrm>
            <a:custGeom>
              <a:avLst/>
              <a:gdLst/>
              <a:ahLst/>
              <a:cxnLst/>
              <a:rect l="l" t="t" r="r" b="b"/>
              <a:pathLst>
                <a:path w="4573" h="14322" extrusionOk="0">
                  <a:moveTo>
                    <a:pt x="4487" y="0"/>
                  </a:moveTo>
                  <a:cubicBezTo>
                    <a:pt x="4395" y="0"/>
                    <a:pt x="3346" y="3174"/>
                    <a:pt x="2134" y="7114"/>
                  </a:cubicBezTo>
                  <a:cubicBezTo>
                    <a:pt x="918" y="11070"/>
                    <a:pt x="1" y="14296"/>
                    <a:pt x="85" y="14322"/>
                  </a:cubicBezTo>
                  <a:cubicBezTo>
                    <a:pt x="85" y="14322"/>
                    <a:pt x="86" y="14322"/>
                    <a:pt x="86" y="14322"/>
                  </a:cubicBezTo>
                  <a:cubicBezTo>
                    <a:pt x="178" y="14322"/>
                    <a:pt x="1228" y="11146"/>
                    <a:pt x="2439" y="7208"/>
                  </a:cubicBezTo>
                  <a:cubicBezTo>
                    <a:pt x="3655" y="3253"/>
                    <a:pt x="4572" y="26"/>
                    <a:pt x="4488" y="0"/>
                  </a:cubicBezTo>
                  <a:cubicBezTo>
                    <a:pt x="4488" y="0"/>
                    <a:pt x="4487" y="0"/>
                    <a:pt x="4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3935526" y="1575716"/>
              <a:ext cx="1163915" cy="740108"/>
            </a:xfrm>
            <a:custGeom>
              <a:avLst/>
              <a:gdLst/>
              <a:ahLst/>
              <a:cxnLst/>
              <a:rect l="l" t="t" r="r" b="b"/>
              <a:pathLst>
                <a:path w="46584" h="29598" extrusionOk="0">
                  <a:moveTo>
                    <a:pt x="41126" y="1"/>
                  </a:moveTo>
                  <a:lnTo>
                    <a:pt x="31342" y="6155"/>
                  </a:lnTo>
                  <a:lnTo>
                    <a:pt x="32928" y="10312"/>
                  </a:lnTo>
                  <a:lnTo>
                    <a:pt x="11036" y="19320"/>
                  </a:lnTo>
                  <a:lnTo>
                    <a:pt x="5043" y="19595"/>
                  </a:lnTo>
                  <a:lnTo>
                    <a:pt x="622" y="18772"/>
                  </a:lnTo>
                  <a:lnTo>
                    <a:pt x="622" y="18772"/>
                  </a:lnTo>
                  <a:cubicBezTo>
                    <a:pt x="622" y="18772"/>
                    <a:pt x="233" y="19285"/>
                    <a:pt x="978" y="20078"/>
                  </a:cubicBezTo>
                  <a:cubicBezTo>
                    <a:pt x="1391" y="20518"/>
                    <a:pt x="2445" y="20908"/>
                    <a:pt x="3304" y="21170"/>
                  </a:cubicBezTo>
                  <a:lnTo>
                    <a:pt x="1" y="24161"/>
                  </a:lnTo>
                  <a:lnTo>
                    <a:pt x="4291" y="29598"/>
                  </a:lnTo>
                  <a:lnTo>
                    <a:pt x="18969" y="26049"/>
                  </a:lnTo>
                  <a:cubicBezTo>
                    <a:pt x="27094" y="24668"/>
                    <a:pt x="46446" y="20789"/>
                    <a:pt x="46519" y="15139"/>
                  </a:cubicBezTo>
                  <a:cubicBezTo>
                    <a:pt x="46584" y="10043"/>
                    <a:pt x="41126" y="1"/>
                    <a:pt x="4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2943637" y="1302030"/>
              <a:ext cx="157384" cy="420166"/>
            </a:xfrm>
            <a:custGeom>
              <a:avLst/>
              <a:gdLst/>
              <a:ahLst/>
              <a:cxnLst/>
              <a:rect l="l" t="t" r="r" b="b"/>
              <a:pathLst>
                <a:path w="6152" h="16755" extrusionOk="0">
                  <a:moveTo>
                    <a:pt x="3212" y="0"/>
                  </a:moveTo>
                  <a:cubicBezTo>
                    <a:pt x="2768" y="0"/>
                    <a:pt x="2392" y="406"/>
                    <a:pt x="2215" y="930"/>
                  </a:cubicBezTo>
                  <a:lnTo>
                    <a:pt x="461" y="5863"/>
                  </a:lnTo>
                  <a:cubicBezTo>
                    <a:pt x="288" y="6400"/>
                    <a:pt x="1" y="7408"/>
                    <a:pt x="322" y="8980"/>
                  </a:cubicBezTo>
                  <a:cubicBezTo>
                    <a:pt x="694" y="10803"/>
                    <a:pt x="1884" y="15608"/>
                    <a:pt x="3172" y="16755"/>
                  </a:cubicBezTo>
                  <a:lnTo>
                    <a:pt x="5660" y="14402"/>
                  </a:lnTo>
                  <a:lnTo>
                    <a:pt x="5275" y="13961"/>
                  </a:lnTo>
                  <a:cubicBezTo>
                    <a:pt x="5277" y="13888"/>
                    <a:pt x="5156" y="13674"/>
                    <a:pt x="5196" y="13608"/>
                  </a:cubicBezTo>
                  <a:cubicBezTo>
                    <a:pt x="6009" y="12306"/>
                    <a:pt x="5164" y="9994"/>
                    <a:pt x="4918" y="9261"/>
                  </a:cubicBezTo>
                  <a:lnTo>
                    <a:pt x="6058" y="5436"/>
                  </a:lnTo>
                  <a:cubicBezTo>
                    <a:pt x="6151" y="5145"/>
                    <a:pt x="6136" y="4594"/>
                    <a:pt x="5766" y="4435"/>
                  </a:cubicBezTo>
                  <a:cubicBezTo>
                    <a:pt x="5685" y="4401"/>
                    <a:pt x="5607" y="4383"/>
                    <a:pt x="5532" y="4383"/>
                  </a:cubicBezTo>
                  <a:cubicBezTo>
                    <a:pt x="5251" y="4383"/>
                    <a:pt x="4999" y="4629"/>
                    <a:pt x="4778" y="5211"/>
                  </a:cubicBezTo>
                  <a:lnTo>
                    <a:pt x="3431" y="8448"/>
                  </a:lnTo>
                  <a:lnTo>
                    <a:pt x="5086" y="3269"/>
                  </a:lnTo>
                  <a:cubicBezTo>
                    <a:pt x="5179" y="2978"/>
                    <a:pt x="5169" y="2457"/>
                    <a:pt x="4939" y="2257"/>
                  </a:cubicBezTo>
                  <a:cubicBezTo>
                    <a:pt x="4831" y="2163"/>
                    <a:pt x="4710" y="2121"/>
                    <a:pt x="4587" y="2121"/>
                  </a:cubicBezTo>
                  <a:cubicBezTo>
                    <a:pt x="4233" y="2121"/>
                    <a:pt x="3857" y="2470"/>
                    <a:pt x="3689" y="2965"/>
                  </a:cubicBezTo>
                  <a:lnTo>
                    <a:pt x="1875" y="7376"/>
                  </a:lnTo>
                  <a:lnTo>
                    <a:pt x="1873" y="7370"/>
                  </a:lnTo>
                  <a:lnTo>
                    <a:pt x="3789" y="1131"/>
                  </a:lnTo>
                  <a:cubicBezTo>
                    <a:pt x="3882" y="840"/>
                    <a:pt x="3875" y="412"/>
                    <a:pt x="3591" y="99"/>
                  </a:cubicBezTo>
                  <a:cubicBezTo>
                    <a:pt x="3461" y="31"/>
                    <a:pt x="3334" y="0"/>
                    <a:pt x="3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652" name="Picture 2" descr="https://lh5.googleusercontent.com/BOiSaqh2hw3RvfpJZge69Ee2HC6w08n7Tb8xjL_Cks1ZRJCuB6smC2D6AHZiLa3e_bcB3mcG5Mx6_Ec_2ppuCG3ryfVX4Av-sm92IxUwMmlBQEaAmcBJTnzLLLF_m3c6SHpY7R1fu0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1689100"/>
            <a:ext cx="46021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395;p30"/>
          <p:cNvSpPr>
            <a:spLocks/>
          </p:cNvSpPr>
          <p:nvPr/>
        </p:nvSpPr>
        <p:spPr bwMode="auto">
          <a:xfrm rot="-1411898">
            <a:off x="612775" y="-33338"/>
            <a:ext cx="5780088" cy="5143501"/>
          </a:xfrm>
          <a:custGeom>
            <a:avLst/>
            <a:gdLst>
              <a:gd name="T0" fmla="*/ 103111 w 161723"/>
              <a:gd name="T1" fmla="*/ 0 h 143889"/>
              <a:gd name="T2" fmla="*/ 97030 w 161723"/>
              <a:gd name="T3" fmla="*/ 661 h 143889"/>
              <a:gd name="T4" fmla="*/ 77356 w 161723"/>
              <a:gd name="T5" fmla="*/ 16749 h 143889"/>
              <a:gd name="T6" fmla="*/ 68068 w 161723"/>
              <a:gd name="T7" fmla="*/ 19820 h 143889"/>
              <a:gd name="T8" fmla="*/ 59201 w 161723"/>
              <a:gd name="T9" fmla="*/ 18245 h 143889"/>
              <a:gd name="T10" fmla="*/ 44606 w 161723"/>
              <a:gd name="T11" fmla="*/ 15871 h 143889"/>
              <a:gd name="T12" fmla="*/ 29777 w 161723"/>
              <a:gd name="T13" fmla="*/ 19442 h 143889"/>
              <a:gd name="T14" fmla="*/ 23220 w 161723"/>
              <a:gd name="T15" fmla="*/ 23182 h 143889"/>
              <a:gd name="T16" fmla="*/ 2760 w 161723"/>
              <a:gd name="T17" fmla="*/ 67987 h 143889"/>
              <a:gd name="T18" fmla="*/ 40596 w 161723"/>
              <a:gd name="T19" fmla="*/ 104993 h 143889"/>
              <a:gd name="T20" fmla="*/ 56077 w 161723"/>
              <a:gd name="T21" fmla="*/ 108484 h 143889"/>
              <a:gd name="T22" fmla="*/ 70054 w 161723"/>
              <a:gd name="T23" fmla="*/ 135217 h 143889"/>
              <a:gd name="T24" fmla="*/ 88812 w 161723"/>
              <a:gd name="T25" fmla="*/ 143888 h 143889"/>
              <a:gd name="T26" fmla="*/ 91395 w 161723"/>
              <a:gd name="T27" fmla="*/ 143763 h 143889"/>
              <a:gd name="T28" fmla="*/ 113087 w 161723"/>
              <a:gd name="T29" fmla="*/ 134127 h 143889"/>
              <a:gd name="T30" fmla="*/ 131220 w 161723"/>
              <a:gd name="T31" fmla="*/ 124486 h 143889"/>
              <a:gd name="T32" fmla="*/ 132572 w 161723"/>
              <a:gd name="T33" fmla="*/ 124557 h 143889"/>
              <a:gd name="T34" fmla="*/ 142146 w 161723"/>
              <a:gd name="T35" fmla="*/ 128022 h 143889"/>
              <a:gd name="T36" fmla="*/ 149039 w 161723"/>
              <a:gd name="T37" fmla="*/ 129750 h 143889"/>
              <a:gd name="T38" fmla="*/ 152050 w 161723"/>
              <a:gd name="T39" fmla="*/ 129250 h 143889"/>
              <a:gd name="T40" fmla="*/ 149167 w 161723"/>
              <a:gd name="T41" fmla="*/ 126591 h 143889"/>
              <a:gd name="T42" fmla="*/ 155345 w 161723"/>
              <a:gd name="T43" fmla="*/ 120547 h 143889"/>
              <a:gd name="T44" fmla="*/ 134331 w 161723"/>
              <a:gd name="T45" fmla="*/ 106992 h 143889"/>
              <a:gd name="T46" fmla="*/ 133932 w 161723"/>
              <a:gd name="T47" fmla="*/ 91192 h 143889"/>
              <a:gd name="T48" fmla="*/ 151286 w 161723"/>
              <a:gd name="T49" fmla="*/ 83172 h 143889"/>
              <a:gd name="T50" fmla="*/ 161335 w 161723"/>
              <a:gd name="T51" fmla="*/ 68051 h 143889"/>
              <a:gd name="T52" fmla="*/ 153209 w 161723"/>
              <a:gd name="T53" fmla="*/ 51816 h 143889"/>
              <a:gd name="T54" fmla="*/ 131993 w 161723"/>
              <a:gd name="T55" fmla="*/ 42447 h 143889"/>
              <a:gd name="T56" fmla="*/ 118711 w 161723"/>
              <a:gd name="T57" fmla="*/ 6317 h 143889"/>
              <a:gd name="T58" fmla="*/ 103111 w 161723"/>
              <a:gd name="T59" fmla="*/ 0 h 1438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1723"/>
              <a:gd name="T91" fmla="*/ 0 h 143889"/>
              <a:gd name="T92" fmla="*/ 161723 w 161723"/>
              <a:gd name="T93" fmla="*/ 143889 h 1438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1723" h="143889" extrusionOk="0">
                <a:moveTo>
                  <a:pt x="103111" y="0"/>
                </a:moveTo>
                <a:cubicBezTo>
                  <a:pt x="101060" y="0"/>
                  <a:pt x="99005" y="229"/>
                  <a:pt x="97030" y="661"/>
                </a:cubicBezTo>
                <a:cubicBezTo>
                  <a:pt x="87330" y="2784"/>
                  <a:pt x="84184" y="12198"/>
                  <a:pt x="77356" y="16749"/>
                </a:cubicBezTo>
                <a:cubicBezTo>
                  <a:pt x="74011" y="18979"/>
                  <a:pt x="71123" y="19820"/>
                  <a:pt x="68068" y="19820"/>
                </a:cubicBezTo>
                <a:cubicBezTo>
                  <a:pt x="65383" y="19820"/>
                  <a:pt x="62569" y="19171"/>
                  <a:pt x="59201" y="18245"/>
                </a:cubicBezTo>
                <a:cubicBezTo>
                  <a:pt x="53224" y="16603"/>
                  <a:pt x="48614" y="15871"/>
                  <a:pt x="44606" y="15871"/>
                </a:cubicBezTo>
                <a:cubicBezTo>
                  <a:pt x="39193" y="15871"/>
                  <a:pt x="34878" y="17207"/>
                  <a:pt x="29777" y="19442"/>
                </a:cubicBezTo>
                <a:cubicBezTo>
                  <a:pt x="28006" y="20219"/>
                  <a:pt x="24853" y="22146"/>
                  <a:pt x="23220" y="23182"/>
                </a:cubicBezTo>
                <a:cubicBezTo>
                  <a:pt x="8588" y="32465"/>
                  <a:pt x="0" y="50803"/>
                  <a:pt x="2760" y="67987"/>
                </a:cubicBezTo>
                <a:cubicBezTo>
                  <a:pt x="5756" y="86642"/>
                  <a:pt x="21878" y="102411"/>
                  <a:pt x="40596" y="104993"/>
                </a:cubicBezTo>
                <a:cubicBezTo>
                  <a:pt x="45887" y="105722"/>
                  <a:pt x="51588" y="105589"/>
                  <a:pt x="56077" y="108484"/>
                </a:cubicBezTo>
                <a:cubicBezTo>
                  <a:pt x="64669" y="114025"/>
                  <a:pt x="64019" y="126965"/>
                  <a:pt x="70054" y="135217"/>
                </a:cubicBezTo>
                <a:cubicBezTo>
                  <a:pt x="74278" y="140996"/>
                  <a:pt x="81610" y="143888"/>
                  <a:pt x="88812" y="143888"/>
                </a:cubicBezTo>
                <a:cubicBezTo>
                  <a:pt x="89677" y="143888"/>
                  <a:pt x="90540" y="143846"/>
                  <a:pt x="91395" y="143763"/>
                </a:cubicBezTo>
                <a:cubicBezTo>
                  <a:pt x="99376" y="142984"/>
                  <a:pt x="106750" y="139039"/>
                  <a:pt x="113087" y="134127"/>
                </a:cubicBezTo>
                <a:cubicBezTo>
                  <a:pt x="118605" y="129851"/>
                  <a:pt x="124411" y="124486"/>
                  <a:pt x="131220" y="124486"/>
                </a:cubicBezTo>
                <a:cubicBezTo>
                  <a:pt x="131666" y="124486"/>
                  <a:pt x="132117" y="124510"/>
                  <a:pt x="132572" y="124557"/>
                </a:cubicBezTo>
                <a:cubicBezTo>
                  <a:pt x="135962" y="124915"/>
                  <a:pt x="139021" y="126656"/>
                  <a:pt x="142146" y="128022"/>
                </a:cubicBezTo>
                <a:cubicBezTo>
                  <a:pt x="144318" y="128971"/>
                  <a:pt x="146706" y="129750"/>
                  <a:pt x="149039" y="129750"/>
                </a:cubicBezTo>
                <a:cubicBezTo>
                  <a:pt x="150061" y="129750"/>
                  <a:pt x="151072" y="129601"/>
                  <a:pt x="152050" y="129250"/>
                </a:cubicBezTo>
                <a:cubicBezTo>
                  <a:pt x="152050" y="129250"/>
                  <a:pt x="149472" y="128224"/>
                  <a:pt x="149167" y="126591"/>
                </a:cubicBezTo>
                <a:cubicBezTo>
                  <a:pt x="148177" y="121300"/>
                  <a:pt x="151366" y="120547"/>
                  <a:pt x="155345" y="120547"/>
                </a:cubicBezTo>
                <a:cubicBezTo>
                  <a:pt x="146563" y="119562"/>
                  <a:pt x="138642" y="114705"/>
                  <a:pt x="134331" y="106992"/>
                </a:cubicBezTo>
                <a:cubicBezTo>
                  <a:pt x="131608" y="102120"/>
                  <a:pt x="130553" y="95633"/>
                  <a:pt x="133932" y="91192"/>
                </a:cubicBezTo>
                <a:cubicBezTo>
                  <a:pt x="137851" y="86042"/>
                  <a:pt x="145484" y="86039"/>
                  <a:pt x="151286" y="83172"/>
                </a:cubicBezTo>
                <a:cubicBezTo>
                  <a:pt x="156969" y="80364"/>
                  <a:pt x="160947" y="74379"/>
                  <a:pt x="161335" y="68051"/>
                </a:cubicBezTo>
                <a:cubicBezTo>
                  <a:pt x="161723" y="61723"/>
                  <a:pt x="158506" y="55297"/>
                  <a:pt x="153209" y="51816"/>
                </a:cubicBezTo>
                <a:cubicBezTo>
                  <a:pt x="146705" y="47542"/>
                  <a:pt x="137791" y="47639"/>
                  <a:pt x="131993" y="42447"/>
                </a:cubicBezTo>
                <a:cubicBezTo>
                  <a:pt x="122255" y="33726"/>
                  <a:pt x="127252" y="16215"/>
                  <a:pt x="118711" y="6317"/>
                </a:cubicBezTo>
                <a:cubicBezTo>
                  <a:pt x="114904" y="1904"/>
                  <a:pt x="109025" y="0"/>
                  <a:pt x="103111" y="0"/>
                </a:cubicBezTo>
                <a:close/>
              </a:path>
            </a:pathLst>
          </a:custGeom>
          <a:solidFill>
            <a:srgbClr val="E8505B">
              <a:alpha val="26274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pl-PL"/>
          </a:p>
        </p:txBody>
      </p:sp>
      <p:sp>
        <p:nvSpPr>
          <p:cNvPr id="29698" name="Google Shape;396;p30"/>
          <p:cNvSpPr txBox="1">
            <a:spLocks noGrp="1"/>
          </p:cNvSpPr>
          <p:nvPr>
            <p:ph type="title"/>
          </p:nvPr>
        </p:nvSpPr>
        <p:spPr>
          <a:xfrm>
            <a:off x="1952625" y="2146300"/>
            <a:ext cx="3257550" cy="2146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</a:rPr>
              <a:t>Przed każdym wyjazdem odbyły się spotkania informacyjne </a:t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</a:rPr>
              <a:t>z prezentacją kulturową </a:t>
            </a:r>
            <a:br>
              <a:rPr lang="pl-PL" smtClean="0">
                <a:solidFill>
                  <a:srgbClr val="263238"/>
                </a:solidFill>
                <a:latin typeface="Righteous"/>
                <a:cs typeface="Arial" charset="0"/>
              </a:rPr>
            </a:b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</a:rPr>
              <a:t>oraz przygotowaniem merytorycznym</a:t>
            </a:r>
            <a:r>
              <a:rPr lang="pl-PL" smtClean="0">
                <a:solidFill>
                  <a:srgbClr val="263238"/>
                </a:solidFill>
                <a:cs typeface="Arial" charset="0"/>
              </a:rPr>
              <a:t/>
            </a:r>
            <a:br>
              <a:rPr lang="pl-PL" smtClean="0">
                <a:solidFill>
                  <a:srgbClr val="263238"/>
                </a:solidFill>
                <a:cs typeface="Arial" charset="0"/>
              </a:rPr>
            </a:br>
            <a:r>
              <a:rPr lang="pl-PL" smtClean="0">
                <a:solidFill>
                  <a:srgbClr val="263238"/>
                </a:solidFill>
                <a:cs typeface="Arial" charset="0"/>
              </a:rPr>
              <a:t/>
            </a:r>
            <a:br>
              <a:rPr lang="pl-PL" smtClean="0">
                <a:solidFill>
                  <a:srgbClr val="263238"/>
                </a:solidFill>
                <a:cs typeface="Arial" charset="0"/>
              </a:rPr>
            </a:br>
            <a:endParaRPr lang="pl-PL" smtClean="0">
              <a:solidFill>
                <a:srgbClr val="263238"/>
              </a:solidFill>
              <a:cs typeface="Arial" charset="0"/>
            </a:endParaRPr>
          </a:p>
        </p:txBody>
      </p:sp>
      <p:sp>
        <p:nvSpPr>
          <p:cNvPr id="29699" name="Google Shape;397;p30"/>
          <p:cNvSpPr txBox="1">
            <a:spLocks noGrp="1"/>
          </p:cNvSpPr>
          <p:nvPr>
            <p:ph type="subTitle" idx="1"/>
          </p:nvPr>
        </p:nvSpPr>
        <p:spPr>
          <a:xfrm>
            <a:off x="2016125" y="768350"/>
            <a:ext cx="4044950" cy="1897063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</a:pPr>
            <a:r>
              <a:rPr lang="pl-PL" smtClean="0">
                <a:solidFill>
                  <a:srgbClr val="263238"/>
                </a:solidFill>
                <a:cs typeface="Arial" charset="0"/>
              </a:rPr>
              <a:t>Mobilności od kwietnia 2019 do marca 2020</a:t>
            </a:r>
          </a:p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</a:pPr>
            <a:r>
              <a:rPr lang="pl-PL" smtClean="0">
                <a:solidFill>
                  <a:srgbClr val="263238"/>
                </a:solidFill>
                <a:cs typeface="Arial" charset="0"/>
              </a:rPr>
              <a:t/>
            </a:r>
            <a:br>
              <a:rPr lang="pl-PL" smtClean="0">
                <a:solidFill>
                  <a:srgbClr val="263238"/>
                </a:solidFill>
                <a:cs typeface="Arial" charset="0"/>
              </a:rPr>
            </a:br>
            <a:endParaRPr lang="pl-PL" smtClean="0">
              <a:solidFill>
                <a:srgbClr val="263238"/>
              </a:solidFill>
              <a:cs typeface="Arial" charset="0"/>
            </a:endParaRPr>
          </a:p>
        </p:txBody>
      </p:sp>
      <p:grpSp>
        <p:nvGrpSpPr>
          <p:cNvPr id="29700" name="Google Shape;398;p30"/>
          <p:cNvGrpSpPr>
            <a:grpSpLocks/>
          </p:cNvGrpSpPr>
          <p:nvPr/>
        </p:nvGrpSpPr>
        <p:grpSpPr bwMode="auto">
          <a:xfrm>
            <a:off x="360363" y="239713"/>
            <a:ext cx="8605837" cy="5006975"/>
            <a:chOff x="360925" y="240488"/>
            <a:chExt cx="8605313" cy="5006799"/>
          </a:xfrm>
        </p:grpSpPr>
        <p:grpSp>
          <p:nvGrpSpPr>
            <p:cNvPr id="29701" name="Google Shape;399;p30"/>
            <p:cNvGrpSpPr>
              <a:grpSpLocks/>
            </p:cNvGrpSpPr>
            <p:nvPr/>
          </p:nvGrpSpPr>
          <p:grpSpPr bwMode="auto">
            <a:xfrm>
              <a:off x="360925" y="3624050"/>
              <a:ext cx="1314215" cy="1566615"/>
              <a:chOff x="360925" y="3624050"/>
              <a:chExt cx="1314215" cy="1566615"/>
            </a:xfrm>
          </p:grpSpPr>
          <p:sp>
            <p:nvSpPr>
              <p:cNvPr id="29759" name="Google Shape;400;p30"/>
              <p:cNvSpPr>
                <a:spLocks/>
              </p:cNvSpPr>
              <p:nvPr/>
            </p:nvSpPr>
            <p:spPr bwMode="auto">
              <a:xfrm>
                <a:off x="976924" y="4102693"/>
                <a:ext cx="39169" cy="39169"/>
              </a:xfrm>
              <a:custGeom>
                <a:avLst/>
                <a:gdLst>
                  <a:gd name="T0" fmla="*/ 178 w 1983"/>
                  <a:gd name="T1" fmla="*/ 1 h 1983"/>
                  <a:gd name="T2" fmla="*/ 242 w 1983"/>
                  <a:gd name="T3" fmla="*/ 342 h 1983"/>
                  <a:gd name="T4" fmla="*/ 130 w 1983"/>
                  <a:gd name="T5" fmla="*/ 1484 h 1983"/>
                  <a:gd name="T6" fmla="*/ 1 w 1983"/>
                  <a:gd name="T7" fmla="*/ 1806 h 1983"/>
                  <a:gd name="T8" fmla="*/ 342 w 1983"/>
                  <a:gd name="T9" fmla="*/ 1741 h 1983"/>
                  <a:gd name="T10" fmla="*/ 722 w 1983"/>
                  <a:gd name="T11" fmla="*/ 1705 h 1983"/>
                  <a:gd name="T12" fmla="*/ 1484 w 1983"/>
                  <a:gd name="T13" fmla="*/ 1853 h 1983"/>
                  <a:gd name="T14" fmla="*/ 1806 w 1983"/>
                  <a:gd name="T15" fmla="*/ 1983 h 1983"/>
                  <a:gd name="T16" fmla="*/ 1741 w 1983"/>
                  <a:gd name="T17" fmla="*/ 1641 h 1983"/>
                  <a:gd name="T18" fmla="*/ 1853 w 1983"/>
                  <a:gd name="T19" fmla="*/ 500 h 1983"/>
                  <a:gd name="T20" fmla="*/ 1983 w 1983"/>
                  <a:gd name="T21" fmla="*/ 178 h 1983"/>
                  <a:gd name="T22" fmla="*/ 1641 w 1983"/>
                  <a:gd name="T23" fmla="*/ 242 h 1983"/>
                  <a:gd name="T24" fmla="*/ 1261 w 1983"/>
                  <a:gd name="T25" fmla="*/ 278 h 1983"/>
                  <a:gd name="T26" fmla="*/ 499 w 1983"/>
                  <a:gd name="T27" fmla="*/ 130 h 1983"/>
                  <a:gd name="T28" fmla="*/ 178 w 1983"/>
                  <a:gd name="T29" fmla="*/ 1 h 19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83"/>
                  <a:gd name="T46" fmla="*/ 0 h 1983"/>
                  <a:gd name="T47" fmla="*/ 1983 w 1983"/>
                  <a:gd name="T48" fmla="*/ 1983 h 19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83" h="1983" extrusionOk="0">
                    <a:moveTo>
                      <a:pt x="178" y="1"/>
                    </a:moveTo>
                    <a:lnTo>
                      <a:pt x="242" y="342"/>
                    </a:lnTo>
                    <a:cubicBezTo>
                      <a:pt x="315" y="726"/>
                      <a:pt x="276" y="1121"/>
                      <a:pt x="130" y="1484"/>
                    </a:cubicBezTo>
                    <a:lnTo>
                      <a:pt x="1" y="1806"/>
                    </a:lnTo>
                    <a:lnTo>
                      <a:pt x="342" y="1741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5"/>
                      <a:pt x="1484" y="1853"/>
                    </a:cubicBezTo>
                    <a:lnTo>
                      <a:pt x="1806" y="1983"/>
                    </a:lnTo>
                    <a:lnTo>
                      <a:pt x="1741" y="1641"/>
                    </a:lnTo>
                    <a:cubicBezTo>
                      <a:pt x="1669" y="1258"/>
                      <a:pt x="1707" y="862"/>
                      <a:pt x="1853" y="500"/>
                    </a:cubicBezTo>
                    <a:lnTo>
                      <a:pt x="1983" y="178"/>
                    </a:lnTo>
                    <a:lnTo>
                      <a:pt x="1641" y="242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3" y="229"/>
                      <a:pt x="499" y="130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360925" y="3623331"/>
                <a:ext cx="1209601" cy="1566808"/>
              </a:xfrm>
              <a:custGeom>
                <a:avLst/>
                <a:gdLst/>
                <a:ahLst/>
                <a:cxnLst/>
                <a:rect l="l" t="t" r="r" b="b"/>
                <a:pathLst>
                  <a:path w="48279" h="62531" extrusionOk="0">
                    <a:moveTo>
                      <a:pt x="6069" y="0"/>
                    </a:moveTo>
                    <a:cubicBezTo>
                      <a:pt x="3713" y="0"/>
                      <a:pt x="1294" y="1439"/>
                      <a:pt x="666" y="3702"/>
                    </a:cubicBezTo>
                    <a:cubicBezTo>
                      <a:pt x="1" y="6101"/>
                      <a:pt x="1386" y="8566"/>
                      <a:pt x="2904" y="10538"/>
                    </a:cubicBezTo>
                    <a:cubicBezTo>
                      <a:pt x="5162" y="13469"/>
                      <a:pt x="7832" y="16059"/>
                      <a:pt x="10831" y="18227"/>
                    </a:cubicBezTo>
                    <a:cubicBezTo>
                      <a:pt x="11371" y="18617"/>
                      <a:pt x="11956" y="19039"/>
                      <a:pt x="12155" y="19675"/>
                    </a:cubicBezTo>
                    <a:cubicBezTo>
                      <a:pt x="12513" y="20819"/>
                      <a:pt x="11402" y="21934"/>
                      <a:pt x="10257" y="22292"/>
                    </a:cubicBezTo>
                    <a:cubicBezTo>
                      <a:pt x="8959" y="22696"/>
                      <a:pt x="7562" y="22543"/>
                      <a:pt x="6210" y="22680"/>
                    </a:cubicBezTo>
                    <a:cubicBezTo>
                      <a:pt x="4858" y="22816"/>
                      <a:pt x="3387" y="23382"/>
                      <a:pt x="2856" y="24634"/>
                    </a:cubicBezTo>
                    <a:cubicBezTo>
                      <a:pt x="2120" y="26369"/>
                      <a:pt x="3571" y="28221"/>
                      <a:pt x="5008" y="29442"/>
                    </a:cubicBezTo>
                    <a:cubicBezTo>
                      <a:pt x="7895" y="31891"/>
                      <a:pt x="11179" y="33828"/>
                      <a:pt x="14718" y="35169"/>
                    </a:cubicBezTo>
                    <a:cubicBezTo>
                      <a:pt x="15985" y="35648"/>
                      <a:pt x="17317" y="36071"/>
                      <a:pt x="18330" y="36970"/>
                    </a:cubicBezTo>
                    <a:cubicBezTo>
                      <a:pt x="19343" y="37868"/>
                      <a:pt x="19939" y="39412"/>
                      <a:pt x="19301" y="40606"/>
                    </a:cubicBezTo>
                    <a:cubicBezTo>
                      <a:pt x="18792" y="41557"/>
                      <a:pt x="17674" y="41980"/>
                      <a:pt x="16569" y="41980"/>
                    </a:cubicBezTo>
                    <a:cubicBezTo>
                      <a:pt x="16286" y="41980"/>
                      <a:pt x="16004" y="41953"/>
                      <a:pt x="15733" y="41899"/>
                    </a:cubicBezTo>
                    <a:cubicBezTo>
                      <a:pt x="14403" y="41635"/>
                      <a:pt x="13219" y="40902"/>
                      <a:pt x="11956" y="40410"/>
                    </a:cubicBezTo>
                    <a:cubicBezTo>
                      <a:pt x="11049" y="40056"/>
                      <a:pt x="10037" y="39856"/>
                      <a:pt x="9047" y="39856"/>
                    </a:cubicBezTo>
                    <a:cubicBezTo>
                      <a:pt x="7456" y="39856"/>
                      <a:pt x="5920" y="40374"/>
                      <a:pt x="4961" y="41611"/>
                    </a:cubicBezTo>
                    <a:cubicBezTo>
                      <a:pt x="3939" y="42929"/>
                      <a:pt x="3822" y="44785"/>
                      <a:pt x="4304" y="46383"/>
                    </a:cubicBezTo>
                    <a:cubicBezTo>
                      <a:pt x="4787" y="47980"/>
                      <a:pt x="5791" y="49365"/>
                      <a:pt x="6862" y="50644"/>
                    </a:cubicBezTo>
                    <a:cubicBezTo>
                      <a:pt x="10606" y="55115"/>
                      <a:pt x="15432" y="58742"/>
                      <a:pt x="20920" y="60713"/>
                    </a:cubicBezTo>
                    <a:cubicBezTo>
                      <a:pt x="24098" y="61854"/>
                      <a:pt x="27147" y="62531"/>
                      <a:pt x="30221" y="62531"/>
                    </a:cubicBezTo>
                    <a:cubicBezTo>
                      <a:pt x="32457" y="62531"/>
                      <a:pt x="34706" y="62173"/>
                      <a:pt x="37028" y="61374"/>
                    </a:cubicBezTo>
                    <a:lnTo>
                      <a:pt x="37031" y="61375"/>
                    </a:lnTo>
                    <a:cubicBezTo>
                      <a:pt x="46071" y="55341"/>
                      <a:pt x="48278" y="43924"/>
                      <a:pt x="48085" y="33629"/>
                    </a:cubicBezTo>
                    <a:cubicBezTo>
                      <a:pt x="48052" y="31909"/>
                      <a:pt x="48272" y="30101"/>
                      <a:pt x="47466" y="28582"/>
                    </a:cubicBezTo>
                    <a:cubicBezTo>
                      <a:pt x="46836" y="27392"/>
                      <a:pt x="45524" y="26484"/>
                      <a:pt x="44230" y="26484"/>
                    </a:cubicBezTo>
                    <a:cubicBezTo>
                      <a:pt x="43873" y="26484"/>
                      <a:pt x="43517" y="26553"/>
                      <a:pt x="43177" y="26705"/>
                    </a:cubicBezTo>
                    <a:cubicBezTo>
                      <a:pt x="41875" y="27286"/>
                      <a:pt x="41288" y="28760"/>
                      <a:pt x="40547" y="29978"/>
                    </a:cubicBezTo>
                    <a:cubicBezTo>
                      <a:pt x="39550" y="31604"/>
                      <a:pt x="38114" y="32917"/>
                      <a:pt x="36405" y="33764"/>
                    </a:cubicBezTo>
                    <a:cubicBezTo>
                      <a:pt x="35714" y="34105"/>
                      <a:pt x="34924" y="34360"/>
                      <a:pt x="34164" y="34360"/>
                    </a:cubicBezTo>
                    <a:cubicBezTo>
                      <a:pt x="33696" y="34360"/>
                      <a:pt x="33240" y="34263"/>
                      <a:pt x="32826" y="34030"/>
                    </a:cubicBezTo>
                    <a:cubicBezTo>
                      <a:pt x="31338" y="33189"/>
                      <a:pt x="31192" y="31141"/>
                      <a:pt x="31230" y="29432"/>
                    </a:cubicBezTo>
                    <a:cubicBezTo>
                      <a:pt x="31300" y="26249"/>
                      <a:pt x="31369" y="23065"/>
                      <a:pt x="31439" y="19882"/>
                    </a:cubicBezTo>
                    <a:cubicBezTo>
                      <a:pt x="31477" y="18173"/>
                      <a:pt x="31510" y="16429"/>
                      <a:pt x="30995" y="14800"/>
                    </a:cubicBezTo>
                    <a:cubicBezTo>
                      <a:pt x="30482" y="13171"/>
                      <a:pt x="29318" y="11647"/>
                      <a:pt x="27677" y="11167"/>
                    </a:cubicBezTo>
                    <a:cubicBezTo>
                      <a:pt x="27381" y="11080"/>
                      <a:pt x="27071" y="11038"/>
                      <a:pt x="26761" y="11038"/>
                    </a:cubicBezTo>
                    <a:cubicBezTo>
                      <a:pt x="25352" y="11038"/>
                      <a:pt x="23919" y="11894"/>
                      <a:pt x="23613" y="13260"/>
                    </a:cubicBezTo>
                    <a:cubicBezTo>
                      <a:pt x="23458" y="13954"/>
                      <a:pt x="23590" y="14678"/>
                      <a:pt x="23531" y="15387"/>
                    </a:cubicBezTo>
                    <a:cubicBezTo>
                      <a:pt x="23471" y="16094"/>
                      <a:pt x="23124" y="16874"/>
                      <a:pt x="22439" y="17062"/>
                    </a:cubicBezTo>
                    <a:cubicBezTo>
                      <a:pt x="22335" y="17090"/>
                      <a:pt x="22232" y="17103"/>
                      <a:pt x="22129" y="17103"/>
                    </a:cubicBezTo>
                    <a:cubicBezTo>
                      <a:pt x="21545" y="17103"/>
                      <a:pt x="20985" y="16681"/>
                      <a:pt x="20550" y="16249"/>
                    </a:cubicBezTo>
                    <a:cubicBezTo>
                      <a:pt x="18791" y="14497"/>
                      <a:pt x="17613" y="12258"/>
                      <a:pt x="16514" y="10030"/>
                    </a:cubicBezTo>
                    <a:cubicBezTo>
                      <a:pt x="15416" y="7803"/>
                      <a:pt x="14351" y="5526"/>
                      <a:pt x="12759" y="3619"/>
                    </a:cubicBezTo>
                    <a:cubicBezTo>
                      <a:pt x="11168" y="1714"/>
                      <a:pt x="8947" y="190"/>
                      <a:pt x="6472" y="15"/>
                    </a:cubicBezTo>
                    <a:cubicBezTo>
                      <a:pt x="6338" y="5"/>
                      <a:pt x="6204" y="0"/>
                      <a:pt x="6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441882" y="3658255"/>
                <a:ext cx="828625" cy="1509660"/>
              </a:xfrm>
              <a:custGeom>
                <a:avLst/>
                <a:gdLst/>
                <a:ahLst/>
                <a:cxnLst/>
                <a:rect l="l" t="t" r="r" b="b"/>
                <a:pathLst>
                  <a:path w="33118" h="60242" extrusionOk="0">
                    <a:moveTo>
                      <a:pt x="0" y="1"/>
                    </a:moveTo>
                    <a:cubicBezTo>
                      <a:pt x="0" y="1"/>
                      <a:pt x="54" y="59"/>
                      <a:pt x="168" y="163"/>
                    </a:cubicBezTo>
                    <a:lnTo>
                      <a:pt x="677" y="620"/>
                    </a:lnTo>
                    <a:cubicBezTo>
                      <a:pt x="1125" y="1022"/>
                      <a:pt x="1787" y="1614"/>
                      <a:pt x="2615" y="2399"/>
                    </a:cubicBezTo>
                    <a:cubicBezTo>
                      <a:pt x="4962" y="4611"/>
                      <a:pt x="7139" y="6996"/>
                      <a:pt x="9126" y="9535"/>
                    </a:cubicBezTo>
                    <a:cubicBezTo>
                      <a:pt x="10391" y="11137"/>
                      <a:pt x="11703" y="12950"/>
                      <a:pt x="13075" y="14920"/>
                    </a:cubicBezTo>
                    <a:cubicBezTo>
                      <a:pt x="14444" y="16895"/>
                      <a:pt x="15893" y="19013"/>
                      <a:pt x="17331" y="21297"/>
                    </a:cubicBezTo>
                    <a:cubicBezTo>
                      <a:pt x="18770" y="23582"/>
                      <a:pt x="20209" y="26025"/>
                      <a:pt x="21492" y="28664"/>
                    </a:cubicBezTo>
                    <a:cubicBezTo>
                      <a:pt x="22139" y="29980"/>
                      <a:pt x="22714" y="31357"/>
                      <a:pt x="23299" y="32759"/>
                    </a:cubicBezTo>
                    <a:cubicBezTo>
                      <a:pt x="23881" y="34161"/>
                      <a:pt x="24472" y="35583"/>
                      <a:pt x="25071" y="37023"/>
                    </a:cubicBezTo>
                    <a:cubicBezTo>
                      <a:pt x="27441" y="42789"/>
                      <a:pt x="31426" y="55043"/>
                      <a:pt x="32889" y="60241"/>
                    </a:cubicBezTo>
                    <a:lnTo>
                      <a:pt x="33118" y="60177"/>
                    </a:lnTo>
                    <a:cubicBezTo>
                      <a:pt x="31663" y="54962"/>
                      <a:pt x="27680" y="42695"/>
                      <a:pt x="25308" y="36924"/>
                    </a:cubicBezTo>
                    <a:cubicBezTo>
                      <a:pt x="24709" y="35485"/>
                      <a:pt x="24118" y="34063"/>
                      <a:pt x="23535" y="32659"/>
                    </a:cubicBezTo>
                    <a:cubicBezTo>
                      <a:pt x="22950" y="31260"/>
                      <a:pt x="22371" y="29874"/>
                      <a:pt x="21719" y="28553"/>
                    </a:cubicBezTo>
                    <a:cubicBezTo>
                      <a:pt x="20427" y="25904"/>
                      <a:pt x="18980" y="23454"/>
                      <a:pt x="17533" y="21170"/>
                    </a:cubicBezTo>
                    <a:cubicBezTo>
                      <a:pt x="16086" y="18886"/>
                      <a:pt x="14629" y="16768"/>
                      <a:pt x="13251" y="14798"/>
                    </a:cubicBezTo>
                    <a:cubicBezTo>
                      <a:pt x="11869" y="12831"/>
                      <a:pt x="10546" y="11021"/>
                      <a:pt x="9269" y="9422"/>
                    </a:cubicBezTo>
                    <a:cubicBezTo>
                      <a:pt x="6724" y="6214"/>
                      <a:pt x="4368" y="3870"/>
                      <a:pt x="2684" y="2326"/>
                    </a:cubicBezTo>
                    <a:cubicBezTo>
                      <a:pt x="1843" y="1550"/>
                      <a:pt x="1172" y="969"/>
                      <a:pt x="711" y="581"/>
                    </a:cubicBezTo>
                    <a:lnTo>
                      <a:pt x="186" y="143"/>
                    </a:lnTo>
                    <a:cubicBezTo>
                      <a:pt x="66" y="4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983187" y="3902721"/>
                <a:ext cx="71433" cy="469884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8758" extrusionOk="0">
                    <a:moveTo>
                      <a:pt x="2837" y="0"/>
                    </a:moveTo>
                    <a:cubicBezTo>
                      <a:pt x="2818" y="0"/>
                      <a:pt x="2743" y="255"/>
                      <a:pt x="2621" y="716"/>
                    </a:cubicBezTo>
                    <a:cubicBezTo>
                      <a:pt x="2494" y="1179"/>
                      <a:pt x="2338" y="1858"/>
                      <a:pt x="2167" y="2701"/>
                    </a:cubicBezTo>
                    <a:cubicBezTo>
                      <a:pt x="1817" y="4384"/>
                      <a:pt x="1457" y="6736"/>
                      <a:pt x="1143" y="9339"/>
                    </a:cubicBezTo>
                    <a:cubicBezTo>
                      <a:pt x="836" y="11915"/>
                      <a:pt x="558" y="14248"/>
                      <a:pt x="350" y="15998"/>
                    </a:cubicBezTo>
                    <a:cubicBezTo>
                      <a:pt x="244" y="16813"/>
                      <a:pt x="155" y="17491"/>
                      <a:pt x="88" y="18014"/>
                    </a:cubicBezTo>
                    <a:cubicBezTo>
                      <a:pt x="26" y="18490"/>
                      <a:pt x="0" y="18755"/>
                      <a:pt x="18" y="18758"/>
                    </a:cubicBezTo>
                    <a:cubicBezTo>
                      <a:pt x="18" y="18758"/>
                      <a:pt x="18" y="18758"/>
                      <a:pt x="18" y="18758"/>
                    </a:cubicBezTo>
                    <a:cubicBezTo>
                      <a:pt x="36" y="18758"/>
                      <a:pt x="95" y="18498"/>
                      <a:pt x="187" y="18029"/>
                    </a:cubicBezTo>
                    <a:cubicBezTo>
                      <a:pt x="281" y="17558"/>
                      <a:pt x="397" y="16872"/>
                      <a:pt x="530" y="16023"/>
                    </a:cubicBezTo>
                    <a:cubicBezTo>
                      <a:pt x="796" y="14326"/>
                      <a:pt x="1086" y="11969"/>
                      <a:pt x="1400" y="9369"/>
                    </a:cubicBezTo>
                    <a:cubicBezTo>
                      <a:pt x="1713" y="6770"/>
                      <a:pt x="2044" y="4423"/>
                      <a:pt x="2346" y="2735"/>
                    </a:cubicBezTo>
                    <a:cubicBezTo>
                      <a:pt x="2494" y="1890"/>
                      <a:pt x="2623" y="1208"/>
                      <a:pt x="2719" y="738"/>
                    </a:cubicBezTo>
                    <a:cubicBezTo>
                      <a:pt x="2812" y="267"/>
                      <a:pt x="2856" y="5"/>
                      <a:pt x="2837" y="1"/>
                    </a:cubicBezTo>
                    <a:cubicBezTo>
                      <a:pt x="2837" y="0"/>
                      <a:pt x="2837" y="0"/>
                      <a:pt x="2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427596" y="4261484"/>
                <a:ext cx="555591" cy="111121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4453" extrusionOk="0">
                    <a:moveTo>
                      <a:pt x="179" y="1"/>
                    </a:moveTo>
                    <a:cubicBezTo>
                      <a:pt x="62" y="1"/>
                      <a:pt x="0" y="4"/>
                      <a:pt x="0" y="12"/>
                    </a:cubicBezTo>
                    <a:cubicBezTo>
                      <a:pt x="0" y="21"/>
                      <a:pt x="78" y="35"/>
                      <a:pt x="229" y="54"/>
                    </a:cubicBezTo>
                    <a:cubicBezTo>
                      <a:pt x="410" y="73"/>
                      <a:pt x="626" y="93"/>
                      <a:pt x="887" y="120"/>
                    </a:cubicBezTo>
                    <a:cubicBezTo>
                      <a:pt x="1458" y="175"/>
                      <a:pt x="2283" y="252"/>
                      <a:pt x="3302" y="381"/>
                    </a:cubicBezTo>
                    <a:cubicBezTo>
                      <a:pt x="5337" y="623"/>
                      <a:pt x="8137" y="1059"/>
                      <a:pt x="11205" y="1677"/>
                    </a:cubicBezTo>
                    <a:cubicBezTo>
                      <a:pt x="14271" y="2301"/>
                      <a:pt x="17023" y="2984"/>
                      <a:pt x="18996" y="3539"/>
                    </a:cubicBezTo>
                    <a:cubicBezTo>
                      <a:pt x="19985" y="3809"/>
                      <a:pt x="20779" y="4051"/>
                      <a:pt x="21330" y="4215"/>
                    </a:cubicBezTo>
                    <a:cubicBezTo>
                      <a:pt x="21580" y="4288"/>
                      <a:pt x="21790" y="4350"/>
                      <a:pt x="21963" y="4402"/>
                    </a:cubicBezTo>
                    <a:cubicBezTo>
                      <a:pt x="22085" y="4434"/>
                      <a:pt x="22159" y="4452"/>
                      <a:pt x="22183" y="4452"/>
                    </a:cubicBezTo>
                    <a:cubicBezTo>
                      <a:pt x="22188" y="4452"/>
                      <a:pt x="22190" y="4451"/>
                      <a:pt x="22191" y="4450"/>
                    </a:cubicBezTo>
                    <a:cubicBezTo>
                      <a:pt x="22194" y="4441"/>
                      <a:pt x="22121" y="4408"/>
                      <a:pt x="21980" y="4352"/>
                    </a:cubicBezTo>
                    <a:cubicBezTo>
                      <a:pt x="21811" y="4288"/>
                      <a:pt x="21606" y="4211"/>
                      <a:pt x="21360" y="4120"/>
                    </a:cubicBezTo>
                    <a:cubicBezTo>
                      <a:pt x="20820" y="3926"/>
                      <a:pt x="20032" y="3658"/>
                      <a:pt x="19047" y="3363"/>
                    </a:cubicBezTo>
                    <a:cubicBezTo>
                      <a:pt x="17082" y="2763"/>
                      <a:pt x="14330" y="2049"/>
                      <a:pt x="11255" y="1424"/>
                    </a:cubicBezTo>
                    <a:cubicBezTo>
                      <a:pt x="8181" y="804"/>
                      <a:pt x="5368" y="396"/>
                      <a:pt x="3320" y="200"/>
                    </a:cubicBezTo>
                    <a:cubicBezTo>
                      <a:pt x="2299" y="93"/>
                      <a:pt x="1468" y="43"/>
                      <a:pt x="893" y="20"/>
                    </a:cubicBezTo>
                    <a:cubicBezTo>
                      <a:pt x="632" y="12"/>
                      <a:pt x="413" y="6"/>
                      <a:pt x="232" y="1"/>
                    </a:cubicBezTo>
                    <a:cubicBezTo>
                      <a:pt x="213" y="1"/>
                      <a:pt x="196" y="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1216535" y="4290058"/>
                <a:ext cx="292082" cy="69847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27884" extrusionOk="0">
                    <a:moveTo>
                      <a:pt x="11649" y="0"/>
                    </a:moveTo>
                    <a:cubicBezTo>
                      <a:pt x="11639" y="0"/>
                      <a:pt x="11587" y="92"/>
                      <a:pt x="11498" y="269"/>
                    </a:cubicBezTo>
                    <a:cubicBezTo>
                      <a:pt x="11398" y="474"/>
                      <a:pt x="11270" y="735"/>
                      <a:pt x="11110" y="1060"/>
                    </a:cubicBezTo>
                    <a:cubicBezTo>
                      <a:pt x="10775" y="1747"/>
                      <a:pt x="10316" y="2754"/>
                      <a:pt x="9763" y="4005"/>
                    </a:cubicBezTo>
                    <a:cubicBezTo>
                      <a:pt x="8655" y="6507"/>
                      <a:pt x="7231" y="10010"/>
                      <a:pt x="5709" y="13896"/>
                    </a:cubicBezTo>
                    <a:cubicBezTo>
                      <a:pt x="4186" y="17782"/>
                      <a:pt x="2791" y="21288"/>
                      <a:pt x="1727" y="23806"/>
                    </a:cubicBezTo>
                    <a:cubicBezTo>
                      <a:pt x="1201" y="25040"/>
                      <a:pt x="769" y="26050"/>
                      <a:pt x="456" y="26784"/>
                    </a:cubicBezTo>
                    <a:cubicBezTo>
                      <a:pt x="315" y="27115"/>
                      <a:pt x="201" y="27384"/>
                      <a:pt x="113" y="27594"/>
                    </a:cubicBezTo>
                    <a:cubicBezTo>
                      <a:pt x="36" y="27780"/>
                      <a:pt x="0" y="27880"/>
                      <a:pt x="8" y="27884"/>
                    </a:cubicBezTo>
                    <a:cubicBezTo>
                      <a:pt x="8" y="27884"/>
                      <a:pt x="8" y="27884"/>
                      <a:pt x="8" y="27884"/>
                    </a:cubicBezTo>
                    <a:cubicBezTo>
                      <a:pt x="19" y="27884"/>
                      <a:pt x="70" y="27791"/>
                      <a:pt x="159" y="27616"/>
                    </a:cubicBezTo>
                    <a:lnTo>
                      <a:pt x="547" y="26825"/>
                    </a:lnTo>
                    <a:cubicBezTo>
                      <a:pt x="882" y="26137"/>
                      <a:pt x="1343" y="25130"/>
                      <a:pt x="1895" y="23878"/>
                    </a:cubicBezTo>
                    <a:cubicBezTo>
                      <a:pt x="3003" y="21376"/>
                      <a:pt x="4427" y="17874"/>
                      <a:pt x="5949" y="13989"/>
                    </a:cubicBezTo>
                    <a:cubicBezTo>
                      <a:pt x="7470" y="10105"/>
                      <a:pt x="8867" y="6595"/>
                      <a:pt x="9930" y="4078"/>
                    </a:cubicBezTo>
                    <a:cubicBezTo>
                      <a:pt x="10458" y="2844"/>
                      <a:pt x="10888" y="1834"/>
                      <a:pt x="11202" y="1100"/>
                    </a:cubicBezTo>
                    <a:cubicBezTo>
                      <a:pt x="11342" y="770"/>
                      <a:pt x="11456" y="500"/>
                      <a:pt x="11545" y="290"/>
                    </a:cubicBezTo>
                    <a:cubicBezTo>
                      <a:pt x="11621" y="104"/>
                      <a:pt x="11657" y="4"/>
                      <a:pt x="11650" y="0"/>
                    </a:cubicBezTo>
                    <a:cubicBezTo>
                      <a:pt x="11650" y="0"/>
                      <a:pt x="11649" y="0"/>
                      <a:pt x="11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479980" y="4740892"/>
                <a:ext cx="736555" cy="247641"/>
              </a:xfrm>
              <a:custGeom>
                <a:avLst/>
                <a:gdLst/>
                <a:ahLst/>
                <a:cxnLst/>
                <a:rect l="l" t="t" r="r" b="b"/>
                <a:pathLst>
                  <a:path w="29433" h="9853" extrusionOk="0">
                    <a:moveTo>
                      <a:pt x="9" y="0"/>
                    </a:moveTo>
                    <a:cubicBezTo>
                      <a:pt x="5" y="0"/>
                      <a:pt x="3" y="1"/>
                      <a:pt x="3" y="2"/>
                    </a:cubicBezTo>
                    <a:cubicBezTo>
                      <a:pt x="1" y="11"/>
                      <a:pt x="102" y="51"/>
                      <a:pt x="296" y="121"/>
                    </a:cubicBezTo>
                    <a:lnTo>
                      <a:pt x="1152" y="412"/>
                    </a:lnTo>
                    <a:lnTo>
                      <a:pt x="4307" y="1463"/>
                    </a:lnTo>
                    <a:cubicBezTo>
                      <a:pt x="6969" y="2353"/>
                      <a:pt x="10631" y="3629"/>
                      <a:pt x="14673" y="5047"/>
                    </a:cubicBezTo>
                    <a:cubicBezTo>
                      <a:pt x="18715" y="6467"/>
                      <a:pt x="22391" y="7716"/>
                      <a:pt x="25069" y="8563"/>
                    </a:cubicBezTo>
                    <a:cubicBezTo>
                      <a:pt x="26408" y="8987"/>
                      <a:pt x="27495" y="9320"/>
                      <a:pt x="28250" y="9537"/>
                    </a:cubicBezTo>
                    <a:lnTo>
                      <a:pt x="29121" y="9782"/>
                    </a:lnTo>
                    <a:cubicBezTo>
                      <a:pt x="29296" y="9829"/>
                      <a:pt x="29399" y="9852"/>
                      <a:pt x="29424" y="9852"/>
                    </a:cubicBezTo>
                    <a:cubicBezTo>
                      <a:pt x="29427" y="9852"/>
                      <a:pt x="29429" y="9852"/>
                      <a:pt x="29430" y="9851"/>
                    </a:cubicBezTo>
                    <a:cubicBezTo>
                      <a:pt x="29432" y="9842"/>
                      <a:pt x="29331" y="9801"/>
                      <a:pt x="29135" y="9732"/>
                    </a:cubicBezTo>
                    <a:cubicBezTo>
                      <a:pt x="28915" y="9657"/>
                      <a:pt x="28631" y="9561"/>
                      <a:pt x="28280" y="9441"/>
                    </a:cubicBezTo>
                    <a:cubicBezTo>
                      <a:pt x="27505" y="9183"/>
                      <a:pt x="26435" y="8827"/>
                      <a:pt x="25126" y="8391"/>
                    </a:cubicBezTo>
                    <a:cubicBezTo>
                      <a:pt x="22464" y="7500"/>
                      <a:pt x="18802" y="6224"/>
                      <a:pt x="14759" y="4804"/>
                    </a:cubicBezTo>
                    <a:cubicBezTo>
                      <a:pt x="10714" y="3386"/>
                      <a:pt x="7042" y="2137"/>
                      <a:pt x="4364" y="1290"/>
                    </a:cubicBezTo>
                    <a:cubicBezTo>
                      <a:pt x="3024" y="867"/>
                      <a:pt x="1938" y="533"/>
                      <a:pt x="1183" y="317"/>
                    </a:cubicBezTo>
                    <a:lnTo>
                      <a:pt x="313" y="71"/>
                    </a:lnTo>
                    <a:cubicBezTo>
                      <a:pt x="139" y="25"/>
                      <a:pt x="35" y="0"/>
                      <a:pt x="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6" name="Google Shape;407;p30"/>
              <p:cNvSpPr>
                <a:spLocks/>
              </p:cNvSpPr>
              <p:nvPr/>
            </p:nvSpPr>
            <p:spPr bwMode="auto">
              <a:xfrm>
                <a:off x="1349981" y="4324035"/>
                <a:ext cx="189873" cy="375111"/>
              </a:xfrm>
              <a:custGeom>
                <a:avLst/>
                <a:gdLst>
                  <a:gd name="T0" fmla="*/ 4223 w 7579"/>
                  <a:gd name="T1" fmla="*/ 1 h 14973"/>
                  <a:gd name="T2" fmla="*/ 3734 w 7579"/>
                  <a:gd name="T3" fmla="*/ 65 h 14973"/>
                  <a:gd name="T4" fmla="*/ 1826 w 7579"/>
                  <a:gd name="T5" fmla="*/ 2109 h 14973"/>
                  <a:gd name="T6" fmla="*/ 16 w 7579"/>
                  <a:gd name="T7" fmla="*/ 10333 h 14973"/>
                  <a:gd name="T8" fmla="*/ 950 w 7579"/>
                  <a:gd name="T9" fmla="*/ 14124 h 14973"/>
                  <a:gd name="T10" fmla="*/ 949 w 7579"/>
                  <a:gd name="T11" fmla="*/ 14125 h 14973"/>
                  <a:gd name="T12" fmla="*/ 2625 w 7579"/>
                  <a:gd name="T13" fmla="*/ 14973 h 14973"/>
                  <a:gd name="T14" fmla="*/ 4602 w 7579"/>
                  <a:gd name="T15" fmla="*/ 14169 h 14973"/>
                  <a:gd name="T16" fmla="*/ 6119 w 7579"/>
                  <a:gd name="T17" fmla="*/ 10980 h 14973"/>
                  <a:gd name="T18" fmla="*/ 6993 w 7579"/>
                  <a:gd name="T19" fmla="*/ 2950 h 14973"/>
                  <a:gd name="T20" fmla="*/ 5948 w 7579"/>
                  <a:gd name="T21" fmla="*/ 779 h 14973"/>
                  <a:gd name="T22" fmla="*/ 4223 w 7579"/>
                  <a:gd name="T23" fmla="*/ 1 h 149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79"/>
                  <a:gd name="T37" fmla="*/ 0 h 14973"/>
                  <a:gd name="T38" fmla="*/ 7579 w 7579"/>
                  <a:gd name="T39" fmla="*/ 14973 h 149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79" h="14973" extrusionOk="0">
                    <a:moveTo>
                      <a:pt x="4223" y="1"/>
                    </a:moveTo>
                    <a:cubicBezTo>
                      <a:pt x="4059" y="1"/>
                      <a:pt x="3895" y="21"/>
                      <a:pt x="3734" y="65"/>
                    </a:cubicBezTo>
                    <a:cubicBezTo>
                      <a:pt x="2806" y="320"/>
                      <a:pt x="2235" y="1238"/>
                      <a:pt x="1826" y="2109"/>
                    </a:cubicBezTo>
                    <a:cubicBezTo>
                      <a:pt x="619" y="4681"/>
                      <a:pt x="1" y="7492"/>
                      <a:pt x="16" y="10333"/>
                    </a:cubicBezTo>
                    <a:cubicBezTo>
                      <a:pt x="24" y="11655"/>
                      <a:pt x="193" y="13040"/>
                      <a:pt x="950" y="14124"/>
                    </a:cubicBezTo>
                    <a:lnTo>
                      <a:pt x="949" y="14125"/>
                    </a:lnTo>
                    <a:cubicBezTo>
                      <a:pt x="1385" y="14735"/>
                      <a:pt x="2002" y="14973"/>
                      <a:pt x="2625" y="14973"/>
                    </a:cubicBezTo>
                    <a:cubicBezTo>
                      <a:pt x="3377" y="14973"/>
                      <a:pt x="4138" y="14626"/>
                      <a:pt x="4602" y="14169"/>
                    </a:cubicBezTo>
                    <a:cubicBezTo>
                      <a:pt x="5450" y="13333"/>
                      <a:pt x="5801" y="12128"/>
                      <a:pt x="6119" y="10980"/>
                    </a:cubicBezTo>
                    <a:cubicBezTo>
                      <a:pt x="6847" y="8358"/>
                      <a:pt x="7578" y="5607"/>
                      <a:pt x="6993" y="2950"/>
                    </a:cubicBezTo>
                    <a:cubicBezTo>
                      <a:pt x="6818" y="2154"/>
                      <a:pt x="6513" y="1363"/>
                      <a:pt x="5948" y="779"/>
                    </a:cubicBezTo>
                    <a:cubicBezTo>
                      <a:pt x="5499" y="313"/>
                      <a:pt x="4860" y="1"/>
                      <a:pt x="4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67" name="Google Shape;408;p30"/>
              <p:cNvSpPr>
                <a:spLocks/>
              </p:cNvSpPr>
              <p:nvPr/>
            </p:nvSpPr>
            <p:spPr bwMode="auto">
              <a:xfrm>
                <a:off x="1416948" y="4829156"/>
                <a:ext cx="258191" cy="158031"/>
              </a:xfrm>
              <a:custGeom>
                <a:avLst/>
                <a:gdLst>
                  <a:gd name="T0" fmla="*/ 5395 w 10306"/>
                  <a:gd name="T1" fmla="*/ 1 h 6308"/>
                  <a:gd name="T2" fmla="*/ 1902 w 10306"/>
                  <a:gd name="T3" fmla="*/ 799 h 6308"/>
                  <a:gd name="T4" fmla="*/ 172 w 10306"/>
                  <a:gd name="T5" fmla="*/ 3219 h 6308"/>
                  <a:gd name="T6" fmla="*/ 409 w 10306"/>
                  <a:gd name="T7" fmla="*/ 5411 h 6308"/>
                  <a:gd name="T8" fmla="*/ 1918 w 10306"/>
                  <a:gd name="T9" fmla="*/ 6308 h 6308"/>
                  <a:gd name="T10" fmla="*/ 2332 w 10306"/>
                  <a:gd name="T11" fmla="*/ 6244 h 6308"/>
                  <a:gd name="T12" fmla="*/ 4079 w 10306"/>
                  <a:gd name="T13" fmla="*/ 4765 h 6308"/>
                  <a:gd name="T14" fmla="*/ 6533 w 10306"/>
                  <a:gd name="T15" fmla="*/ 4139 h 6308"/>
                  <a:gd name="T16" fmla="*/ 8001 w 10306"/>
                  <a:gd name="T17" fmla="*/ 4169 h 6308"/>
                  <a:gd name="T18" fmla="*/ 8015 w 10306"/>
                  <a:gd name="T19" fmla="*/ 4169 h 6308"/>
                  <a:gd name="T20" fmla="*/ 9587 w 10306"/>
                  <a:gd name="T21" fmla="*/ 3749 h 6308"/>
                  <a:gd name="T22" fmla="*/ 9538 w 10306"/>
                  <a:gd name="T23" fmla="*/ 1231 h 6308"/>
                  <a:gd name="T24" fmla="*/ 7003 w 10306"/>
                  <a:gd name="T25" fmla="*/ 129 h 6308"/>
                  <a:gd name="T26" fmla="*/ 5395 w 10306"/>
                  <a:gd name="T27" fmla="*/ 1 h 63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06"/>
                  <a:gd name="T43" fmla="*/ 0 h 6308"/>
                  <a:gd name="T44" fmla="*/ 10306 w 10306"/>
                  <a:gd name="T45" fmla="*/ 6308 h 63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06" h="6308" extrusionOk="0">
                    <a:moveTo>
                      <a:pt x="5395" y="1"/>
                    </a:moveTo>
                    <a:cubicBezTo>
                      <a:pt x="4180" y="1"/>
                      <a:pt x="2973" y="233"/>
                      <a:pt x="1902" y="799"/>
                    </a:cubicBezTo>
                    <a:cubicBezTo>
                      <a:pt x="345" y="1622"/>
                      <a:pt x="172" y="3219"/>
                      <a:pt x="172" y="3219"/>
                    </a:cubicBezTo>
                    <a:cubicBezTo>
                      <a:pt x="1" y="3953"/>
                      <a:pt x="21" y="4765"/>
                      <a:pt x="409" y="5411"/>
                    </a:cubicBezTo>
                    <a:cubicBezTo>
                      <a:pt x="725" y="5935"/>
                      <a:pt x="1321" y="6308"/>
                      <a:pt x="1918" y="6308"/>
                    </a:cubicBezTo>
                    <a:cubicBezTo>
                      <a:pt x="2057" y="6308"/>
                      <a:pt x="2196" y="6288"/>
                      <a:pt x="2332" y="6244"/>
                    </a:cubicBezTo>
                    <a:cubicBezTo>
                      <a:pt x="3066" y="6009"/>
                      <a:pt x="3468" y="5234"/>
                      <a:pt x="4079" y="4765"/>
                    </a:cubicBezTo>
                    <a:cubicBezTo>
                      <a:pt x="4770" y="4234"/>
                      <a:pt x="5640" y="4139"/>
                      <a:pt x="6533" y="4139"/>
                    </a:cubicBezTo>
                    <a:cubicBezTo>
                      <a:pt x="7024" y="4139"/>
                      <a:pt x="7522" y="4168"/>
                      <a:pt x="8001" y="4169"/>
                    </a:cubicBezTo>
                    <a:cubicBezTo>
                      <a:pt x="8005" y="4169"/>
                      <a:pt x="8010" y="4169"/>
                      <a:pt x="8015" y="4169"/>
                    </a:cubicBezTo>
                    <a:cubicBezTo>
                      <a:pt x="8570" y="4169"/>
                      <a:pt x="9163" y="4106"/>
                      <a:pt x="9587" y="3749"/>
                    </a:cubicBezTo>
                    <a:cubicBezTo>
                      <a:pt x="10306" y="3145"/>
                      <a:pt x="10175" y="1921"/>
                      <a:pt x="9538" y="1231"/>
                    </a:cubicBezTo>
                    <a:cubicBezTo>
                      <a:pt x="8900" y="541"/>
                      <a:pt x="7931" y="273"/>
                      <a:pt x="7003" y="129"/>
                    </a:cubicBezTo>
                    <a:cubicBezTo>
                      <a:pt x="6473" y="46"/>
                      <a:pt x="5933" y="1"/>
                      <a:pt x="5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68" name="Google Shape;409;p30"/>
              <p:cNvSpPr>
                <a:spLocks/>
              </p:cNvSpPr>
              <p:nvPr/>
            </p:nvSpPr>
            <p:spPr bwMode="auto">
              <a:xfrm>
                <a:off x="1025114" y="4436924"/>
                <a:ext cx="313307" cy="308046"/>
              </a:xfrm>
              <a:custGeom>
                <a:avLst/>
                <a:gdLst>
                  <a:gd name="T0" fmla="*/ 2648 w 12506"/>
                  <a:gd name="T1" fmla="*/ 1 h 12296"/>
                  <a:gd name="T2" fmla="*/ 2306 w 12506"/>
                  <a:gd name="T3" fmla="*/ 18 h 12296"/>
                  <a:gd name="T4" fmla="*/ 498 w 12506"/>
                  <a:gd name="T5" fmla="*/ 1137 h 12296"/>
                  <a:gd name="T6" fmla="*/ 1033 w 12506"/>
                  <a:gd name="T7" fmla="*/ 4228 h 12296"/>
                  <a:gd name="T8" fmla="*/ 4245 w 12506"/>
                  <a:gd name="T9" fmla="*/ 9018 h 12296"/>
                  <a:gd name="T10" fmla="*/ 7754 w 12506"/>
                  <a:gd name="T11" fmla="*/ 11966 h 12296"/>
                  <a:gd name="T12" fmla="*/ 9453 w 12506"/>
                  <a:gd name="T13" fmla="*/ 12295 h 12296"/>
                  <a:gd name="T14" fmla="*/ 11405 w 12506"/>
                  <a:gd name="T15" fmla="*/ 11489 h 12296"/>
                  <a:gd name="T16" fmla="*/ 11405 w 12506"/>
                  <a:gd name="T17" fmla="*/ 11489 h 12296"/>
                  <a:gd name="T18" fmla="*/ 11326 w 12506"/>
                  <a:gd name="T19" fmla="*/ 11590 h 12296"/>
                  <a:gd name="T20" fmla="*/ 11428 w 12506"/>
                  <a:gd name="T21" fmla="*/ 11462 h 12296"/>
                  <a:gd name="T22" fmla="*/ 11428 w 12506"/>
                  <a:gd name="T23" fmla="*/ 11462 h 12296"/>
                  <a:gd name="T24" fmla="*/ 11463 w 12506"/>
                  <a:gd name="T25" fmla="*/ 11415 h 12296"/>
                  <a:gd name="T26" fmla="*/ 11463 w 12506"/>
                  <a:gd name="T27" fmla="*/ 11415 h 12296"/>
                  <a:gd name="T28" fmla="*/ 11442 w 12506"/>
                  <a:gd name="T29" fmla="*/ 11442 h 12296"/>
                  <a:gd name="T30" fmla="*/ 11442 w 12506"/>
                  <a:gd name="T31" fmla="*/ 11442 h 12296"/>
                  <a:gd name="T32" fmla="*/ 12050 w 12506"/>
                  <a:gd name="T33" fmla="*/ 7040 h 12296"/>
                  <a:gd name="T34" fmla="*/ 9322 w 12506"/>
                  <a:gd name="T35" fmla="*/ 3163 h 12296"/>
                  <a:gd name="T36" fmla="*/ 4476 w 12506"/>
                  <a:gd name="T37" fmla="*/ 365 h 12296"/>
                  <a:gd name="T38" fmla="*/ 2648 w 12506"/>
                  <a:gd name="T39" fmla="*/ 1 h 122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06"/>
                  <a:gd name="T61" fmla="*/ 0 h 12296"/>
                  <a:gd name="T62" fmla="*/ 12506 w 12506"/>
                  <a:gd name="T63" fmla="*/ 12296 h 1229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06" h="12296" extrusionOk="0">
                    <a:moveTo>
                      <a:pt x="2648" y="1"/>
                    </a:moveTo>
                    <a:cubicBezTo>
                      <a:pt x="2534" y="1"/>
                      <a:pt x="2420" y="6"/>
                      <a:pt x="2306" y="18"/>
                    </a:cubicBezTo>
                    <a:cubicBezTo>
                      <a:pt x="1572" y="95"/>
                      <a:pt x="834" y="478"/>
                      <a:pt x="498" y="1137"/>
                    </a:cubicBezTo>
                    <a:cubicBezTo>
                      <a:pt x="0" y="2108"/>
                      <a:pt x="498" y="3277"/>
                      <a:pt x="1033" y="4228"/>
                    </a:cubicBezTo>
                    <a:cubicBezTo>
                      <a:pt x="1977" y="5906"/>
                      <a:pt x="3051" y="7508"/>
                      <a:pt x="4245" y="9018"/>
                    </a:cubicBezTo>
                    <a:cubicBezTo>
                      <a:pt x="5205" y="10232"/>
                      <a:pt x="6304" y="11427"/>
                      <a:pt x="7754" y="11966"/>
                    </a:cubicBezTo>
                    <a:cubicBezTo>
                      <a:pt x="8329" y="12179"/>
                      <a:pt x="8912" y="12295"/>
                      <a:pt x="9453" y="12295"/>
                    </a:cubicBezTo>
                    <a:cubicBezTo>
                      <a:pt x="10244" y="12295"/>
                      <a:pt x="10946" y="12047"/>
                      <a:pt x="11405" y="11489"/>
                    </a:cubicBezTo>
                    <a:lnTo>
                      <a:pt x="11326" y="11590"/>
                    </a:lnTo>
                    <a:cubicBezTo>
                      <a:pt x="11361" y="11548"/>
                      <a:pt x="11395" y="11505"/>
                      <a:pt x="11428" y="11462"/>
                    </a:cubicBezTo>
                    <a:cubicBezTo>
                      <a:pt x="11440" y="11446"/>
                      <a:pt x="11452" y="11431"/>
                      <a:pt x="11463" y="11415"/>
                    </a:cubicBezTo>
                    <a:lnTo>
                      <a:pt x="11442" y="11442"/>
                    </a:lnTo>
                    <a:cubicBezTo>
                      <a:pt x="12359" y="10216"/>
                      <a:pt x="12505" y="8508"/>
                      <a:pt x="12050" y="7040"/>
                    </a:cubicBezTo>
                    <a:cubicBezTo>
                      <a:pt x="11577" y="5511"/>
                      <a:pt x="10527" y="4216"/>
                      <a:pt x="9322" y="3163"/>
                    </a:cubicBezTo>
                    <a:cubicBezTo>
                      <a:pt x="7904" y="1924"/>
                      <a:pt x="6258" y="974"/>
                      <a:pt x="4476" y="365"/>
                    </a:cubicBezTo>
                    <a:cubicBezTo>
                      <a:pt x="3886" y="165"/>
                      <a:pt x="3268" y="1"/>
                      <a:pt x="2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1376863" y="4875825"/>
                <a:ext cx="174614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12546" extrusionOk="0">
                    <a:moveTo>
                      <a:pt x="6813" y="1"/>
                    </a:moveTo>
                    <a:cubicBezTo>
                      <a:pt x="6708" y="1"/>
                      <a:pt x="6560" y="4"/>
                      <a:pt x="6371" y="11"/>
                    </a:cubicBezTo>
                    <a:cubicBezTo>
                      <a:pt x="5971" y="41"/>
                      <a:pt x="5384" y="149"/>
                      <a:pt x="4724" y="456"/>
                    </a:cubicBezTo>
                    <a:cubicBezTo>
                      <a:pt x="4061" y="759"/>
                      <a:pt x="3354" y="1301"/>
                      <a:pt x="2755" y="2053"/>
                    </a:cubicBezTo>
                    <a:cubicBezTo>
                      <a:pt x="2152" y="2801"/>
                      <a:pt x="1645" y="3734"/>
                      <a:pt x="1240" y="4756"/>
                    </a:cubicBezTo>
                    <a:cubicBezTo>
                      <a:pt x="849" y="5784"/>
                      <a:pt x="555" y="6788"/>
                      <a:pt x="377" y="7726"/>
                    </a:cubicBezTo>
                    <a:cubicBezTo>
                      <a:pt x="199" y="8662"/>
                      <a:pt x="122" y="9513"/>
                      <a:pt x="74" y="10227"/>
                    </a:cubicBezTo>
                    <a:cubicBezTo>
                      <a:pt x="27" y="10943"/>
                      <a:pt x="13" y="11522"/>
                      <a:pt x="6" y="11922"/>
                    </a:cubicBezTo>
                    <a:cubicBezTo>
                      <a:pt x="1" y="12322"/>
                      <a:pt x="7" y="12546"/>
                      <a:pt x="25" y="12546"/>
                    </a:cubicBezTo>
                    <a:cubicBezTo>
                      <a:pt x="42" y="12546"/>
                      <a:pt x="70" y="12326"/>
                      <a:pt x="105" y="11927"/>
                    </a:cubicBezTo>
                    <a:cubicBezTo>
                      <a:pt x="144" y="11478"/>
                      <a:pt x="194" y="10914"/>
                      <a:pt x="252" y="10243"/>
                    </a:cubicBezTo>
                    <a:cubicBezTo>
                      <a:pt x="324" y="9534"/>
                      <a:pt x="419" y="8691"/>
                      <a:pt x="607" y="7771"/>
                    </a:cubicBezTo>
                    <a:cubicBezTo>
                      <a:pt x="795" y="6851"/>
                      <a:pt x="1092" y="5859"/>
                      <a:pt x="1476" y="4849"/>
                    </a:cubicBezTo>
                    <a:cubicBezTo>
                      <a:pt x="1874" y="3846"/>
                      <a:pt x="2364" y="2932"/>
                      <a:pt x="2939" y="2199"/>
                    </a:cubicBezTo>
                    <a:cubicBezTo>
                      <a:pt x="3509" y="1463"/>
                      <a:pt x="4175" y="929"/>
                      <a:pt x="4803" y="618"/>
                    </a:cubicBezTo>
                    <a:cubicBezTo>
                      <a:pt x="5300" y="365"/>
                      <a:pt x="5833" y="194"/>
                      <a:pt x="6383" y="109"/>
                    </a:cubicBezTo>
                    <a:cubicBezTo>
                      <a:pt x="6775" y="65"/>
                      <a:pt x="6996" y="32"/>
                      <a:pt x="6996" y="15"/>
                    </a:cubicBezTo>
                    <a:cubicBezTo>
                      <a:pt x="6996" y="5"/>
                      <a:pt x="6933" y="1"/>
                      <a:pt x="6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1375275" y="4459915"/>
                <a:ext cx="76195" cy="698475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7843" extrusionOk="0">
                    <a:moveTo>
                      <a:pt x="3059" y="1"/>
                    </a:moveTo>
                    <a:cubicBezTo>
                      <a:pt x="3049" y="1"/>
                      <a:pt x="3016" y="94"/>
                      <a:pt x="2961" y="270"/>
                    </a:cubicBezTo>
                    <a:cubicBezTo>
                      <a:pt x="2902" y="475"/>
                      <a:pt x="2825" y="737"/>
                      <a:pt x="2732" y="1055"/>
                    </a:cubicBezTo>
                    <a:cubicBezTo>
                      <a:pt x="2629" y="1397"/>
                      <a:pt x="2526" y="1819"/>
                      <a:pt x="2407" y="2310"/>
                    </a:cubicBezTo>
                    <a:cubicBezTo>
                      <a:pt x="2283" y="2800"/>
                      <a:pt x="2154" y="3361"/>
                      <a:pt x="2027" y="3985"/>
                    </a:cubicBezTo>
                    <a:cubicBezTo>
                      <a:pt x="1491" y="6472"/>
                      <a:pt x="932" y="9946"/>
                      <a:pt x="543" y="13809"/>
                    </a:cubicBezTo>
                    <a:cubicBezTo>
                      <a:pt x="157" y="17671"/>
                      <a:pt x="0" y="21186"/>
                      <a:pt x="8" y="23730"/>
                    </a:cubicBezTo>
                    <a:cubicBezTo>
                      <a:pt x="6" y="25002"/>
                      <a:pt x="43" y="26032"/>
                      <a:pt x="82" y="26741"/>
                    </a:cubicBezTo>
                    <a:cubicBezTo>
                      <a:pt x="106" y="27073"/>
                      <a:pt x="124" y="27343"/>
                      <a:pt x="140" y="27559"/>
                    </a:cubicBezTo>
                    <a:cubicBezTo>
                      <a:pt x="155" y="27744"/>
                      <a:pt x="167" y="27842"/>
                      <a:pt x="176" y="27842"/>
                    </a:cubicBezTo>
                    <a:cubicBezTo>
                      <a:pt x="185" y="27842"/>
                      <a:pt x="190" y="27743"/>
                      <a:pt x="190" y="27555"/>
                    </a:cubicBezTo>
                    <a:cubicBezTo>
                      <a:pt x="188" y="27341"/>
                      <a:pt x="184" y="27070"/>
                      <a:pt x="180" y="26738"/>
                    </a:cubicBezTo>
                    <a:cubicBezTo>
                      <a:pt x="172" y="26028"/>
                      <a:pt x="162" y="25000"/>
                      <a:pt x="188" y="23731"/>
                    </a:cubicBezTo>
                    <a:cubicBezTo>
                      <a:pt x="225" y="21194"/>
                      <a:pt x="411" y="17688"/>
                      <a:pt x="796" y="13835"/>
                    </a:cubicBezTo>
                    <a:cubicBezTo>
                      <a:pt x="1184" y="9979"/>
                      <a:pt x="1713" y="6510"/>
                      <a:pt x="2203" y="4020"/>
                    </a:cubicBezTo>
                    <a:cubicBezTo>
                      <a:pt x="2318" y="3396"/>
                      <a:pt x="2435" y="2833"/>
                      <a:pt x="2546" y="2342"/>
                    </a:cubicBezTo>
                    <a:cubicBezTo>
                      <a:pt x="2651" y="1849"/>
                      <a:pt x="2740" y="1424"/>
                      <a:pt x="2828" y="1080"/>
                    </a:cubicBezTo>
                    <a:lnTo>
                      <a:pt x="3012" y="283"/>
                    </a:lnTo>
                    <a:cubicBezTo>
                      <a:pt x="3050" y="100"/>
                      <a:pt x="3067" y="3"/>
                      <a:pt x="3059" y="1"/>
                    </a:cubicBezTo>
                    <a:cubicBezTo>
                      <a:pt x="3059" y="1"/>
                      <a:pt x="3059" y="1"/>
                      <a:pt x="30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1146689" y="4515475"/>
                <a:ext cx="231761" cy="473058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18877" extrusionOk="0">
                    <a:moveTo>
                      <a:pt x="44" y="1"/>
                    </a:moveTo>
                    <a:cubicBezTo>
                      <a:pt x="42" y="1"/>
                      <a:pt x="41" y="1"/>
                      <a:pt x="41" y="2"/>
                    </a:cubicBezTo>
                    <a:cubicBezTo>
                      <a:pt x="0" y="56"/>
                      <a:pt x="1067" y="671"/>
                      <a:pt x="2420" y="2081"/>
                    </a:cubicBezTo>
                    <a:cubicBezTo>
                      <a:pt x="3767" y="3490"/>
                      <a:pt x="5334" y="5729"/>
                      <a:pt x="6520" y="8470"/>
                    </a:cubicBezTo>
                    <a:cubicBezTo>
                      <a:pt x="7127" y="9832"/>
                      <a:pt x="7613" y="11171"/>
                      <a:pt x="7977" y="12412"/>
                    </a:cubicBezTo>
                    <a:cubicBezTo>
                      <a:pt x="8359" y="13648"/>
                      <a:pt x="8615" y="14786"/>
                      <a:pt x="8811" y="15744"/>
                    </a:cubicBezTo>
                    <a:cubicBezTo>
                      <a:pt x="8997" y="16705"/>
                      <a:pt x="9107" y="17490"/>
                      <a:pt x="9174" y="18033"/>
                    </a:cubicBezTo>
                    <a:cubicBezTo>
                      <a:pt x="9230" y="18574"/>
                      <a:pt x="9268" y="18876"/>
                      <a:pt x="9286" y="18876"/>
                    </a:cubicBezTo>
                    <a:cubicBezTo>
                      <a:pt x="9286" y="18876"/>
                      <a:pt x="9286" y="18876"/>
                      <a:pt x="9286" y="18876"/>
                    </a:cubicBezTo>
                    <a:cubicBezTo>
                      <a:pt x="9303" y="18876"/>
                      <a:pt x="9298" y="18572"/>
                      <a:pt x="9272" y="18023"/>
                    </a:cubicBezTo>
                    <a:cubicBezTo>
                      <a:pt x="9235" y="17473"/>
                      <a:pt x="9153" y="16680"/>
                      <a:pt x="8988" y="15710"/>
                    </a:cubicBezTo>
                    <a:cubicBezTo>
                      <a:pt x="8815" y="14741"/>
                      <a:pt x="8575" y="13592"/>
                      <a:pt x="8203" y="12343"/>
                    </a:cubicBezTo>
                    <a:cubicBezTo>
                      <a:pt x="7849" y="11091"/>
                      <a:pt x="7365" y="9740"/>
                      <a:pt x="6754" y="8366"/>
                    </a:cubicBezTo>
                    <a:cubicBezTo>
                      <a:pt x="5557" y="5602"/>
                      <a:pt x="3946" y="3347"/>
                      <a:pt x="2549" y="1955"/>
                    </a:cubicBezTo>
                    <a:cubicBezTo>
                      <a:pt x="2221" y="1586"/>
                      <a:pt x="1857" y="1320"/>
                      <a:pt x="1566" y="1059"/>
                    </a:cubicBezTo>
                    <a:cubicBezTo>
                      <a:pt x="1414" y="934"/>
                      <a:pt x="1281" y="809"/>
                      <a:pt x="1146" y="710"/>
                    </a:cubicBezTo>
                    <a:lnTo>
                      <a:pt x="765" y="454"/>
                    </a:lnTo>
                    <a:cubicBezTo>
                      <a:pt x="327" y="161"/>
                      <a:pt x="74" y="1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2" name="Google Shape;413;p30"/>
            <p:cNvGrpSpPr>
              <a:grpSpLocks/>
            </p:cNvGrpSpPr>
            <p:nvPr/>
          </p:nvGrpSpPr>
          <p:grpSpPr bwMode="auto">
            <a:xfrm>
              <a:off x="5849049" y="2652711"/>
              <a:ext cx="2216325" cy="2594575"/>
              <a:chOff x="5315649" y="2652711"/>
              <a:chExt cx="2216325" cy="2594575"/>
            </a:xfrm>
          </p:grpSpPr>
          <p:sp>
            <p:nvSpPr>
              <p:cNvPr id="29720" name="Google Shape;414;p30"/>
              <p:cNvSpPr>
                <a:spLocks/>
              </p:cNvSpPr>
              <p:nvPr/>
            </p:nvSpPr>
            <p:spPr bwMode="auto">
              <a:xfrm>
                <a:off x="6455475" y="2870838"/>
                <a:ext cx="120400" cy="120450"/>
              </a:xfrm>
              <a:custGeom>
                <a:avLst/>
                <a:gdLst>
                  <a:gd name="T0" fmla="*/ 2309 w 4816"/>
                  <a:gd name="T1" fmla="*/ 0 h 4818"/>
                  <a:gd name="T2" fmla="*/ 2020 w 4816"/>
                  <a:gd name="T3" fmla="*/ 586 h 4818"/>
                  <a:gd name="T4" fmla="*/ 560 w 4816"/>
                  <a:gd name="T5" fmla="*/ 2171 h 4818"/>
                  <a:gd name="T6" fmla="*/ 0 w 4816"/>
                  <a:gd name="T7" fmla="*/ 2508 h 4818"/>
                  <a:gd name="T8" fmla="*/ 586 w 4816"/>
                  <a:gd name="T9" fmla="*/ 2798 h 4818"/>
                  <a:gd name="T10" fmla="*/ 2171 w 4816"/>
                  <a:gd name="T11" fmla="*/ 4257 h 4818"/>
                  <a:gd name="T12" fmla="*/ 2508 w 4816"/>
                  <a:gd name="T13" fmla="*/ 4817 h 4818"/>
                  <a:gd name="T14" fmla="*/ 2798 w 4816"/>
                  <a:gd name="T15" fmla="*/ 4231 h 4818"/>
                  <a:gd name="T16" fmla="*/ 4257 w 4816"/>
                  <a:gd name="T17" fmla="*/ 2646 h 4818"/>
                  <a:gd name="T18" fmla="*/ 4816 w 4816"/>
                  <a:gd name="T19" fmla="*/ 2310 h 4818"/>
                  <a:gd name="T20" fmla="*/ 4231 w 4816"/>
                  <a:gd name="T21" fmla="*/ 2020 h 4818"/>
                  <a:gd name="T22" fmla="*/ 2646 w 4816"/>
                  <a:gd name="T23" fmla="*/ 561 h 4818"/>
                  <a:gd name="T24" fmla="*/ 2309 w 4816"/>
                  <a:gd name="T25" fmla="*/ 0 h 48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16"/>
                  <a:gd name="T40" fmla="*/ 0 h 4818"/>
                  <a:gd name="T41" fmla="*/ 4816 w 4816"/>
                  <a:gd name="T42" fmla="*/ 4818 h 48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16" h="4818" extrusionOk="0">
                    <a:moveTo>
                      <a:pt x="2309" y="0"/>
                    </a:moveTo>
                    <a:lnTo>
                      <a:pt x="2020" y="586"/>
                    </a:lnTo>
                    <a:cubicBezTo>
                      <a:pt x="1695" y="1243"/>
                      <a:pt x="1188" y="1793"/>
                      <a:pt x="560" y="2171"/>
                    </a:cubicBezTo>
                    <a:lnTo>
                      <a:pt x="0" y="2508"/>
                    </a:lnTo>
                    <a:lnTo>
                      <a:pt x="586" y="2798"/>
                    </a:lnTo>
                    <a:cubicBezTo>
                      <a:pt x="1243" y="3122"/>
                      <a:pt x="1793" y="3629"/>
                      <a:pt x="2171" y="4257"/>
                    </a:cubicBezTo>
                    <a:lnTo>
                      <a:pt x="2508" y="4817"/>
                    </a:lnTo>
                    <a:lnTo>
                      <a:pt x="2798" y="4231"/>
                    </a:lnTo>
                    <a:cubicBezTo>
                      <a:pt x="3122" y="3574"/>
                      <a:pt x="3628" y="3024"/>
                      <a:pt x="4257" y="2646"/>
                    </a:cubicBezTo>
                    <a:lnTo>
                      <a:pt x="4816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6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6288257" y="2653403"/>
                <a:ext cx="677821" cy="574655"/>
              </a:xfrm>
              <a:custGeom>
                <a:avLst/>
                <a:gdLst/>
                <a:ahLst/>
                <a:cxnLst/>
                <a:rect l="l" t="t" r="r" b="b"/>
                <a:pathLst>
                  <a:path w="27099" h="23014" extrusionOk="0">
                    <a:moveTo>
                      <a:pt x="7844" y="0"/>
                    </a:moveTo>
                    <a:cubicBezTo>
                      <a:pt x="5753" y="0"/>
                      <a:pt x="3675" y="710"/>
                      <a:pt x="2330" y="2275"/>
                    </a:cubicBezTo>
                    <a:cubicBezTo>
                      <a:pt x="1009" y="3814"/>
                      <a:pt x="576" y="5908"/>
                      <a:pt x="278" y="7913"/>
                    </a:cubicBezTo>
                    <a:cubicBezTo>
                      <a:pt x="124" y="8951"/>
                      <a:pt x="1" y="10055"/>
                      <a:pt x="432" y="11012"/>
                    </a:cubicBezTo>
                    <a:cubicBezTo>
                      <a:pt x="892" y="12030"/>
                      <a:pt x="2005" y="12686"/>
                      <a:pt x="3111" y="12686"/>
                    </a:cubicBezTo>
                    <a:cubicBezTo>
                      <a:pt x="3382" y="12686"/>
                      <a:pt x="3653" y="12646"/>
                      <a:pt x="3914" y="12563"/>
                    </a:cubicBezTo>
                    <a:lnTo>
                      <a:pt x="25937" y="23014"/>
                    </a:lnTo>
                    <a:cubicBezTo>
                      <a:pt x="25937" y="18827"/>
                      <a:pt x="27098" y="14620"/>
                      <a:pt x="27032" y="12044"/>
                    </a:cubicBezTo>
                    <a:cubicBezTo>
                      <a:pt x="26967" y="9470"/>
                      <a:pt x="25335" y="6756"/>
                      <a:pt x="22800" y="6300"/>
                    </a:cubicBezTo>
                    <a:cubicBezTo>
                      <a:pt x="21910" y="6140"/>
                      <a:pt x="20979" y="6262"/>
                      <a:pt x="20103" y="6043"/>
                    </a:cubicBezTo>
                    <a:cubicBezTo>
                      <a:pt x="19065" y="5784"/>
                      <a:pt x="18207" y="5077"/>
                      <a:pt x="17375" y="4407"/>
                    </a:cubicBezTo>
                    <a:cubicBezTo>
                      <a:pt x="15183" y="2643"/>
                      <a:pt x="12824" y="951"/>
                      <a:pt x="10093" y="275"/>
                    </a:cubicBezTo>
                    <a:cubicBezTo>
                      <a:pt x="9365" y="94"/>
                      <a:pt x="8604" y="0"/>
                      <a:pt x="78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6334291" y="2866121"/>
                <a:ext cx="569878" cy="1027076"/>
              </a:xfrm>
              <a:custGeom>
                <a:avLst/>
                <a:gdLst/>
                <a:ahLst/>
                <a:cxnLst/>
                <a:rect l="l" t="t" r="r" b="b"/>
                <a:pathLst>
                  <a:path w="22804" h="41096" extrusionOk="0">
                    <a:moveTo>
                      <a:pt x="9239" y="1"/>
                    </a:moveTo>
                    <a:cubicBezTo>
                      <a:pt x="6464" y="1"/>
                      <a:pt x="3673" y="556"/>
                      <a:pt x="1037" y="1689"/>
                    </a:cubicBezTo>
                    <a:cubicBezTo>
                      <a:pt x="1037" y="1689"/>
                      <a:pt x="1" y="15419"/>
                      <a:pt x="74" y="21397"/>
                    </a:cubicBezTo>
                    <a:cubicBezTo>
                      <a:pt x="148" y="27376"/>
                      <a:pt x="6128" y="28305"/>
                      <a:pt x="6128" y="28305"/>
                    </a:cubicBezTo>
                    <a:cubicBezTo>
                      <a:pt x="6128" y="28305"/>
                      <a:pt x="5271" y="38692"/>
                      <a:pt x="5361" y="40369"/>
                    </a:cubicBezTo>
                    <a:lnTo>
                      <a:pt x="21183" y="41096"/>
                    </a:lnTo>
                    <a:lnTo>
                      <a:pt x="22803" y="4996"/>
                    </a:lnTo>
                    <a:lnTo>
                      <a:pt x="21917" y="4314"/>
                    </a:lnTo>
                    <a:cubicBezTo>
                      <a:pt x="18221" y="1469"/>
                      <a:pt x="13751" y="1"/>
                      <a:pt x="9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6488270" y="3516973"/>
                <a:ext cx="193663" cy="95247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3812" extrusionOk="0">
                    <a:moveTo>
                      <a:pt x="7809" y="1"/>
                    </a:moveTo>
                    <a:lnTo>
                      <a:pt x="7809" y="1"/>
                    </a:lnTo>
                    <a:cubicBezTo>
                      <a:pt x="4580" y="2029"/>
                      <a:pt x="1505" y="2227"/>
                      <a:pt x="423" y="2227"/>
                    </a:cubicBezTo>
                    <a:cubicBezTo>
                      <a:pt x="160" y="2227"/>
                      <a:pt x="14" y="2216"/>
                      <a:pt x="14" y="2216"/>
                    </a:cubicBezTo>
                    <a:lnTo>
                      <a:pt x="0" y="3765"/>
                    </a:lnTo>
                    <a:cubicBezTo>
                      <a:pt x="352" y="3797"/>
                      <a:pt x="689" y="3812"/>
                      <a:pt x="1013" y="3812"/>
                    </a:cubicBezTo>
                    <a:cubicBezTo>
                      <a:pt x="6177" y="3812"/>
                      <a:pt x="7808" y="1"/>
                      <a:pt x="7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4" name="Google Shape;418;p30"/>
              <p:cNvSpPr>
                <a:spLocks/>
              </p:cNvSpPr>
              <p:nvPr/>
            </p:nvSpPr>
            <p:spPr bwMode="auto">
              <a:xfrm>
                <a:off x="6881249" y="3141186"/>
                <a:ext cx="107450" cy="156050"/>
              </a:xfrm>
              <a:custGeom>
                <a:avLst/>
                <a:gdLst>
                  <a:gd name="T0" fmla="*/ 1556 w 4298"/>
                  <a:gd name="T1" fmla="*/ 0 h 6242"/>
                  <a:gd name="T2" fmla="*/ 237 w 4298"/>
                  <a:gd name="T3" fmla="*/ 188 h 6242"/>
                  <a:gd name="T4" fmla="*/ 4 w 4298"/>
                  <a:gd name="T5" fmla="*/ 6057 h 6242"/>
                  <a:gd name="T6" fmla="*/ 1143 w 4298"/>
                  <a:gd name="T7" fmla="*/ 6241 h 6242"/>
                  <a:gd name="T8" fmla="*/ 4216 w 4298"/>
                  <a:gd name="T9" fmla="*/ 3061 h 6242"/>
                  <a:gd name="T10" fmla="*/ 1556 w 4298"/>
                  <a:gd name="T11" fmla="*/ 0 h 6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98"/>
                  <a:gd name="T19" fmla="*/ 0 h 6242"/>
                  <a:gd name="T20" fmla="*/ 4298 w 4298"/>
                  <a:gd name="T21" fmla="*/ 6242 h 6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98" h="6242" extrusionOk="0">
                    <a:moveTo>
                      <a:pt x="1556" y="0"/>
                    </a:moveTo>
                    <a:cubicBezTo>
                      <a:pt x="852" y="0"/>
                      <a:pt x="275" y="172"/>
                      <a:pt x="237" y="188"/>
                    </a:cubicBezTo>
                    <a:cubicBezTo>
                      <a:pt x="237" y="188"/>
                      <a:pt x="1" y="5939"/>
                      <a:pt x="4" y="6057"/>
                    </a:cubicBezTo>
                    <a:cubicBezTo>
                      <a:pt x="5" y="6098"/>
                      <a:pt x="496" y="6241"/>
                      <a:pt x="1143" y="6241"/>
                    </a:cubicBezTo>
                    <a:cubicBezTo>
                      <a:pt x="2361" y="6241"/>
                      <a:pt x="4130" y="5731"/>
                      <a:pt x="4216" y="3061"/>
                    </a:cubicBezTo>
                    <a:cubicBezTo>
                      <a:pt x="4298" y="492"/>
                      <a:pt x="2746" y="0"/>
                      <a:pt x="155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6912106" y="3175672"/>
                <a:ext cx="49210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3566" extrusionOk="0">
                    <a:moveTo>
                      <a:pt x="866" y="0"/>
                    </a:moveTo>
                    <a:cubicBezTo>
                      <a:pt x="746" y="0"/>
                      <a:pt x="635" y="35"/>
                      <a:pt x="554" y="98"/>
                    </a:cubicBezTo>
                    <a:cubicBezTo>
                      <a:pt x="471" y="159"/>
                      <a:pt x="411" y="248"/>
                      <a:pt x="385" y="349"/>
                    </a:cubicBezTo>
                    <a:cubicBezTo>
                      <a:pt x="349" y="507"/>
                      <a:pt x="413" y="588"/>
                      <a:pt x="430" y="588"/>
                    </a:cubicBezTo>
                    <a:cubicBezTo>
                      <a:pt x="431" y="588"/>
                      <a:pt x="432" y="588"/>
                      <a:pt x="432" y="588"/>
                    </a:cubicBezTo>
                    <a:cubicBezTo>
                      <a:pt x="454" y="581"/>
                      <a:pt x="431" y="499"/>
                      <a:pt x="489" y="386"/>
                    </a:cubicBezTo>
                    <a:cubicBezTo>
                      <a:pt x="533" y="293"/>
                      <a:pt x="649" y="191"/>
                      <a:pt x="809" y="191"/>
                    </a:cubicBezTo>
                    <a:cubicBezTo>
                      <a:pt x="842" y="191"/>
                      <a:pt x="878" y="195"/>
                      <a:pt x="915" y="205"/>
                    </a:cubicBezTo>
                    <a:cubicBezTo>
                      <a:pt x="1131" y="250"/>
                      <a:pt x="1318" y="465"/>
                      <a:pt x="1433" y="768"/>
                    </a:cubicBezTo>
                    <a:cubicBezTo>
                      <a:pt x="1564" y="1093"/>
                      <a:pt x="1621" y="1443"/>
                      <a:pt x="1600" y="1794"/>
                    </a:cubicBezTo>
                    <a:cubicBezTo>
                      <a:pt x="1557" y="2530"/>
                      <a:pt x="1172" y="3204"/>
                      <a:pt x="735" y="3349"/>
                    </a:cubicBezTo>
                    <a:cubicBezTo>
                      <a:pt x="653" y="3376"/>
                      <a:pt x="574" y="3387"/>
                      <a:pt x="501" y="3387"/>
                    </a:cubicBezTo>
                    <a:cubicBezTo>
                      <a:pt x="380" y="3387"/>
                      <a:pt x="275" y="3357"/>
                      <a:pt x="203" y="3321"/>
                    </a:cubicBezTo>
                    <a:cubicBezTo>
                      <a:pt x="95" y="3267"/>
                      <a:pt x="42" y="3208"/>
                      <a:pt x="20" y="3208"/>
                    </a:cubicBezTo>
                    <a:cubicBezTo>
                      <a:pt x="18" y="3208"/>
                      <a:pt x="16" y="3209"/>
                      <a:pt x="15" y="3210"/>
                    </a:cubicBezTo>
                    <a:cubicBezTo>
                      <a:pt x="1" y="3217"/>
                      <a:pt x="18" y="3309"/>
                      <a:pt x="142" y="3415"/>
                    </a:cubicBezTo>
                    <a:cubicBezTo>
                      <a:pt x="235" y="3491"/>
                      <a:pt x="397" y="3565"/>
                      <a:pt x="599" y="3565"/>
                    </a:cubicBezTo>
                    <a:cubicBezTo>
                      <a:pt x="659" y="3565"/>
                      <a:pt x="723" y="3558"/>
                      <a:pt x="791" y="3543"/>
                    </a:cubicBezTo>
                    <a:cubicBezTo>
                      <a:pt x="1386" y="3391"/>
                      <a:pt x="1833" y="2633"/>
                      <a:pt x="1885" y="1810"/>
                    </a:cubicBezTo>
                    <a:cubicBezTo>
                      <a:pt x="1910" y="1394"/>
                      <a:pt x="1827" y="992"/>
                      <a:pt x="1675" y="663"/>
                    </a:cubicBezTo>
                    <a:cubicBezTo>
                      <a:pt x="1540" y="337"/>
                      <a:pt x="1265" y="38"/>
                      <a:pt x="951" y="6"/>
                    </a:cubicBezTo>
                    <a:cubicBezTo>
                      <a:pt x="922" y="2"/>
                      <a:pt x="894" y="0"/>
                      <a:pt x="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6" name="Google Shape;420;p30"/>
              <p:cNvSpPr>
                <a:spLocks/>
              </p:cNvSpPr>
              <p:nvPr/>
            </p:nvSpPr>
            <p:spPr bwMode="auto">
              <a:xfrm>
                <a:off x="6393999" y="3123361"/>
                <a:ext cx="43425" cy="40875"/>
              </a:xfrm>
              <a:custGeom>
                <a:avLst/>
                <a:gdLst>
                  <a:gd name="T0" fmla="*/ 850 w 1737"/>
                  <a:gd name="T1" fmla="*/ 0 h 1635"/>
                  <a:gd name="T2" fmla="*/ 16 w 1737"/>
                  <a:gd name="T3" fmla="*/ 772 h 1635"/>
                  <a:gd name="T4" fmla="*/ 840 w 1737"/>
                  <a:gd name="T5" fmla="*/ 1633 h 1635"/>
                  <a:gd name="T6" fmla="*/ 889 w 1737"/>
                  <a:gd name="T7" fmla="*/ 1635 h 1635"/>
                  <a:gd name="T8" fmla="*/ 1720 w 1737"/>
                  <a:gd name="T9" fmla="*/ 864 h 1635"/>
                  <a:gd name="T10" fmla="*/ 898 w 1737"/>
                  <a:gd name="T11" fmla="*/ 2 h 1635"/>
                  <a:gd name="T12" fmla="*/ 850 w 1737"/>
                  <a:gd name="T13" fmla="*/ 0 h 1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7"/>
                  <a:gd name="T22" fmla="*/ 0 h 1635"/>
                  <a:gd name="T23" fmla="*/ 1737 w 1737"/>
                  <a:gd name="T24" fmla="*/ 1635 h 1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7" h="1635" extrusionOk="0">
                    <a:moveTo>
                      <a:pt x="850" y="0"/>
                    </a:moveTo>
                    <a:cubicBezTo>
                      <a:pt x="401" y="0"/>
                      <a:pt x="32" y="337"/>
                      <a:pt x="16" y="772"/>
                    </a:cubicBezTo>
                    <a:cubicBezTo>
                      <a:pt x="1" y="1223"/>
                      <a:pt x="369" y="1608"/>
                      <a:pt x="840" y="1633"/>
                    </a:cubicBezTo>
                    <a:cubicBezTo>
                      <a:pt x="856" y="1634"/>
                      <a:pt x="873" y="1635"/>
                      <a:pt x="889" y="1635"/>
                    </a:cubicBezTo>
                    <a:cubicBezTo>
                      <a:pt x="1338" y="1635"/>
                      <a:pt x="1705" y="1299"/>
                      <a:pt x="1720" y="864"/>
                    </a:cubicBezTo>
                    <a:cubicBezTo>
                      <a:pt x="1737" y="413"/>
                      <a:pt x="1368" y="27"/>
                      <a:pt x="898" y="2"/>
                    </a:cubicBezTo>
                    <a:cubicBezTo>
                      <a:pt x="882" y="1"/>
                      <a:pt x="866" y="0"/>
                      <a:pt x="8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27" name="Google Shape;421;p30"/>
              <p:cNvSpPr>
                <a:spLocks/>
              </p:cNvSpPr>
              <p:nvPr/>
            </p:nvSpPr>
            <p:spPr bwMode="auto">
              <a:xfrm>
                <a:off x="6388424" y="3096211"/>
                <a:ext cx="86625" cy="22900"/>
              </a:xfrm>
              <a:custGeom>
                <a:avLst/>
                <a:gdLst>
                  <a:gd name="T0" fmla="*/ 1718 w 3465"/>
                  <a:gd name="T1" fmla="*/ 1 h 916"/>
                  <a:gd name="T2" fmla="*/ 1709 w 3465"/>
                  <a:gd name="T3" fmla="*/ 1 h 916"/>
                  <a:gd name="T4" fmla="*/ 379 w 3465"/>
                  <a:gd name="T5" fmla="*/ 431 h 916"/>
                  <a:gd name="T6" fmla="*/ 53 w 3465"/>
                  <a:gd name="T7" fmla="*/ 899 h 916"/>
                  <a:gd name="T8" fmla="*/ 103 w 3465"/>
                  <a:gd name="T9" fmla="*/ 915 h 916"/>
                  <a:gd name="T10" fmla="*/ 1718 w 3465"/>
                  <a:gd name="T11" fmla="*/ 533 h 916"/>
                  <a:gd name="T12" fmla="*/ 1725 w 3465"/>
                  <a:gd name="T13" fmla="*/ 533 h 916"/>
                  <a:gd name="T14" fmla="*/ 1753 w 3465"/>
                  <a:gd name="T15" fmla="*/ 533 h 916"/>
                  <a:gd name="T16" fmla="*/ 3365 w 3465"/>
                  <a:gd name="T17" fmla="*/ 900 h 916"/>
                  <a:gd name="T18" fmla="*/ 3417 w 3465"/>
                  <a:gd name="T19" fmla="*/ 882 h 916"/>
                  <a:gd name="T20" fmla="*/ 3064 w 3465"/>
                  <a:gd name="T21" fmla="*/ 419 h 916"/>
                  <a:gd name="T22" fmla="*/ 1718 w 3465"/>
                  <a:gd name="T23" fmla="*/ 1 h 9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65"/>
                  <a:gd name="T37" fmla="*/ 0 h 916"/>
                  <a:gd name="T38" fmla="*/ 3465 w 3465"/>
                  <a:gd name="T39" fmla="*/ 916 h 9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65" h="916" extrusionOk="0">
                    <a:moveTo>
                      <a:pt x="1718" y="1"/>
                    </a:moveTo>
                    <a:cubicBezTo>
                      <a:pt x="1715" y="1"/>
                      <a:pt x="1712" y="1"/>
                      <a:pt x="1709" y="1"/>
                    </a:cubicBezTo>
                    <a:cubicBezTo>
                      <a:pt x="1137" y="3"/>
                      <a:pt x="655" y="214"/>
                      <a:pt x="379" y="431"/>
                    </a:cubicBezTo>
                    <a:cubicBezTo>
                      <a:pt x="96" y="647"/>
                      <a:pt x="1" y="848"/>
                      <a:pt x="53" y="899"/>
                    </a:cubicBezTo>
                    <a:cubicBezTo>
                      <a:pt x="64" y="910"/>
                      <a:pt x="81" y="915"/>
                      <a:pt x="103" y="915"/>
                    </a:cubicBezTo>
                    <a:cubicBezTo>
                      <a:pt x="296" y="915"/>
                      <a:pt x="898" y="533"/>
                      <a:pt x="1718" y="533"/>
                    </a:cubicBezTo>
                    <a:cubicBezTo>
                      <a:pt x="1720" y="533"/>
                      <a:pt x="1722" y="533"/>
                      <a:pt x="1725" y="533"/>
                    </a:cubicBezTo>
                    <a:cubicBezTo>
                      <a:pt x="1734" y="533"/>
                      <a:pt x="1744" y="533"/>
                      <a:pt x="1753" y="533"/>
                    </a:cubicBezTo>
                    <a:cubicBezTo>
                      <a:pt x="2558" y="533"/>
                      <a:pt x="3172" y="900"/>
                      <a:pt x="3365" y="900"/>
                    </a:cubicBezTo>
                    <a:cubicBezTo>
                      <a:pt x="3389" y="900"/>
                      <a:pt x="3406" y="894"/>
                      <a:pt x="3417" y="882"/>
                    </a:cubicBezTo>
                    <a:cubicBezTo>
                      <a:pt x="3465" y="833"/>
                      <a:pt x="3357" y="632"/>
                      <a:pt x="3064" y="419"/>
                    </a:cubicBezTo>
                    <a:cubicBezTo>
                      <a:pt x="2776" y="206"/>
                      <a:pt x="2287" y="1"/>
                      <a:pt x="17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28" name="Google Shape;422;p30"/>
              <p:cNvSpPr>
                <a:spLocks/>
              </p:cNvSpPr>
              <p:nvPr/>
            </p:nvSpPr>
            <p:spPr bwMode="auto">
              <a:xfrm>
                <a:off x="6618949" y="3128761"/>
                <a:ext cx="43450" cy="40875"/>
              </a:xfrm>
              <a:custGeom>
                <a:avLst/>
                <a:gdLst>
                  <a:gd name="T0" fmla="*/ 849 w 1738"/>
                  <a:gd name="T1" fmla="*/ 1 h 1635"/>
                  <a:gd name="T2" fmla="*/ 17 w 1738"/>
                  <a:gd name="T3" fmla="*/ 772 h 1635"/>
                  <a:gd name="T4" fmla="*/ 841 w 1738"/>
                  <a:gd name="T5" fmla="*/ 1634 h 1635"/>
                  <a:gd name="T6" fmla="*/ 889 w 1738"/>
                  <a:gd name="T7" fmla="*/ 1635 h 1635"/>
                  <a:gd name="T8" fmla="*/ 1721 w 1738"/>
                  <a:gd name="T9" fmla="*/ 865 h 1635"/>
                  <a:gd name="T10" fmla="*/ 898 w 1738"/>
                  <a:gd name="T11" fmla="*/ 2 h 1635"/>
                  <a:gd name="T12" fmla="*/ 849 w 1738"/>
                  <a:gd name="T13" fmla="*/ 1 h 1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8"/>
                  <a:gd name="T22" fmla="*/ 0 h 1635"/>
                  <a:gd name="T23" fmla="*/ 1738 w 1738"/>
                  <a:gd name="T24" fmla="*/ 1635 h 1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8" h="1635" extrusionOk="0">
                    <a:moveTo>
                      <a:pt x="849" y="1"/>
                    </a:moveTo>
                    <a:cubicBezTo>
                      <a:pt x="402" y="1"/>
                      <a:pt x="31" y="337"/>
                      <a:pt x="17" y="772"/>
                    </a:cubicBezTo>
                    <a:cubicBezTo>
                      <a:pt x="0" y="1223"/>
                      <a:pt x="369" y="1608"/>
                      <a:pt x="841" y="1634"/>
                    </a:cubicBezTo>
                    <a:cubicBezTo>
                      <a:pt x="857" y="1635"/>
                      <a:pt x="873" y="1635"/>
                      <a:pt x="889" y="1635"/>
                    </a:cubicBezTo>
                    <a:cubicBezTo>
                      <a:pt x="1339" y="1635"/>
                      <a:pt x="1705" y="1299"/>
                      <a:pt x="1721" y="865"/>
                    </a:cubicBezTo>
                    <a:cubicBezTo>
                      <a:pt x="1737" y="414"/>
                      <a:pt x="1368" y="27"/>
                      <a:pt x="898" y="2"/>
                    </a:cubicBezTo>
                    <a:cubicBezTo>
                      <a:pt x="882" y="1"/>
                      <a:pt x="865" y="1"/>
                      <a:pt x="8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29" name="Google Shape;423;p30"/>
              <p:cNvSpPr>
                <a:spLocks/>
              </p:cNvSpPr>
              <p:nvPr/>
            </p:nvSpPr>
            <p:spPr bwMode="auto">
              <a:xfrm>
                <a:off x="6614249" y="3100511"/>
                <a:ext cx="86625" cy="22875"/>
              </a:xfrm>
              <a:custGeom>
                <a:avLst/>
                <a:gdLst>
                  <a:gd name="T0" fmla="*/ 1718 w 3465"/>
                  <a:gd name="T1" fmla="*/ 0 h 915"/>
                  <a:gd name="T2" fmla="*/ 1709 w 3465"/>
                  <a:gd name="T3" fmla="*/ 0 h 915"/>
                  <a:gd name="T4" fmla="*/ 378 w 3465"/>
                  <a:gd name="T5" fmla="*/ 430 h 915"/>
                  <a:gd name="T6" fmla="*/ 52 w 3465"/>
                  <a:gd name="T7" fmla="*/ 898 h 915"/>
                  <a:gd name="T8" fmla="*/ 102 w 3465"/>
                  <a:gd name="T9" fmla="*/ 915 h 915"/>
                  <a:gd name="T10" fmla="*/ 1714 w 3465"/>
                  <a:gd name="T11" fmla="*/ 533 h 915"/>
                  <a:gd name="T12" fmla="*/ 1723 w 3465"/>
                  <a:gd name="T13" fmla="*/ 533 h 915"/>
                  <a:gd name="T14" fmla="*/ 1755 w 3465"/>
                  <a:gd name="T15" fmla="*/ 533 h 915"/>
                  <a:gd name="T16" fmla="*/ 3364 w 3465"/>
                  <a:gd name="T17" fmla="*/ 900 h 915"/>
                  <a:gd name="T18" fmla="*/ 3415 w 3465"/>
                  <a:gd name="T19" fmla="*/ 883 h 915"/>
                  <a:gd name="T20" fmla="*/ 3062 w 3465"/>
                  <a:gd name="T21" fmla="*/ 418 h 915"/>
                  <a:gd name="T22" fmla="*/ 1718 w 3465"/>
                  <a:gd name="T23" fmla="*/ 0 h 9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65"/>
                  <a:gd name="T37" fmla="*/ 0 h 915"/>
                  <a:gd name="T38" fmla="*/ 3465 w 3465"/>
                  <a:gd name="T39" fmla="*/ 915 h 9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65" h="915" extrusionOk="0">
                    <a:moveTo>
                      <a:pt x="1718" y="0"/>
                    </a:moveTo>
                    <a:cubicBezTo>
                      <a:pt x="1715" y="0"/>
                      <a:pt x="1712" y="0"/>
                      <a:pt x="1709" y="0"/>
                    </a:cubicBezTo>
                    <a:cubicBezTo>
                      <a:pt x="1136" y="3"/>
                      <a:pt x="655" y="214"/>
                      <a:pt x="378" y="430"/>
                    </a:cubicBezTo>
                    <a:cubicBezTo>
                      <a:pt x="96" y="646"/>
                      <a:pt x="0" y="848"/>
                      <a:pt x="52" y="898"/>
                    </a:cubicBezTo>
                    <a:cubicBezTo>
                      <a:pt x="63" y="910"/>
                      <a:pt x="80" y="915"/>
                      <a:pt x="102" y="915"/>
                    </a:cubicBezTo>
                    <a:cubicBezTo>
                      <a:pt x="294" y="915"/>
                      <a:pt x="896" y="533"/>
                      <a:pt x="1714" y="533"/>
                    </a:cubicBezTo>
                    <a:cubicBezTo>
                      <a:pt x="1717" y="533"/>
                      <a:pt x="1720" y="533"/>
                      <a:pt x="1723" y="533"/>
                    </a:cubicBezTo>
                    <a:cubicBezTo>
                      <a:pt x="1734" y="533"/>
                      <a:pt x="1744" y="533"/>
                      <a:pt x="1755" y="533"/>
                    </a:cubicBezTo>
                    <a:cubicBezTo>
                      <a:pt x="2560" y="533"/>
                      <a:pt x="3172" y="900"/>
                      <a:pt x="3364" y="900"/>
                    </a:cubicBezTo>
                    <a:cubicBezTo>
                      <a:pt x="3387" y="900"/>
                      <a:pt x="3404" y="895"/>
                      <a:pt x="3415" y="883"/>
                    </a:cubicBezTo>
                    <a:cubicBezTo>
                      <a:pt x="3464" y="832"/>
                      <a:pt x="3357" y="631"/>
                      <a:pt x="3062" y="418"/>
                    </a:cubicBezTo>
                    <a:cubicBezTo>
                      <a:pt x="2776" y="206"/>
                      <a:pt x="2286" y="0"/>
                      <a:pt x="17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30" name="Google Shape;424;p30"/>
              <p:cNvSpPr>
                <a:spLocks/>
              </p:cNvSpPr>
              <p:nvPr/>
            </p:nvSpPr>
            <p:spPr bwMode="auto">
              <a:xfrm>
                <a:off x="6471749" y="3101886"/>
                <a:ext cx="73525" cy="192350"/>
              </a:xfrm>
              <a:custGeom>
                <a:avLst/>
                <a:gdLst>
                  <a:gd name="T0" fmla="*/ 2834 w 2941"/>
                  <a:gd name="T1" fmla="*/ 1 h 7694"/>
                  <a:gd name="T2" fmla="*/ 907 w 2941"/>
                  <a:gd name="T3" fmla="*/ 4538 h 7694"/>
                  <a:gd name="T4" fmla="*/ 242 w 2941"/>
                  <a:gd name="T5" fmla="*/ 6336 h 7694"/>
                  <a:gd name="T6" fmla="*/ 120 w 2941"/>
                  <a:gd name="T7" fmla="*/ 7255 h 7694"/>
                  <a:gd name="T8" fmla="*/ 505 w 2941"/>
                  <a:gd name="T9" fmla="*/ 7599 h 7694"/>
                  <a:gd name="T10" fmla="*/ 904 w 2941"/>
                  <a:gd name="T11" fmla="*/ 7654 h 7694"/>
                  <a:gd name="T12" fmla="*/ 2033 w 2941"/>
                  <a:gd name="T13" fmla="*/ 7694 h 7694"/>
                  <a:gd name="T14" fmla="*/ 2417 w 2941"/>
                  <a:gd name="T15" fmla="*/ 7656 h 7694"/>
                  <a:gd name="T16" fmla="*/ 924 w 2941"/>
                  <a:gd name="T17" fmla="*/ 7387 h 7694"/>
                  <a:gd name="T18" fmla="*/ 429 w 2941"/>
                  <a:gd name="T19" fmla="*/ 7156 h 7694"/>
                  <a:gd name="T20" fmla="*/ 585 w 2941"/>
                  <a:gd name="T21" fmla="*/ 6461 h 7694"/>
                  <a:gd name="T22" fmla="*/ 1279 w 2941"/>
                  <a:gd name="T23" fmla="*/ 4674 h 7694"/>
                  <a:gd name="T24" fmla="*/ 2837 w 2941"/>
                  <a:gd name="T25" fmla="*/ 1 h 7694"/>
                  <a:gd name="T26" fmla="*/ 2834 w 2941"/>
                  <a:gd name="T27" fmla="*/ 1 h 76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1"/>
                  <a:gd name="T43" fmla="*/ 0 h 7694"/>
                  <a:gd name="T44" fmla="*/ 2941 w 2941"/>
                  <a:gd name="T45" fmla="*/ 7694 h 76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1" h="7694" extrusionOk="0">
                    <a:moveTo>
                      <a:pt x="2834" y="1"/>
                    </a:moveTo>
                    <a:cubicBezTo>
                      <a:pt x="2719" y="1"/>
                      <a:pt x="1861" y="2018"/>
                      <a:pt x="907" y="4538"/>
                    </a:cubicBezTo>
                    <a:cubicBezTo>
                      <a:pt x="675" y="5165"/>
                      <a:pt x="453" y="5764"/>
                      <a:pt x="242" y="6336"/>
                    </a:cubicBezTo>
                    <a:cubicBezTo>
                      <a:pt x="153" y="6601"/>
                      <a:pt x="0" y="6905"/>
                      <a:pt x="120" y="7255"/>
                    </a:cubicBezTo>
                    <a:cubicBezTo>
                      <a:pt x="184" y="7431"/>
                      <a:pt x="355" y="7557"/>
                      <a:pt x="505" y="7599"/>
                    </a:cubicBezTo>
                    <a:cubicBezTo>
                      <a:pt x="657" y="7645"/>
                      <a:pt x="788" y="7647"/>
                      <a:pt x="904" y="7654"/>
                    </a:cubicBezTo>
                    <a:cubicBezTo>
                      <a:pt x="1385" y="7680"/>
                      <a:pt x="1771" y="7694"/>
                      <a:pt x="2033" y="7694"/>
                    </a:cubicBezTo>
                    <a:cubicBezTo>
                      <a:pt x="2279" y="7694"/>
                      <a:pt x="2415" y="7682"/>
                      <a:pt x="2417" y="7656"/>
                    </a:cubicBezTo>
                    <a:cubicBezTo>
                      <a:pt x="2421" y="7605"/>
                      <a:pt x="1850" y="7506"/>
                      <a:pt x="924" y="7387"/>
                    </a:cubicBezTo>
                    <a:cubicBezTo>
                      <a:pt x="690" y="7363"/>
                      <a:pt x="468" y="7317"/>
                      <a:pt x="429" y="7156"/>
                    </a:cubicBezTo>
                    <a:cubicBezTo>
                      <a:pt x="374" y="6987"/>
                      <a:pt x="471" y="6734"/>
                      <a:pt x="585" y="6461"/>
                    </a:cubicBezTo>
                    <a:cubicBezTo>
                      <a:pt x="805" y="5893"/>
                      <a:pt x="1037" y="5297"/>
                      <a:pt x="1279" y="4674"/>
                    </a:cubicBezTo>
                    <a:cubicBezTo>
                      <a:pt x="2243" y="2131"/>
                      <a:pt x="2940" y="39"/>
                      <a:pt x="2837" y="1"/>
                    </a:cubicBezTo>
                    <a:cubicBezTo>
                      <a:pt x="2836" y="1"/>
                      <a:pt x="2835" y="1"/>
                      <a:pt x="28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31" name="Google Shape;425;p30"/>
              <p:cNvSpPr>
                <a:spLocks/>
              </p:cNvSpPr>
              <p:nvPr/>
            </p:nvSpPr>
            <p:spPr bwMode="auto">
              <a:xfrm>
                <a:off x="6526224" y="3309186"/>
                <a:ext cx="78025" cy="66050"/>
              </a:xfrm>
              <a:custGeom>
                <a:avLst/>
                <a:gdLst>
                  <a:gd name="T0" fmla="*/ 2944 w 3121"/>
                  <a:gd name="T1" fmla="*/ 0 h 2642"/>
                  <a:gd name="T2" fmla="*/ 2942 w 3121"/>
                  <a:gd name="T3" fmla="*/ 0 h 2642"/>
                  <a:gd name="T4" fmla="*/ 2940 w 3121"/>
                  <a:gd name="T5" fmla="*/ 0 h 2642"/>
                  <a:gd name="T6" fmla="*/ 1937 w 3121"/>
                  <a:gd name="T7" fmla="*/ 1697 h 2642"/>
                  <a:gd name="T8" fmla="*/ 14 w 3121"/>
                  <a:gd name="T9" fmla="*/ 2434 h 2642"/>
                  <a:gd name="T10" fmla="*/ 700 w 3121"/>
                  <a:gd name="T11" fmla="*/ 2641 h 2642"/>
                  <a:gd name="T12" fmla="*/ 764 w 3121"/>
                  <a:gd name="T13" fmla="*/ 2642 h 2642"/>
                  <a:gd name="T14" fmla="*/ 2305 w 3121"/>
                  <a:gd name="T15" fmla="*/ 2081 h 2642"/>
                  <a:gd name="T16" fmla="*/ 3084 w 3121"/>
                  <a:gd name="T17" fmla="*/ 659 h 2642"/>
                  <a:gd name="T18" fmla="*/ 2944 w 3121"/>
                  <a:gd name="T19" fmla="*/ 0 h 26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21"/>
                  <a:gd name="T31" fmla="*/ 0 h 2642"/>
                  <a:gd name="T32" fmla="*/ 3121 w 3121"/>
                  <a:gd name="T33" fmla="*/ 2642 h 26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21" h="2642" extrusionOk="0">
                    <a:moveTo>
                      <a:pt x="2944" y="0"/>
                    </a:moveTo>
                    <a:cubicBezTo>
                      <a:pt x="2944" y="0"/>
                      <a:pt x="2943" y="0"/>
                      <a:pt x="2942" y="0"/>
                    </a:cubicBezTo>
                    <a:cubicBezTo>
                      <a:pt x="2942" y="0"/>
                      <a:pt x="2941" y="0"/>
                      <a:pt x="2940" y="0"/>
                    </a:cubicBezTo>
                    <a:cubicBezTo>
                      <a:pt x="2793" y="0"/>
                      <a:pt x="2787" y="992"/>
                      <a:pt x="1937" y="1697"/>
                    </a:cubicBezTo>
                    <a:cubicBezTo>
                      <a:pt x="1085" y="2407"/>
                      <a:pt x="22" y="2295"/>
                      <a:pt x="14" y="2434"/>
                    </a:cubicBezTo>
                    <a:cubicBezTo>
                      <a:pt x="1" y="2497"/>
                      <a:pt x="251" y="2629"/>
                      <a:pt x="700" y="2641"/>
                    </a:cubicBezTo>
                    <a:cubicBezTo>
                      <a:pt x="721" y="2641"/>
                      <a:pt x="742" y="2642"/>
                      <a:pt x="764" y="2642"/>
                    </a:cubicBezTo>
                    <a:cubicBezTo>
                      <a:pt x="1202" y="2642"/>
                      <a:pt x="1808" y="2493"/>
                      <a:pt x="2305" y="2081"/>
                    </a:cubicBezTo>
                    <a:cubicBezTo>
                      <a:pt x="2828" y="1648"/>
                      <a:pt x="3050" y="1067"/>
                      <a:pt x="3084" y="659"/>
                    </a:cubicBezTo>
                    <a:cubicBezTo>
                      <a:pt x="3121" y="247"/>
                      <a:pt x="3013" y="0"/>
                      <a:pt x="29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32" name="Google Shape;426;p30"/>
              <p:cNvSpPr>
                <a:spLocks/>
              </p:cNvSpPr>
              <p:nvPr/>
            </p:nvSpPr>
            <p:spPr bwMode="auto">
              <a:xfrm>
                <a:off x="6608649" y="3015686"/>
                <a:ext cx="107025" cy="30750"/>
              </a:xfrm>
              <a:custGeom>
                <a:avLst/>
                <a:gdLst>
                  <a:gd name="T0" fmla="*/ 1805 w 4281"/>
                  <a:gd name="T1" fmla="*/ 0 h 1230"/>
                  <a:gd name="T2" fmla="*/ 593 w 4281"/>
                  <a:gd name="T3" fmla="*/ 216 h 1230"/>
                  <a:gd name="T4" fmla="*/ 39 w 4281"/>
                  <a:gd name="T5" fmla="*/ 689 h 1230"/>
                  <a:gd name="T6" fmla="*/ 2124 w 4281"/>
                  <a:gd name="T7" fmla="*/ 951 h 1230"/>
                  <a:gd name="T8" fmla="*/ 3980 w 4281"/>
                  <a:gd name="T9" fmla="*/ 1229 h 1230"/>
                  <a:gd name="T10" fmla="*/ 4217 w 4281"/>
                  <a:gd name="T11" fmla="*/ 1151 h 1230"/>
                  <a:gd name="T12" fmla="*/ 3777 w 4281"/>
                  <a:gd name="T13" fmla="*/ 566 h 1230"/>
                  <a:gd name="T14" fmla="*/ 2226 w 4281"/>
                  <a:gd name="T15" fmla="*/ 24 h 1230"/>
                  <a:gd name="T16" fmla="*/ 1805 w 4281"/>
                  <a:gd name="T17" fmla="*/ 0 h 1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81"/>
                  <a:gd name="T28" fmla="*/ 0 h 1230"/>
                  <a:gd name="T29" fmla="*/ 4281 w 4281"/>
                  <a:gd name="T30" fmla="*/ 1230 h 12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81" h="1230" extrusionOk="0">
                    <a:moveTo>
                      <a:pt x="1805" y="0"/>
                    </a:moveTo>
                    <a:cubicBezTo>
                      <a:pt x="1325" y="0"/>
                      <a:pt x="899" y="91"/>
                      <a:pt x="593" y="216"/>
                    </a:cubicBezTo>
                    <a:cubicBezTo>
                      <a:pt x="199" y="375"/>
                      <a:pt x="0" y="571"/>
                      <a:pt x="39" y="689"/>
                    </a:cubicBezTo>
                    <a:cubicBezTo>
                      <a:pt x="129" y="940"/>
                      <a:pt x="1046" y="821"/>
                      <a:pt x="2124" y="951"/>
                    </a:cubicBezTo>
                    <a:cubicBezTo>
                      <a:pt x="2934" y="1032"/>
                      <a:pt x="3625" y="1229"/>
                      <a:pt x="3980" y="1229"/>
                    </a:cubicBezTo>
                    <a:cubicBezTo>
                      <a:pt x="4100" y="1229"/>
                      <a:pt x="4181" y="1207"/>
                      <a:pt x="4217" y="1151"/>
                    </a:cubicBezTo>
                    <a:cubicBezTo>
                      <a:pt x="4281" y="1043"/>
                      <a:pt x="4129" y="808"/>
                      <a:pt x="3777" y="566"/>
                    </a:cubicBezTo>
                    <a:cubicBezTo>
                      <a:pt x="3429" y="325"/>
                      <a:pt x="2873" y="95"/>
                      <a:pt x="2226" y="24"/>
                    </a:cubicBezTo>
                    <a:cubicBezTo>
                      <a:pt x="2082" y="8"/>
                      <a:pt x="1941" y="0"/>
                      <a:pt x="18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33" name="Google Shape;427;p30"/>
              <p:cNvSpPr>
                <a:spLocks/>
              </p:cNvSpPr>
              <p:nvPr/>
            </p:nvSpPr>
            <p:spPr bwMode="auto">
              <a:xfrm>
                <a:off x="6396399" y="3028386"/>
                <a:ext cx="81175" cy="26075"/>
              </a:xfrm>
              <a:custGeom>
                <a:avLst/>
                <a:gdLst>
                  <a:gd name="T0" fmla="*/ 1668 w 3247"/>
                  <a:gd name="T1" fmla="*/ 0 h 1043"/>
                  <a:gd name="T2" fmla="*/ 1599 w 3247"/>
                  <a:gd name="T3" fmla="*/ 1 h 1043"/>
                  <a:gd name="T4" fmla="*/ 357 w 3247"/>
                  <a:gd name="T5" fmla="*/ 421 h 1043"/>
                  <a:gd name="T6" fmla="*/ 72 w 3247"/>
                  <a:gd name="T7" fmla="*/ 952 h 1043"/>
                  <a:gd name="T8" fmla="*/ 364 w 3247"/>
                  <a:gd name="T9" fmla="*/ 1042 h 1043"/>
                  <a:gd name="T10" fmla="*/ 1627 w 3247"/>
                  <a:gd name="T11" fmla="*/ 934 h 1043"/>
                  <a:gd name="T12" fmla="*/ 1856 w 3247"/>
                  <a:gd name="T13" fmla="*/ 929 h 1043"/>
                  <a:gd name="T14" fmla="*/ 2792 w 3247"/>
                  <a:gd name="T15" fmla="*/ 967 h 1043"/>
                  <a:gd name="T16" fmla="*/ 3181 w 3247"/>
                  <a:gd name="T17" fmla="*/ 856 h 1043"/>
                  <a:gd name="T18" fmla="*/ 2864 w 3247"/>
                  <a:gd name="T19" fmla="*/ 343 h 1043"/>
                  <a:gd name="T20" fmla="*/ 1668 w 3247"/>
                  <a:gd name="T21" fmla="*/ 0 h 10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7"/>
                  <a:gd name="T34" fmla="*/ 0 h 1043"/>
                  <a:gd name="T35" fmla="*/ 3247 w 3247"/>
                  <a:gd name="T36" fmla="*/ 1043 h 10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7" h="1043" extrusionOk="0">
                    <a:moveTo>
                      <a:pt x="1668" y="0"/>
                    </a:moveTo>
                    <a:cubicBezTo>
                      <a:pt x="1645" y="0"/>
                      <a:pt x="1622" y="1"/>
                      <a:pt x="1599" y="1"/>
                    </a:cubicBezTo>
                    <a:cubicBezTo>
                      <a:pt x="1076" y="17"/>
                      <a:pt x="622" y="208"/>
                      <a:pt x="357" y="421"/>
                    </a:cubicBezTo>
                    <a:cubicBezTo>
                      <a:pt x="89" y="635"/>
                      <a:pt x="0" y="851"/>
                      <a:pt x="72" y="952"/>
                    </a:cubicBezTo>
                    <a:cubicBezTo>
                      <a:pt x="124" y="1019"/>
                      <a:pt x="225" y="1042"/>
                      <a:pt x="364" y="1042"/>
                    </a:cubicBezTo>
                    <a:cubicBezTo>
                      <a:pt x="655" y="1042"/>
                      <a:pt x="1112" y="941"/>
                      <a:pt x="1627" y="934"/>
                    </a:cubicBezTo>
                    <a:cubicBezTo>
                      <a:pt x="1705" y="930"/>
                      <a:pt x="1781" y="929"/>
                      <a:pt x="1856" y="929"/>
                    </a:cubicBezTo>
                    <a:cubicBezTo>
                      <a:pt x="2222" y="929"/>
                      <a:pt x="2550" y="967"/>
                      <a:pt x="2792" y="967"/>
                    </a:cubicBezTo>
                    <a:cubicBezTo>
                      <a:pt x="2984" y="967"/>
                      <a:pt x="3122" y="943"/>
                      <a:pt x="3181" y="856"/>
                    </a:cubicBezTo>
                    <a:cubicBezTo>
                      <a:pt x="3247" y="749"/>
                      <a:pt x="3145" y="541"/>
                      <a:pt x="2864" y="343"/>
                    </a:cubicBezTo>
                    <a:cubicBezTo>
                      <a:pt x="2598" y="155"/>
                      <a:pt x="2163" y="0"/>
                      <a:pt x="16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6305718" y="2810559"/>
                <a:ext cx="614326" cy="376225"/>
              </a:xfrm>
              <a:custGeom>
                <a:avLst/>
                <a:gdLst/>
                <a:ahLst/>
                <a:cxnLst/>
                <a:rect l="l" t="t" r="r" b="b"/>
                <a:pathLst>
                  <a:path w="24569" h="15086" extrusionOk="0">
                    <a:moveTo>
                      <a:pt x="24265" y="6987"/>
                    </a:moveTo>
                    <a:cubicBezTo>
                      <a:pt x="24264" y="7013"/>
                      <a:pt x="24263" y="7040"/>
                      <a:pt x="24262" y="7067"/>
                    </a:cubicBezTo>
                    <a:lnTo>
                      <a:pt x="24262" y="7067"/>
                    </a:lnTo>
                    <a:cubicBezTo>
                      <a:pt x="24266" y="7105"/>
                      <a:pt x="24269" y="7143"/>
                      <a:pt x="24270" y="7181"/>
                    </a:cubicBezTo>
                    <a:lnTo>
                      <a:pt x="24265" y="6987"/>
                    </a:lnTo>
                    <a:close/>
                    <a:moveTo>
                      <a:pt x="8932" y="1"/>
                    </a:moveTo>
                    <a:cubicBezTo>
                      <a:pt x="7166" y="1"/>
                      <a:pt x="5407" y="234"/>
                      <a:pt x="3702" y="736"/>
                    </a:cubicBezTo>
                    <a:cubicBezTo>
                      <a:pt x="2248" y="1163"/>
                      <a:pt x="686" y="1954"/>
                      <a:pt x="274" y="3413"/>
                    </a:cubicBezTo>
                    <a:cubicBezTo>
                      <a:pt x="0" y="4383"/>
                      <a:pt x="385" y="5529"/>
                      <a:pt x="1245" y="6052"/>
                    </a:cubicBezTo>
                    <a:cubicBezTo>
                      <a:pt x="1551" y="6238"/>
                      <a:pt x="1908" y="6327"/>
                      <a:pt x="2266" y="6327"/>
                    </a:cubicBezTo>
                    <a:cubicBezTo>
                      <a:pt x="2914" y="6327"/>
                      <a:pt x="3563" y="6033"/>
                      <a:pt x="3908" y="5483"/>
                    </a:cubicBezTo>
                    <a:cubicBezTo>
                      <a:pt x="4802" y="6347"/>
                      <a:pt x="6041" y="6836"/>
                      <a:pt x="7283" y="6836"/>
                    </a:cubicBezTo>
                    <a:cubicBezTo>
                      <a:pt x="7484" y="6836"/>
                      <a:pt x="7686" y="6823"/>
                      <a:pt x="7886" y="6796"/>
                    </a:cubicBezTo>
                    <a:cubicBezTo>
                      <a:pt x="9317" y="6609"/>
                      <a:pt x="10644" y="5739"/>
                      <a:pt x="11389" y="4502"/>
                    </a:cubicBezTo>
                    <a:cubicBezTo>
                      <a:pt x="12107" y="5902"/>
                      <a:pt x="13703" y="6699"/>
                      <a:pt x="15274" y="6794"/>
                    </a:cubicBezTo>
                    <a:cubicBezTo>
                      <a:pt x="15402" y="6802"/>
                      <a:pt x="15530" y="6806"/>
                      <a:pt x="15658" y="6806"/>
                    </a:cubicBezTo>
                    <a:cubicBezTo>
                      <a:pt x="17096" y="6806"/>
                      <a:pt x="18510" y="6327"/>
                      <a:pt x="19820" y="5716"/>
                    </a:cubicBezTo>
                    <a:cubicBezTo>
                      <a:pt x="20182" y="7557"/>
                      <a:pt x="20545" y="9397"/>
                      <a:pt x="20908" y="11237"/>
                    </a:cubicBezTo>
                    <a:cubicBezTo>
                      <a:pt x="21041" y="11913"/>
                      <a:pt x="21265" y="13584"/>
                      <a:pt x="21611" y="14185"/>
                    </a:cubicBezTo>
                    <a:cubicBezTo>
                      <a:pt x="21973" y="14815"/>
                      <a:pt x="22292" y="15086"/>
                      <a:pt x="22566" y="15086"/>
                    </a:cubicBezTo>
                    <a:cubicBezTo>
                      <a:pt x="22972" y="15086"/>
                      <a:pt x="23281" y="14489"/>
                      <a:pt x="23491" y="13584"/>
                    </a:cubicBezTo>
                    <a:cubicBezTo>
                      <a:pt x="23550" y="13328"/>
                      <a:pt x="24221" y="12638"/>
                      <a:pt x="24267" y="12380"/>
                    </a:cubicBezTo>
                    <a:cubicBezTo>
                      <a:pt x="24568" y="10695"/>
                      <a:pt x="24196" y="8788"/>
                      <a:pt x="24262" y="7067"/>
                    </a:cubicBezTo>
                    <a:lnTo>
                      <a:pt x="24262" y="7067"/>
                    </a:lnTo>
                    <a:cubicBezTo>
                      <a:pt x="24173" y="6250"/>
                      <a:pt x="23409" y="5538"/>
                      <a:pt x="22851" y="4929"/>
                    </a:cubicBezTo>
                    <a:cubicBezTo>
                      <a:pt x="22268" y="4290"/>
                      <a:pt x="21534" y="3811"/>
                      <a:pt x="20788" y="3373"/>
                    </a:cubicBezTo>
                    <a:cubicBezTo>
                      <a:pt x="17209" y="1273"/>
                      <a:pt x="13054" y="1"/>
                      <a:pt x="89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0"/>
              <p:cNvSpPr/>
              <p:nvPr/>
            </p:nvSpPr>
            <p:spPr>
              <a:xfrm>
                <a:off x="7129581" y="4663107"/>
                <a:ext cx="344466" cy="584180"/>
              </a:xfrm>
              <a:custGeom>
                <a:avLst/>
                <a:gdLst/>
                <a:ahLst/>
                <a:cxnLst/>
                <a:rect l="l" t="t" r="r" b="b"/>
                <a:pathLst>
                  <a:path w="13747" h="23369" extrusionOk="0">
                    <a:moveTo>
                      <a:pt x="0" y="0"/>
                    </a:moveTo>
                    <a:lnTo>
                      <a:pt x="4123" y="23331"/>
                    </a:lnTo>
                    <a:lnTo>
                      <a:pt x="13746" y="23369"/>
                    </a:lnTo>
                    <a:lnTo>
                      <a:pt x="10945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6" name="Google Shape;430;p30"/>
              <p:cNvSpPr>
                <a:spLocks/>
              </p:cNvSpPr>
              <p:nvPr/>
            </p:nvSpPr>
            <p:spPr bwMode="auto">
              <a:xfrm>
                <a:off x="5626324" y="3712136"/>
                <a:ext cx="1905650" cy="1534225"/>
              </a:xfrm>
              <a:custGeom>
                <a:avLst/>
                <a:gdLst>
                  <a:gd name="T0" fmla="*/ 34070 w 76226"/>
                  <a:gd name="T1" fmla="*/ 1 h 61369"/>
                  <a:gd name="T2" fmla="*/ 25892 w 76226"/>
                  <a:gd name="T3" fmla="*/ 1949 h 61369"/>
                  <a:gd name="T4" fmla="*/ 17356 w 76226"/>
                  <a:gd name="T5" fmla="*/ 5500 h 61369"/>
                  <a:gd name="T6" fmla="*/ 1 w 76226"/>
                  <a:gd name="T7" fmla="*/ 16446 h 61369"/>
                  <a:gd name="T8" fmla="*/ 3772 w 76226"/>
                  <a:gd name="T9" fmla="*/ 33983 h 61369"/>
                  <a:gd name="T10" fmla="*/ 20126 w 76226"/>
                  <a:gd name="T11" fmla="*/ 25336 h 61369"/>
                  <a:gd name="T12" fmla="*/ 22209 w 76226"/>
                  <a:gd name="T13" fmla="*/ 61306 h 61369"/>
                  <a:gd name="T14" fmla="*/ 64286 w 76226"/>
                  <a:gd name="T15" fmla="*/ 61368 h 61369"/>
                  <a:gd name="T16" fmla="*/ 64286 w 76226"/>
                  <a:gd name="T17" fmla="*/ 61368 h 61369"/>
                  <a:gd name="T18" fmla="*/ 61195 w 76226"/>
                  <a:gd name="T19" fmla="*/ 39118 h 61369"/>
                  <a:gd name="T20" fmla="*/ 76225 w 76226"/>
                  <a:gd name="T21" fmla="*/ 38729 h 61369"/>
                  <a:gd name="T22" fmla="*/ 72295 w 76226"/>
                  <a:gd name="T23" fmla="*/ 17142 h 61369"/>
                  <a:gd name="T24" fmla="*/ 63339 w 76226"/>
                  <a:gd name="T25" fmla="*/ 6869 h 61369"/>
                  <a:gd name="T26" fmla="*/ 49847 w 76226"/>
                  <a:gd name="T27" fmla="*/ 637 h 61369"/>
                  <a:gd name="T28" fmla="*/ 42132 w 76226"/>
                  <a:gd name="T29" fmla="*/ 2339 h 61369"/>
                  <a:gd name="T30" fmla="*/ 34070 w 76226"/>
                  <a:gd name="T31" fmla="*/ 1 h 613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226"/>
                  <a:gd name="T49" fmla="*/ 0 h 61369"/>
                  <a:gd name="T50" fmla="*/ 76226 w 76226"/>
                  <a:gd name="T51" fmla="*/ 61369 h 613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226" h="61369" extrusionOk="0">
                    <a:moveTo>
                      <a:pt x="34070" y="1"/>
                    </a:moveTo>
                    <a:cubicBezTo>
                      <a:pt x="34070" y="1"/>
                      <a:pt x="30052" y="499"/>
                      <a:pt x="25892" y="1949"/>
                    </a:cubicBezTo>
                    <a:cubicBezTo>
                      <a:pt x="22411" y="3162"/>
                      <a:pt x="18849" y="4622"/>
                      <a:pt x="17356" y="5500"/>
                    </a:cubicBezTo>
                    <a:cubicBezTo>
                      <a:pt x="15863" y="6379"/>
                      <a:pt x="1" y="16446"/>
                      <a:pt x="1" y="16446"/>
                    </a:cubicBezTo>
                    <a:lnTo>
                      <a:pt x="3772" y="33983"/>
                    </a:lnTo>
                    <a:lnTo>
                      <a:pt x="20126" y="25336"/>
                    </a:lnTo>
                    <a:lnTo>
                      <a:pt x="22209" y="61306"/>
                    </a:lnTo>
                    <a:lnTo>
                      <a:pt x="64286" y="61368"/>
                    </a:lnTo>
                    <a:lnTo>
                      <a:pt x="61195" y="39118"/>
                    </a:lnTo>
                    <a:lnTo>
                      <a:pt x="76225" y="38729"/>
                    </a:lnTo>
                    <a:cubicBezTo>
                      <a:pt x="76225" y="38729"/>
                      <a:pt x="73437" y="21094"/>
                      <a:pt x="72295" y="17142"/>
                    </a:cubicBezTo>
                    <a:cubicBezTo>
                      <a:pt x="71154" y="13191"/>
                      <a:pt x="66763" y="8712"/>
                      <a:pt x="63339" y="6869"/>
                    </a:cubicBezTo>
                    <a:cubicBezTo>
                      <a:pt x="59914" y="5025"/>
                      <a:pt x="49847" y="637"/>
                      <a:pt x="49847" y="637"/>
                    </a:cubicBezTo>
                    <a:cubicBezTo>
                      <a:pt x="47178" y="1758"/>
                      <a:pt x="44604" y="2339"/>
                      <a:pt x="42132" y="2339"/>
                    </a:cubicBezTo>
                    <a:cubicBezTo>
                      <a:pt x="39308" y="2339"/>
                      <a:pt x="36616" y="1580"/>
                      <a:pt x="3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7132755" y="4220210"/>
                <a:ext cx="30160" cy="5619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2454" extrusionOk="0">
                    <a:moveTo>
                      <a:pt x="24" y="0"/>
                    </a:moveTo>
                    <a:cubicBezTo>
                      <a:pt x="16" y="0"/>
                      <a:pt x="10" y="79"/>
                      <a:pt x="5" y="230"/>
                    </a:cubicBezTo>
                    <a:cubicBezTo>
                      <a:pt x="4" y="408"/>
                      <a:pt x="3" y="624"/>
                      <a:pt x="1" y="885"/>
                    </a:cubicBezTo>
                    <a:cubicBezTo>
                      <a:pt x="10" y="1492"/>
                      <a:pt x="23" y="2306"/>
                      <a:pt x="36" y="3295"/>
                    </a:cubicBezTo>
                    <a:cubicBezTo>
                      <a:pt x="80" y="5329"/>
                      <a:pt x="167" y="8138"/>
                      <a:pt x="306" y="11241"/>
                    </a:cubicBezTo>
                    <a:cubicBezTo>
                      <a:pt x="447" y="14344"/>
                      <a:pt x="619" y="17151"/>
                      <a:pt x="791" y="19179"/>
                    </a:cubicBezTo>
                    <a:cubicBezTo>
                      <a:pt x="879" y="20193"/>
                      <a:pt x="953" y="21013"/>
                      <a:pt x="1026" y="21579"/>
                    </a:cubicBezTo>
                    <a:cubicBezTo>
                      <a:pt x="1059" y="21837"/>
                      <a:pt x="1088" y="22052"/>
                      <a:pt x="1111" y="22229"/>
                    </a:cubicBezTo>
                    <a:cubicBezTo>
                      <a:pt x="1131" y="22377"/>
                      <a:pt x="1148" y="22454"/>
                      <a:pt x="1155" y="22454"/>
                    </a:cubicBezTo>
                    <a:cubicBezTo>
                      <a:pt x="1156" y="22454"/>
                      <a:pt x="1156" y="22454"/>
                      <a:pt x="1156" y="22454"/>
                    </a:cubicBezTo>
                    <a:cubicBezTo>
                      <a:pt x="1164" y="22454"/>
                      <a:pt x="1164" y="22374"/>
                      <a:pt x="1159" y="22224"/>
                    </a:cubicBezTo>
                    <a:cubicBezTo>
                      <a:pt x="1148" y="22046"/>
                      <a:pt x="1136" y="21831"/>
                      <a:pt x="1120" y="21570"/>
                    </a:cubicBezTo>
                    <a:cubicBezTo>
                      <a:pt x="1080" y="20965"/>
                      <a:pt x="1027" y="20153"/>
                      <a:pt x="962" y="19166"/>
                    </a:cubicBezTo>
                    <a:cubicBezTo>
                      <a:pt x="836" y="17137"/>
                      <a:pt x="690" y="14331"/>
                      <a:pt x="550" y="11229"/>
                    </a:cubicBezTo>
                    <a:cubicBezTo>
                      <a:pt x="417" y="8146"/>
                      <a:pt x="298" y="5356"/>
                      <a:pt x="209" y="3289"/>
                    </a:cubicBezTo>
                    <a:cubicBezTo>
                      <a:pt x="162" y="2301"/>
                      <a:pt x="124" y="1488"/>
                      <a:pt x="96" y="881"/>
                    </a:cubicBezTo>
                    <a:cubicBezTo>
                      <a:pt x="80" y="621"/>
                      <a:pt x="66" y="406"/>
                      <a:pt x="55" y="228"/>
                    </a:cubicBezTo>
                    <a:cubicBezTo>
                      <a:pt x="43" y="78"/>
                      <a:pt x="33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6134278" y="4228148"/>
                <a:ext cx="15874" cy="423847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6935" extrusionOk="0">
                    <a:moveTo>
                      <a:pt x="56" y="1"/>
                    </a:moveTo>
                    <a:cubicBezTo>
                      <a:pt x="39" y="1"/>
                      <a:pt x="24" y="237"/>
                      <a:pt x="14" y="667"/>
                    </a:cubicBezTo>
                    <a:cubicBezTo>
                      <a:pt x="3" y="1095"/>
                      <a:pt x="1" y="1717"/>
                      <a:pt x="12" y="2484"/>
                    </a:cubicBezTo>
                    <a:cubicBezTo>
                      <a:pt x="32" y="4018"/>
                      <a:pt x="111" y="6136"/>
                      <a:pt x="218" y="8473"/>
                    </a:cubicBezTo>
                    <a:cubicBezTo>
                      <a:pt x="326" y="10786"/>
                      <a:pt x="423" y="12879"/>
                      <a:pt x="496" y="14456"/>
                    </a:cubicBezTo>
                    <a:cubicBezTo>
                      <a:pt x="526" y="15185"/>
                      <a:pt x="552" y="15794"/>
                      <a:pt x="572" y="16268"/>
                    </a:cubicBezTo>
                    <a:cubicBezTo>
                      <a:pt x="590" y="16697"/>
                      <a:pt x="607" y="16934"/>
                      <a:pt x="624" y="16934"/>
                    </a:cubicBezTo>
                    <a:cubicBezTo>
                      <a:pt x="640" y="16934"/>
                      <a:pt x="657" y="16696"/>
                      <a:pt x="667" y="16267"/>
                    </a:cubicBezTo>
                    <a:cubicBezTo>
                      <a:pt x="677" y="15838"/>
                      <a:pt x="680" y="15217"/>
                      <a:pt x="668" y="14450"/>
                    </a:cubicBezTo>
                    <a:cubicBezTo>
                      <a:pt x="648" y="12916"/>
                      <a:pt x="569" y="10799"/>
                      <a:pt x="461" y="8462"/>
                    </a:cubicBezTo>
                    <a:cubicBezTo>
                      <a:pt x="355" y="6148"/>
                      <a:pt x="257" y="4055"/>
                      <a:pt x="184" y="2478"/>
                    </a:cubicBezTo>
                    <a:cubicBezTo>
                      <a:pt x="154" y="1749"/>
                      <a:pt x="128" y="1140"/>
                      <a:pt x="108" y="665"/>
                    </a:cubicBezTo>
                    <a:cubicBezTo>
                      <a:pt x="91" y="237"/>
                      <a:pt x="72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9" name="Google Shape;433;p30"/>
              <p:cNvSpPr>
                <a:spLocks/>
              </p:cNvSpPr>
              <p:nvPr/>
            </p:nvSpPr>
            <p:spPr bwMode="auto">
              <a:xfrm>
                <a:off x="7130374" y="4266111"/>
                <a:ext cx="126375" cy="424000"/>
              </a:xfrm>
              <a:custGeom>
                <a:avLst/>
                <a:gdLst>
                  <a:gd name="T0" fmla="*/ 252 w 5055"/>
                  <a:gd name="T1" fmla="*/ 1 h 16960"/>
                  <a:gd name="T2" fmla="*/ 0 w 5055"/>
                  <a:gd name="T3" fmla="*/ 707 h 16960"/>
                  <a:gd name="T4" fmla="*/ 902 w 5055"/>
                  <a:gd name="T5" fmla="*/ 14333 h 16960"/>
                  <a:gd name="T6" fmla="*/ 1033 w 5055"/>
                  <a:gd name="T7" fmla="*/ 16958 h 16960"/>
                  <a:gd name="T8" fmla="*/ 1194 w 5055"/>
                  <a:gd name="T9" fmla="*/ 16959 h 16960"/>
                  <a:gd name="T10" fmla="*/ 4732 w 5055"/>
                  <a:gd name="T11" fmla="*/ 15473 h 16960"/>
                  <a:gd name="T12" fmla="*/ 4291 w 5055"/>
                  <a:gd name="T13" fmla="*/ 11990 h 16960"/>
                  <a:gd name="T14" fmla="*/ 252 w 5055"/>
                  <a:gd name="T15" fmla="*/ 1 h 169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55"/>
                  <a:gd name="T25" fmla="*/ 0 h 16960"/>
                  <a:gd name="T26" fmla="*/ 5055 w 5055"/>
                  <a:gd name="T27" fmla="*/ 16960 h 169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55" h="16960" extrusionOk="0">
                    <a:moveTo>
                      <a:pt x="252" y="1"/>
                    </a:moveTo>
                    <a:lnTo>
                      <a:pt x="0" y="707"/>
                    </a:lnTo>
                    <a:cubicBezTo>
                      <a:pt x="301" y="5249"/>
                      <a:pt x="602" y="9791"/>
                      <a:pt x="902" y="14333"/>
                    </a:cubicBezTo>
                    <a:cubicBezTo>
                      <a:pt x="968" y="15331"/>
                      <a:pt x="1033" y="16958"/>
                      <a:pt x="1033" y="16958"/>
                    </a:cubicBezTo>
                    <a:cubicBezTo>
                      <a:pt x="1087" y="16959"/>
                      <a:pt x="1140" y="16959"/>
                      <a:pt x="1194" y="16959"/>
                    </a:cubicBezTo>
                    <a:cubicBezTo>
                      <a:pt x="2890" y="16959"/>
                      <a:pt x="4421" y="16583"/>
                      <a:pt x="4732" y="15473"/>
                    </a:cubicBezTo>
                    <a:cubicBezTo>
                      <a:pt x="5054" y="14328"/>
                      <a:pt x="4671" y="13116"/>
                      <a:pt x="4291" y="11990"/>
                    </a:cubicBezTo>
                    <a:cubicBezTo>
                      <a:pt x="2945" y="7994"/>
                      <a:pt x="1598" y="3997"/>
                      <a:pt x="252" y="1"/>
                    </a:cubicBezTo>
                    <a:close/>
                  </a:path>
                </a:pathLst>
              </a:custGeom>
              <a:solidFill>
                <a:srgbClr val="455A64">
                  <a:alpha val="2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0" name="Google Shape;434;p30"/>
              <p:cNvSpPr>
                <a:spLocks/>
              </p:cNvSpPr>
              <p:nvPr/>
            </p:nvSpPr>
            <p:spPr bwMode="auto">
              <a:xfrm>
                <a:off x="7271849" y="4263686"/>
                <a:ext cx="168000" cy="163150"/>
              </a:xfrm>
              <a:custGeom>
                <a:avLst/>
                <a:gdLst>
                  <a:gd name="T0" fmla="*/ 2853 w 6720"/>
                  <a:gd name="T1" fmla="*/ 269 h 6526"/>
                  <a:gd name="T2" fmla="*/ 6425 w 6720"/>
                  <a:gd name="T3" fmla="*/ 2803 h 6526"/>
                  <a:gd name="T4" fmla="*/ 6425 w 6720"/>
                  <a:gd name="T5" fmla="*/ 2803 h 6526"/>
                  <a:gd name="T6" fmla="*/ 4608 w 6720"/>
                  <a:gd name="T7" fmla="*/ 5435 h 6526"/>
                  <a:gd name="T8" fmla="*/ 4079 w 6720"/>
                  <a:gd name="T9" fmla="*/ 6223 h 6526"/>
                  <a:gd name="T10" fmla="*/ 3893 w 6720"/>
                  <a:gd name="T11" fmla="*/ 6524 h 6526"/>
                  <a:gd name="T12" fmla="*/ 3893 w 6720"/>
                  <a:gd name="T13" fmla="*/ 6524 h 6526"/>
                  <a:gd name="T14" fmla="*/ 3621 w 6720"/>
                  <a:gd name="T15" fmla="*/ 6300 h 6526"/>
                  <a:gd name="T16" fmla="*/ 2865 w 6720"/>
                  <a:gd name="T17" fmla="*/ 5726 h 6526"/>
                  <a:gd name="T18" fmla="*/ 293 w 6720"/>
                  <a:gd name="T19" fmla="*/ 3823 h 6526"/>
                  <a:gd name="T20" fmla="*/ 293 w 6720"/>
                  <a:gd name="T21" fmla="*/ 3823 h 6526"/>
                  <a:gd name="T22" fmla="*/ 1505 w 6720"/>
                  <a:gd name="T23" fmla="*/ 2147 h 6526"/>
                  <a:gd name="T24" fmla="*/ 2200 w 6720"/>
                  <a:gd name="T25" fmla="*/ 1181 h 6526"/>
                  <a:gd name="T26" fmla="*/ 2558 w 6720"/>
                  <a:gd name="T27" fmla="*/ 680 h 6526"/>
                  <a:gd name="T28" fmla="*/ 2741 w 6720"/>
                  <a:gd name="T29" fmla="*/ 426 h 6526"/>
                  <a:gd name="T30" fmla="*/ 2832 w 6720"/>
                  <a:gd name="T31" fmla="*/ 299 h 6526"/>
                  <a:gd name="T32" fmla="*/ 2853 w 6720"/>
                  <a:gd name="T33" fmla="*/ 269 h 6526"/>
                  <a:gd name="T34" fmla="*/ 2899 w 6720"/>
                  <a:gd name="T35" fmla="*/ 0 h 6526"/>
                  <a:gd name="T36" fmla="*/ 2899 w 6720"/>
                  <a:gd name="T37" fmla="*/ 0 h 6526"/>
                  <a:gd name="T38" fmla="*/ 2689 w 6720"/>
                  <a:gd name="T39" fmla="*/ 36 h 6526"/>
                  <a:gd name="T40" fmla="*/ 2727 w 6720"/>
                  <a:gd name="T41" fmla="*/ 29 h 6526"/>
                  <a:gd name="T42" fmla="*/ 2727 w 6720"/>
                  <a:gd name="T43" fmla="*/ 29 h 6526"/>
                  <a:gd name="T44" fmla="*/ 2725 w 6720"/>
                  <a:gd name="T45" fmla="*/ 31 h 6526"/>
                  <a:gd name="T46" fmla="*/ 2724 w 6720"/>
                  <a:gd name="T47" fmla="*/ 33 h 6526"/>
                  <a:gd name="T48" fmla="*/ 2721 w 6720"/>
                  <a:gd name="T49" fmla="*/ 37 h 6526"/>
                  <a:gd name="T50" fmla="*/ 2716 w 6720"/>
                  <a:gd name="T51" fmla="*/ 45 h 6526"/>
                  <a:gd name="T52" fmla="*/ 2703 w 6720"/>
                  <a:gd name="T53" fmla="*/ 60 h 6526"/>
                  <a:gd name="T54" fmla="*/ 2680 w 6720"/>
                  <a:gd name="T55" fmla="*/ 93 h 6526"/>
                  <a:gd name="T56" fmla="*/ 2635 w 6720"/>
                  <a:gd name="T57" fmla="*/ 157 h 6526"/>
                  <a:gd name="T58" fmla="*/ 2544 w 6720"/>
                  <a:gd name="T59" fmla="*/ 284 h 6526"/>
                  <a:gd name="T60" fmla="*/ 2363 w 6720"/>
                  <a:gd name="T61" fmla="*/ 539 h 6526"/>
                  <a:gd name="T62" fmla="*/ 2006 w 6720"/>
                  <a:gd name="T63" fmla="*/ 1040 h 6526"/>
                  <a:gd name="T64" fmla="*/ 1316 w 6720"/>
                  <a:gd name="T65" fmla="*/ 2010 h 6526"/>
                  <a:gd name="T66" fmla="*/ 62 w 6720"/>
                  <a:gd name="T67" fmla="*/ 3785 h 6526"/>
                  <a:gd name="T68" fmla="*/ 1 w 6720"/>
                  <a:gd name="T69" fmla="*/ 3872 h 6526"/>
                  <a:gd name="T70" fmla="*/ 86 w 6720"/>
                  <a:gd name="T71" fmla="*/ 3932 h 6526"/>
                  <a:gd name="T72" fmla="*/ 2861 w 6720"/>
                  <a:gd name="T73" fmla="*/ 5849 h 6526"/>
                  <a:gd name="T74" fmla="*/ 3629 w 6720"/>
                  <a:gd name="T75" fmla="*/ 6364 h 6526"/>
                  <a:gd name="T76" fmla="*/ 3892 w 6720"/>
                  <a:gd name="T77" fmla="*/ 6526 h 6526"/>
                  <a:gd name="T78" fmla="*/ 3893 w 6720"/>
                  <a:gd name="T79" fmla="*/ 6524 h 6526"/>
                  <a:gd name="T80" fmla="*/ 3893 w 6720"/>
                  <a:gd name="T81" fmla="*/ 6524 h 6526"/>
                  <a:gd name="T82" fmla="*/ 3894 w 6720"/>
                  <a:gd name="T83" fmla="*/ 6525 h 6526"/>
                  <a:gd name="T84" fmla="*/ 4092 w 6720"/>
                  <a:gd name="T85" fmla="*/ 6288 h 6526"/>
                  <a:gd name="T86" fmla="*/ 4653 w 6720"/>
                  <a:gd name="T87" fmla="*/ 5552 h 6526"/>
                  <a:gd name="T88" fmla="*/ 6658 w 6720"/>
                  <a:gd name="T89" fmla="*/ 2840 h 6526"/>
                  <a:gd name="T90" fmla="*/ 6719 w 6720"/>
                  <a:gd name="T91" fmla="*/ 2754 h 6526"/>
                  <a:gd name="T92" fmla="*/ 6633 w 6720"/>
                  <a:gd name="T93" fmla="*/ 2693 h 6526"/>
                  <a:gd name="T94" fmla="*/ 2897 w 6720"/>
                  <a:gd name="T95" fmla="*/ 1 h 6526"/>
                  <a:gd name="T96" fmla="*/ 2899 w 6720"/>
                  <a:gd name="T97" fmla="*/ 0 h 65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20"/>
                  <a:gd name="T148" fmla="*/ 0 h 6526"/>
                  <a:gd name="T149" fmla="*/ 6720 w 6720"/>
                  <a:gd name="T150" fmla="*/ 6526 h 65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20" h="6526" extrusionOk="0">
                    <a:moveTo>
                      <a:pt x="2853" y="269"/>
                    </a:moveTo>
                    <a:lnTo>
                      <a:pt x="6425" y="2803"/>
                    </a:lnTo>
                    <a:cubicBezTo>
                      <a:pt x="5671" y="3876"/>
                      <a:pt x="5051" y="4784"/>
                      <a:pt x="4608" y="5435"/>
                    </a:cubicBezTo>
                    <a:lnTo>
                      <a:pt x="4079" y="6223"/>
                    </a:lnTo>
                    <a:cubicBezTo>
                      <a:pt x="3957" y="6407"/>
                      <a:pt x="3892" y="6511"/>
                      <a:pt x="3893" y="6524"/>
                    </a:cubicBezTo>
                    <a:cubicBezTo>
                      <a:pt x="3891" y="6512"/>
                      <a:pt x="3796" y="6435"/>
                      <a:pt x="3621" y="6300"/>
                    </a:cubicBezTo>
                    <a:lnTo>
                      <a:pt x="2865" y="5726"/>
                    </a:lnTo>
                    <a:cubicBezTo>
                      <a:pt x="2235" y="5252"/>
                      <a:pt x="1354" y="4595"/>
                      <a:pt x="293" y="3823"/>
                    </a:cubicBez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1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0"/>
                    </a:moveTo>
                    <a:lnTo>
                      <a:pt x="2899" y="0"/>
                    </a:lnTo>
                    <a:cubicBezTo>
                      <a:pt x="2897" y="0"/>
                      <a:pt x="2688" y="36"/>
                      <a:pt x="2689" y="36"/>
                    </a:cubicBezTo>
                    <a:cubicBezTo>
                      <a:pt x="2689" y="36"/>
                      <a:pt x="2700" y="34"/>
                      <a:pt x="2727" y="29"/>
                    </a:cubicBezTo>
                    <a:lnTo>
                      <a:pt x="2725" y="31"/>
                    </a:lnTo>
                    <a:lnTo>
                      <a:pt x="2724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4" y="284"/>
                    </a:lnTo>
                    <a:lnTo>
                      <a:pt x="2363" y="539"/>
                    </a:lnTo>
                    <a:lnTo>
                      <a:pt x="2006" y="1040"/>
                    </a:lnTo>
                    <a:lnTo>
                      <a:pt x="1316" y="2010"/>
                    </a:lnTo>
                    <a:cubicBezTo>
                      <a:pt x="871" y="2640"/>
                      <a:pt x="451" y="3236"/>
                      <a:pt x="62" y="3785"/>
                    </a:cubicBezTo>
                    <a:lnTo>
                      <a:pt x="1" y="3872"/>
                    </a:lnTo>
                    <a:lnTo>
                      <a:pt x="86" y="3932"/>
                    </a:lnTo>
                    <a:cubicBezTo>
                      <a:pt x="1235" y="4740"/>
                      <a:pt x="2196" y="5399"/>
                      <a:pt x="2861" y="5849"/>
                    </a:cubicBezTo>
                    <a:lnTo>
                      <a:pt x="3629" y="6364"/>
                    </a:lnTo>
                    <a:cubicBezTo>
                      <a:pt x="3788" y="6469"/>
                      <a:pt x="3879" y="6526"/>
                      <a:pt x="3892" y="6526"/>
                    </a:cubicBezTo>
                    <a:cubicBezTo>
                      <a:pt x="3893" y="6526"/>
                      <a:pt x="3894" y="6525"/>
                      <a:pt x="3893" y="6524"/>
                    </a:cubicBez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3" y="5552"/>
                    </a:lnTo>
                    <a:cubicBezTo>
                      <a:pt x="5136" y="4910"/>
                      <a:pt x="5833" y="3976"/>
                      <a:pt x="6658" y="2840"/>
                    </a:cubicBezTo>
                    <a:lnTo>
                      <a:pt x="6719" y="2754"/>
                    </a:lnTo>
                    <a:lnTo>
                      <a:pt x="6633" y="2693"/>
                    </a:lnTo>
                    <a:cubicBezTo>
                      <a:pt x="5537" y="1904"/>
                      <a:pt x="4259" y="983"/>
                      <a:pt x="2897" y="1"/>
                    </a:cubicBezTo>
                    <a:cubicBezTo>
                      <a:pt x="2899" y="1"/>
                      <a:pt x="2900" y="0"/>
                      <a:pt x="289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1" name="Google Shape;435;p30"/>
              <p:cNvSpPr>
                <a:spLocks/>
              </p:cNvSpPr>
              <p:nvPr/>
            </p:nvSpPr>
            <p:spPr bwMode="auto">
              <a:xfrm>
                <a:off x="6873999" y="4031411"/>
                <a:ext cx="167975" cy="163175"/>
              </a:xfrm>
              <a:custGeom>
                <a:avLst/>
                <a:gdLst>
                  <a:gd name="T0" fmla="*/ 2853 w 6719"/>
                  <a:gd name="T1" fmla="*/ 269 h 6527"/>
                  <a:gd name="T2" fmla="*/ 6425 w 6719"/>
                  <a:gd name="T3" fmla="*/ 2803 h 6527"/>
                  <a:gd name="T4" fmla="*/ 6425 w 6719"/>
                  <a:gd name="T5" fmla="*/ 2803 h 6527"/>
                  <a:gd name="T6" fmla="*/ 4608 w 6719"/>
                  <a:gd name="T7" fmla="*/ 5436 h 6527"/>
                  <a:gd name="T8" fmla="*/ 4078 w 6719"/>
                  <a:gd name="T9" fmla="*/ 6223 h 6527"/>
                  <a:gd name="T10" fmla="*/ 3893 w 6719"/>
                  <a:gd name="T11" fmla="*/ 6523 h 6527"/>
                  <a:gd name="T12" fmla="*/ 3893 w 6719"/>
                  <a:gd name="T13" fmla="*/ 6523 h 6527"/>
                  <a:gd name="T14" fmla="*/ 3621 w 6719"/>
                  <a:gd name="T15" fmla="*/ 6300 h 6527"/>
                  <a:gd name="T16" fmla="*/ 2865 w 6719"/>
                  <a:gd name="T17" fmla="*/ 5727 h 6527"/>
                  <a:gd name="T18" fmla="*/ 293 w 6719"/>
                  <a:gd name="T19" fmla="*/ 3823 h 6527"/>
                  <a:gd name="T20" fmla="*/ 293 w 6719"/>
                  <a:gd name="T21" fmla="*/ 3823 h 6527"/>
                  <a:gd name="T22" fmla="*/ 1505 w 6719"/>
                  <a:gd name="T23" fmla="*/ 2147 h 6527"/>
                  <a:gd name="T24" fmla="*/ 2200 w 6719"/>
                  <a:gd name="T25" fmla="*/ 1181 h 6527"/>
                  <a:gd name="T26" fmla="*/ 2559 w 6719"/>
                  <a:gd name="T27" fmla="*/ 680 h 6527"/>
                  <a:gd name="T28" fmla="*/ 2740 w 6719"/>
                  <a:gd name="T29" fmla="*/ 426 h 6527"/>
                  <a:gd name="T30" fmla="*/ 2832 w 6719"/>
                  <a:gd name="T31" fmla="*/ 299 h 6527"/>
                  <a:gd name="T32" fmla="*/ 2853 w 6719"/>
                  <a:gd name="T33" fmla="*/ 269 h 6527"/>
                  <a:gd name="T34" fmla="*/ 2899 w 6719"/>
                  <a:gd name="T35" fmla="*/ 1 h 6527"/>
                  <a:gd name="T36" fmla="*/ 2688 w 6719"/>
                  <a:gd name="T37" fmla="*/ 36 h 6527"/>
                  <a:gd name="T38" fmla="*/ 2726 w 6719"/>
                  <a:gd name="T39" fmla="*/ 30 h 6527"/>
                  <a:gd name="T40" fmla="*/ 2726 w 6719"/>
                  <a:gd name="T41" fmla="*/ 31 h 6527"/>
                  <a:gd name="T42" fmla="*/ 2723 w 6719"/>
                  <a:gd name="T43" fmla="*/ 33 h 6527"/>
                  <a:gd name="T44" fmla="*/ 2721 w 6719"/>
                  <a:gd name="T45" fmla="*/ 37 h 6527"/>
                  <a:gd name="T46" fmla="*/ 2716 w 6719"/>
                  <a:gd name="T47" fmla="*/ 45 h 6527"/>
                  <a:gd name="T48" fmla="*/ 2704 w 6719"/>
                  <a:gd name="T49" fmla="*/ 62 h 6527"/>
                  <a:gd name="T50" fmla="*/ 2681 w 6719"/>
                  <a:gd name="T51" fmla="*/ 93 h 6527"/>
                  <a:gd name="T52" fmla="*/ 2636 w 6719"/>
                  <a:gd name="T53" fmla="*/ 157 h 6527"/>
                  <a:gd name="T54" fmla="*/ 2543 w 6719"/>
                  <a:gd name="T55" fmla="*/ 286 h 6527"/>
                  <a:gd name="T56" fmla="*/ 2362 w 6719"/>
                  <a:gd name="T57" fmla="*/ 539 h 6527"/>
                  <a:gd name="T58" fmla="*/ 2005 w 6719"/>
                  <a:gd name="T59" fmla="*/ 1040 h 6527"/>
                  <a:gd name="T60" fmla="*/ 1316 w 6719"/>
                  <a:gd name="T61" fmla="*/ 2011 h 6527"/>
                  <a:gd name="T62" fmla="*/ 62 w 6719"/>
                  <a:gd name="T63" fmla="*/ 3785 h 6527"/>
                  <a:gd name="T64" fmla="*/ 1 w 6719"/>
                  <a:gd name="T65" fmla="*/ 3872 h 6527"/>
                  <a:gd name="T66" fmla="*/ 87 w 6719"/>
                  <a:gd name="T67" fmla="*/ 3932 h 6527"/>
                  <a:gd name="T68" fmla="*/ 2861 w 6719"/>
                  <a:gd name="T69" fmla="*/ 5850 h 6527"/>
                  <a:gd name="T70" fmla="*/ 3628 w 6719"/>
                  <a:gd name="T71" fmla="*/ 6365 h 6527"/>
                  <a:gd name="T72" fmla="*/ 3892 w 6719"/>
                  <a:gd name="T73" fmla="*/ 6527 h 6527"/>
                  <a:gd name="T74" fmla="*/ 3894 w 6719"/>
                  <a:gd name="T75" fmla="*/ 6525 h 6527"/>
                  <a:gd name="T76" fmla="*/ 3894 w 6719"/>
                  <a:gd name="T77" fmla="*/ 6525 h 6527"/>
                  <a:gd name="T78" fmla="*/ 3894 w 6719"/>
                  <a:gd name="T79" fmla="*/ 6525 h 6527"/>
                  <a:gd name="T80" fmla="*/ 3894 w 6719"/>
                  <a:gd name="T81" fmla="*/ 6525 h 6527"/>
                  <a:gd name="T82" fmla="*/ 4092 w 6719"/>
                  <a:gd name="T83" fmla="*/ 6288 h 6527"/>
                  <a:gd name="T84" fmla="*/ 4652 w 6719"/>
                  <a:gd name="T85" fmla="*/ 5552 h 6527"/>
                  <a:gd name="T86" fmla="*/ 6657 w 6719"/>
                  <a:gd name="T87" fmla="*/ 2840 h 6527"/>
                  <a:gd name="T88" fmla="*/ 6718 w 6719"/>
                  <a:gd name="T89" fmla="*/ 2756 h 6527"/>
                  <a:gd name="T90" fmla="*/ 6633 w 6719"/>
                  <a:gd name="T91" fmla="*/ 2693 h 6527"/>
                  <a:gd name="T92" fmla="*/ 2896 w 6719"/>
                  <a:gd name="T93" fmla="*/ 1 h 6527"/>
                  <a:gd name="T94" fmla="*/ 2899 w 6719"/>
                  <a:gd name="T95" fmla="*/ 1 h 65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19"/>
                  <a:gd name="T145" fmla="*/ 0 h 6527"/>
                  <a:gd name="T146" fmla="*/ 6719 w 6719"/>
                  <a:gd name="T147" fmla="*/ 6527 h 65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19" h="6527" extrusionOk="0">
                    <a:moveTo>
                      <a:pt x="2853" y="269"/>
                    </a:moveTo>
                    <a:lnTo>
                      <a:pt x="6425" y="2803"/>
                    </a:lnTo>
                    <a:cubicBezTo>
                      <a:pt x="5671" y="3875"/>
                      <a:pt x="5051" y="4784"/>
                      <a:pt x="4608" y="5436"/>
                    </a:cubicBezTo>
                    <a:cubicBezTo>
                      <a:pt x="4397" y="5750"/>
                      <a:pt x="4221" y="6011"/>
                      <a:pt x="4078" y="6223"/>
                    </a:cubicBezTo>
                    <a:cubicBezTo>
                      <a:pt x="3959" y="6404"/>
                      <a:pt x="3895" y="6508"/>
                      <a:pt x="3893" y="6523"/>
                    </a:cubicBezTo>
                    <a:cubicBezTo>
                      <a:pt x="3882" y="6506"/>
                      <a:pt x="3788" y="6429"/>
                      <a:pt x="3621" y="6300"/>
                    </a:cubicBezTo>
                    <a:cubicBezTo>
                      <a:pt x="3417" y="6145"/>
                      <a:pt x="3166" y="5955"/>
                      <a:pt x="2865" y="5727"/>
                    </a:cubicBezTo>
                    <a:cubicBezTo>
                      <a:pt x="2235" y="5253"/>
                      <a:pt x="1353" y="4595"/>
                      <a:pt x="293" y="3823"/>
                    </a:cubicBez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9" y="680"/>
                    </a:lnTo>
                    <a:lnTo>
                      <a:pt x="2740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1"/>
                    </a:moveTo>
                    <a:cubicBezTo>
                      <a:pt x="2897" y="1"/>
                      <a:pt x="2688" y="36"/>
                      <a:pt x="2688" y="36"/>
                    </a:cubicBezTo>
                    <a:cubicBezTo>
                      <a:pt x="2689" y="36"/>
                      <a:pt x="2699" y="34"/>
                      <a:pt x="2726" y="30"/>
                    </a:cubicBezTo>
                    <a:lnTo>
                      <a:pt x="2726" y="31"/>
                    </a:lnTo>
                    <a:lnTo>
                      <a:pt x="2723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4" y="62"/>
                    </a:lnTo>
                    <a:lnTo>
                      <a:pt x="2681" y="93"/>
                    </a:lnTo>
                    <a:lnTo>
                      <a:pt x="2636" y="157"/>
                    </a:lnTo>
                    <a:lnTo>
                      <a:pt x="2543" y="286"/>
                    </a:lnTo>
                    <a:lnTo>
                      <a:pt x="2362" y="539"/>
                    </a:lnTo>
                    <a:cubicBezTo>
                      <a:pt x="2242" y="709"/>
                      <a:pt x="2124" y="876"/>
                      <a:pt x="2005" y="1040"/>
                    </a:cubicBezTo>
                    <a:lnTo>
                      <a:pt x="1316" y="2011"/>
                    </a:lnTo>
                    <a:lnTo>
                      <a:pt x="62" y="3785"/>
                    </a:lnTo>
                    <a:lnTo>
                      <a:pt x="1" y="3872"/>
                    </a:lnTo>
                    <a:lnTo>
                      <a:pt x="87" y="3932"/>
                    </a:lnTo>
                    <a:cubicBezTo>
                      <a:pt x="1235" y="4741"/>
                      <a:pt x="2196" y="5399"/>
                      <a:pt x="2861" y="5850"/>
                    </a:cubicBezTo>
                    <a:lnTo>
                      <a:pt x="3628" y="6365"/>
                    </a:lnTo>
                    <a:cubicBezTo>
                      <a:pt x="3789" y="6470"/>
                      <a:pt x="3880" y="6527"/>
                      <a:pt x="3892" y="6527"/>
                    </a:cubicBezTo>
                    <a:cubicBezTo>
                      <a:pt x="3893" y="6527"/>
                      <a:pt x="3894" y="6526"/>
                      <a:pt x="3894" y="6525"/>
                    </a:cubicBez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3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5" y="4910"/>
                      <a:pt x="5832" y="3976"/>
                      <a:pt x="6657" y="2840"/>
                    </a:cubicBezTo>
                    <a:lnTo>
                      <a:pt x="6718" y="2756"/>
                    </a:lnTo>
                    <a:lnTo>
                      <a:pt x="6633" y="2693"/>
                    </a:lnTo>
                    <a:lnTo>
                      <a:pt x="2896" y="1"/>
                    </a:lnTo>
                    <a:cubicBezTo>
                      <a:pt x="2898" y="1"/>
                      <a:pt x="2899" y="1"/>
                      <a:pt x="289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2" name="Google Shape;436;p30"/>
              <p:cNvSpPr>
                <a:spLocks/>
              </p:cNvSpPr>
              <p:nvPr/>
            </p:nvSpPr>
            <p:spPr bwMode="auto">
              <a:xfrm>
                <a:off x="6290599" y="4084211"/>
                <a:ext cx="167975" cy="163175"/>
              </a:xfrm>
              <a:custGeom>
                <a:avLst/>
                <a:gdLst>
                  <a:gd name="T0" fmla="*/ 2898 w 6719"/>
                  <a:gd name="T1" fmla="*/ 0 h 6527"/>
                  <a:gd name="T2" fmla="*/ 2898 w 6719"/>
                  <a:gd name="T3" fmla="*/ 0 h 6527"/>
                  <a:gd name="T4" fmla="*/ 2688 w 6719"/>
                  <a:gd name="T5" fmla="*/ 36 h 6527"/>
                  <a:gd name="T6" fmla="*/ 2725 w 6719"/>
                  <a:gd name="T7" fmla="*/ 29 h 6527"/>
                  <a:gd name="T8" fmla="*/ 2725 w 6719"/>
                  <a:gd name="T9" fmla="*/ 31 h 6527"/>
                  <a:gd name="T10" fmla="*/ 2723 w 6719"/>
                  <a:gd name="T11" fmla="*/ 33 h 6527"/>
                  <a:gd name="T12" fmla="*/ 2720 w 6719"/>
                  <a:gd name="T13" fmla="*/ 37 h 6527"/>
                  <a:gd name="T14" fmla="*/ 2715 w 6719"/>
                  <a:gd name="T15" fmla="*/ 45 h 6527"/>
                  <a:gd name="T16" fmla="*/ 2703 w 6719"/>
                  <a:gd name="T17" fmla="*/ 61 h 6527"/>
                  <a:gd name="T18" fmla="*/ 2680 w 6719"/>
                  <a:gd name="T19" fmla="*/ 93 h 6527"/>
                  <a:gd name="T20" fmla="*/ 2635 w 6719"/>
                  <a:gd name="T21" fmla="*/ 157 h 6527"/>
                  <a:gd name="T22" fmla="*/ 2542 w 6719"/>
                  <a:gd name="T23" fmla="*/ 285 h 6527"/>
                  <a:gd name="T24" fmla="*/ 2361 w 6719"/>
                  <a:gd name="T25" fmla="*/ 539 h 6527"/>
                  <a:gd name="T26" fmla="*/ 2004 w 6719"/>
                  <a:gd name="T27" fmla="*/ 1040 h 6527"/>
                  <a:gd name="T28" fmla="*/ 1315 w 6719"/>
                  <a:gd name="T29" fmla="*/ 2010 h 6527"/>
                  <a:gd name="T30" fmla="*/ 62 w 6719"/>
                  <a:gd name="T31" fmla="*/ 3785 h 6527"/>
                  <a:gd name="T32" fmla="*/ 0 w 6719"/>
                  <a:gd name="T33" fmla="*/ 3872 h 6527"/>
                  <a:gd name="T34" fmla="*/ 86 w 6719"/>
                  <a:gd name="T35" fmla="*/ 3932 h 6527"/>
                  <a:gd name="T36" fmla="*/ 2860 w 6719"/>
                  <a:gd name="T37" fmla="*/ 5849 h 6527"/>
                  <a:gd name="T38" fmla="*/ 3627 w 6719"/>
                  <a:gd name="T39" fmla="*/ 6365 h 6527"/>
                  <a:gd name="T40" fmla="*/ 3891 w 6719"/>
                  <a:gd name="T41" fmla="*/ 6526 h 6527"/>
                  <a:gd name="T42" fmla="*/ 3893 w 6719"/>
                  <a:gd name="T43" fmla="*/ 6525 h 6527"/>
                  <a:gd name="T44" fmla="*/ 3620 w 6719"/>
                  <a:gd name="T45" fmla="*/ 6300 h 6527"/>
                  <a:gd name="T46" fmla="*/ 2864 w 6719"/>
                  <a:gd name="T47" fmla="*/ 5726 h 6527"/>
                  <a:gd name="T48" fmla="*/ 293 w 6719"/>
                  <a:gd name="T49" fmla="*/ 3823 h 6527"/>
                  <a:gd name="T50" fmla="*/ 293 w 6719"/>
                  <a:gd name="T51" fmla="*/ 3823 h 6527"/>
                  <a:gd name="T52" fmla="*/ 1504 w 6719"/>
                  <a:gd name="T53" fmla="*/ 2148 h 6527"/>
                  <a:gd name="T54" fmla="*/ 2200 w 6719"/>
                  <a:gd name="T55" fmla="*/ 1181 h 6527"/>
                  <a:gd name="T56" fmla="*/ 2558 w 6719"/>
                  <a:gd name="T57" fmla="*/ 680 h 6527"/>
                  <a:gd name="T58" fmla="*/ 2740 w 6719"/>
                  <a:gd name="T59" fmla="*/ 426 h 6527"/>
                  <a:gd name="T60" fmla="*/ 2831 w 6719"/>
                  <a:gd name="T61" fmla="*/ 299 h 6527"/>
                  <a:gd name="T62" fmla="*/ 2853 w 6719"/>
                  <a:gd name="T63" fmla="*/ 269 h 6527"/>
                  <a:gd name="T64" fmla="*/ 2853 w 6719"/>
                  <a:gd name="T65" fmla="*/ 269 h 6527"/>
                  <a:gd name="T66" fmla="*/ 6424 w 6719"/>
                  <a:gd name="T67" fmla="*/ 2802 h 6527"/>
                  <a:gd name="T68" fmla="*/ 6424 w 6719"/>
                  <a:gd name="T69" fmla="*/ 2802 h 6527"/>
                  <a:gd name="T70" fmla="*/ 4607 w 6719"/>
                  <a:gd name="T71" fmla="*/ 5436 h 6527"/>
                  <a:gd name="T72" fmla="*/ 4078 w 6719"/>
                  <a:gd name="T73" fmla="*/ 6223 h 6527"/>
                  <a:gd name="T74" fmla="*/ 3893 w 6719"/>
                  <a:gd name="T75" fmla="*/ 6524 h 6527"/>
                  <a:gd name="T76" fmla="*/ 3894 w 6719"/>
                  <a:gd name="T77" fmla="*/ 6525 h 6527"/>
                  <a:gd name="T78" fmla="*/ 4092 w 6719"/>
                  <a:gd name="T79" fmla="*/ 6288 h 6527"/>
                  <a:gd name="T80" fmla="*/ 4652 w 6719"/>
                  <a:gd name="T81" fmla="*/ 5552 h 6527"/>
                  <a:gd name="T82" fmla="*/ 6657 w 6719"/>
                  <a:gd name="T83" fmla="*/ 2840 h 6527"/>
                  <a:gd name="T84" fmla="*/ 6719 w 6719"/>
                  <a:gd name="T85" fmla="*/ 2755 h 6527"/>
                  <a:gd name="T86" fmla="*/ 6632 w 6719"/>
                  <a:gd name="T87" fmla="*/ 2693 h 6527"/>
                  <a:gd name="T88" fmla="*/ 2895 w 6719"/>
                  <a:gd name="T89" fmla="*/ 1 h 6527"/>
                  <a:gd name="T90" fmla="*/ 2898 w 6719"/>
                  <a:gd name="T91" fmla="*/ 0 h 652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719"/>
                  <a:gd name="T139" fmla="*/ 0 h 6527"/>
                  <a:gd name="T140" fmla="*/ 6719 w 6719"/>
                  <a:gd name="T141" fmla="*/ 6527 h 652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719" h="6527" extrusionOk="0">
                    <a:moveTo>
                      <a:pt x="2898" y="0"/>
                    </a:moveTo>
                    <a:lnTo>
                      <a:pt x="2898" y="0"/>
                    </a:lnTo>
                    <a:cubicBezTo>
                      <a:pt x="2897" y="0"/>
                      <a:pt x="2687" y="36"/>
                      <a:pt x="2688" y="36"/>
                    </a:cubicBezTo>
                    <a:cubicBezTo>
                      <a:pt x="2688" y="36"/>
                      <a:pt x="2699" y="34"/>
                      <a:pt x="2725" y="29"/>
                    </a:cubicBezTo>
                    <a:lnTo>
                      <a:pt x="2725" y="31"/>
                    </a:lnTo>
                    <a:lnTo>
                      <a:pt x="2723" y="33"/>
                    </a:lnTo>
                    <a:lnTo>
                      <a:pt x="2720" y="37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2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5" y="2010"/>
                    </a:lnTo>
                    <a:lnTo>
                      <a:pt x="62" y="3785"/>
                    </a:lnTo>
                    <a:lnTo>
                      <a:pt x="0" y="3872"/>
                    </a:lnTo>
                    <a:lnTo>
                      <a:pt x="86" y="3932"/>
                    </a:lnTo>
                    <a:cubicBezTo>
                      <a:pt x="1234" y="4741"/>
                      <a:pt x="2195" y="5399"/>
                      <a:pt x="2860" y="5849"/>
                    </a:cubicBezTo>
                    <a:lnTo>
                      <a:pt x="3627" y="6365"/>
                    </a:lnTo>
                    <a:cubicBezTo>
                      <a:pt x="3788" y="6470"/>
                      <a:pt x="3879" y="6526"/>
                      <a:pt x="3891" y="6526"/>
                    </a:cubicBezTo>
                    <a:cubicBezTo>
                      <a:pt x="3893" y="6526"/>
                      <a:pt x="3893" y="6526"/>
                      <a:pt x="3893" y="6525"/>
                    </a:cubicBezTo>
                    <a:cubicBezTo>
                      <a:pt x="3892" y="6514"/>
                      <a:pt x="3796" y="6436"/>
                      <a:pt x="3620" y="6300"/>
                    </a:cubicBezTo>
                    <a:lnTo>
                      <a:pt x="2864" y="5726"/>
                    </a:lnTo>
                    <a:cubicBezTo>
                      <a:pt x="2234" y="5252"/>
                      <a:pt x="1353" y="4595"/>
                      <a:pt x="293" y="3823"/>
                    </a:cubicBezTo>
                    <a:lnTo>
                      <a:pt x="1504" y="2148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0" y="426"/>
                    </a:lnTo>
                    <a:lnTo>
                      <a:pt x="2831" y="299"/>
                    </a:lnTo>
                    <a:lnTo>
                      <a:pt x="2853" y="269"/>
                    </a:lnTo>
                    <a:lnTo>
                      <a:pt x="6424" y="2802"/>
                    </a:lnTo>
                    <a:cubicBezTo>
                      <a:pt x="5670" y="3875"/>
                      <a:pt x="5050" y="4783"/>
                      <a:pt x="4607" y="5436"/>
                    </a:cubicBezTo>
                    <a:cubicBezTo>
                      <a:pt x="4396" y="5749"/>
                      <a:pt x="4220" y="6011"/>
                      <a:pt x="4078" y="6223"/>
                    </a:cubicBezTo>
                    <a:cubicBezTo>
                      <a:pt x="3955" y="6409"/>
                      <a:pt x="3891" y="6513"/>
                      <a:pt x="3893" y="6524"/>
                    </a:cubicBezTo>
                    <a:cubicBezTo>
                      <a:pt x="3893" y="6525"/>
                      <a:pt x="3893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4" y="4910"/>
                      <a:pt x="5832" y="3976"/>
                      <a:pt x="6657" y="2840"/>
                    </a:cubicBezTo>
                    <a:lnTo>
                      <a:pt x="6719" y="2755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0"/>
                      <a:pt x="289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3" name="Google Shape;437;p30"/>
              <p:cNvSpPr>
                <a:spLocks/>
              </p:cNvSpPr>
              <p:nvPr/>
            </p:nvSpPr>
            <p:spPr bwMode="auto">
              <a:xfrm>
                <a:off x="6346549" y="4506086"/>
                <a:ext cx="167950" cy="163150"/>
              </a:xfrm>
              <a:custGeom>
                <a:avLst/>
                <a:gdLst>
                  <a:gd name="T0" fmla="*/ 2852 w 6718"/>
                  <a:gd name="T1" fmla="*/ 269 h 6526"/>
                  <a:gd name="T2" fmla="*/ 6423 w 6718"/>
                  <a:gd name="T3" fmla="*/ 2803 h 6526"/>
                  <a:gd name="T4" fmla="*/ 6423 w 6718"/>
                  <a:gd name="T5" fmla="*/ 2803 h 6526"/>
                  <a:gd name="T6" fmla="*/ 4606 w 6718"/>
                  <a:gd name="T7" fmla="*/ 5435 h 6526"/>
                  <a:gd name="T8" fmla="*/ 4076 w 6718"/>
                  <a:gd name="T9" fmla="*/ 6223 h 6526"/>
                  <a:gd name="T10" fmla="*/ 3892 w 6718"/>
                  <a:gd name="T11" fmla="*/ 6522 h 6526"/>
                  <a:gd name="T12" fmla="*/ 3892 w 6718"/>
                  <a:gd name="T13" fmla="*/ 6522 h 6526"/>
                  <a:gd name="T14" fmla="*/ 3619 w 6718"/>
                  <a:gd name="T15" fmla="*/ 6300 h 6526"/>
                  <a:gd name="T16" fmla="*/ 2864 w 6718"/>
                  <a:gd name="T17" fmla="*/ 5727 h 6526"/>
                  <a:gd name="T18" fmla="*/ 292 w 6718"/>
                  <a:gd name="T19" fmla="*/ 3823 h 6526"/>
                  <a:gd name="T20" fmla="*/ 292 w 6718"/>
                  <a:gd name="T21" fmla="*/ 3823 h 6526"/>
                  <a:gd name="T22" fmla="*/ 1504 w 6718"/>
                  <a:gd name="T23" fmla="*/ 2147 h 6526"/>
                  <a:gd name="T24" fmla="*/ 2199 w 6718"/>
                  <a:gd name="T25" fmla="*/ 1181 h 6526"/>
                  <a:gd name="T26" fmla="*/ 2558 w 6718"/>
                  <a:gd name="T27" fmla="*/ 680 h 6526"/>
                  <a:gd name="T28" fmla="*/ 2739 w 6718"/>
                  <a:gd name="T29" fmla="*/ 426 h 6526"/>
                  <a:gd name="T30" fmla="*/ 2830 w 6718"/>
                  <a:gd name="T31" fmla="*/ 299 h 6526"/>
                  <a:gd name="T32" fmla="*/ 2852 w 6718"/>
                  <a:gd name="T33" fmla="*/ 269 h 6526"/>
                  <a:gd name="T34" fmla="*/ 2898 w 6718"/>
                  <a:gd name="T35" fmla="*/ 1 h 6526"/>
                  <a:gd name="T36" fmla="*/ 2898 w 6718"/>
                  <a:gd name="T37" fmla="*/ 1 h 6526"/>
                  <a:gd name="T38" fmla="*/ 2687 w 6718"/>
                  <a:gd name="T39" fmla="*/ 36 h 6526"/>
                  <a:gd name="T40" fmla="*/ 2725 w 6718"/>
                  <a:gd name="T41" fmla="*/ 30 h 6526"/>
                  <a:gd name="T42" fmla="*/ 2725 w 6718"/>
                  <a:gd name="T43" fmla="*/ 30 h 6526"/>
                  <a:gd name="T44" fmla="*/ 2724 w 6718"/>
                  <a:gd name="T45" fmla="*/ 31 h 6526"/>
                  <a:gd name="T46" fmla="*/ 2723 w 6718"/>
                  <a:gd name="T47" fmla="*/ 33 h 6526"/>
                  <a:gd name="T48" fmla="*/ 2719 w 6718"/>
                  <a:gd name="T49" fmla="*/ 37 h 6526"/>
                  <a:gd name="T50" fmla="*/ 2714 w 6718"/>
                  <a:gd name="T51" fmla="*/ 45 h 6526"/>
                  <a:gd name="T52" fmla="*/ 2703 w 6718"/>
                  <a:gd name="T53" fmla="*/ 60 h 6526"/>
                  <a:gd name="T54" fmla="*/ 2680 w 6718"/>
                  <a:gd name="T55" fmla="*/ 93 h 6526"/>
                  <a:gd name="T56" fmla="*/ 2634 w 6718"/>
                  <a:gd name="T57" fmla="*/ 157 h 6526"/>
                  <a:gd name="T58" fmla="*/ 2543 w 6718"/>
                  <a:gd name="T59" fmla="*/ 285 h 6526"/>
                  <a:gd name="T60" fmla="*/ 2361 w 6718"/>
                  <a:gd name="T61" fmla="*/ 539 h 6526"/>
                  <a:gd name="T62" fmla="*/ 2004 w 6718"/>
                  <a:gd name="T63" fmla="*/ 1040 h 6526"/>
                  <a:gd name="T64" fmla="*/ 1314 w 6718"/>
                  <a:gd name="T65" fmla="*/ 2011 h 6526"/>
                  <a:gd name="T66" fmla="*/ 61 w 6718"/>
                  <a:gd name="T67" fmla="*/ 3785 h 6526"/>
                  <a:gd name="T68" fmla="*/ 0 w 6718"/>
                  <a:gd name="T69" fmla="*/ 3872 h 6526"/>
                  <a:gd name="T70" fmla="*/ 85 w 6718"/>
                  <a:gd name="T71" fmla="*/ 3932 h 6526"/>
                  <a:gd name="T72" fmla="*/ 2859 w 6718"/>
                  <a:gd name="T73" fmla="*/ 5850 h 6526"/>
                  <a:gd name="T74" fmla="*/ 3627 w 6718"/>
                  <a:gd name="T75" fmla="*/ 6364 h 6526"/>
                  <a:gd name="T76" fmla="*/ 3891 w 6718"/>
                  <a:gd name="T77" fmla="*/ 6526 h 6526"/>
                  <a:gd name="T78" fmla="*/ 3893 w 6718"/>
                  <a:gd name="T79" fmla="*/ 6525 h 6526"/>
                  <a:gd name="T80" fmla="*/ 3893 w 6718"/>
                  <a:gd name="T81" fmla="*/ 6525 h 6526"/>
                  <a:gd name="T82" fmla="*/ 4092 w 6718"/>
                  <a:gd name="T83" fmla="*/ 6288 h 6526"/>
                  <a:gd name="T84" fmla="*/ 4651 w 6718"/>
                  <a:gd name="T85" fmla="*/ 5552 h 6526"/>
                  <a:gd name="T86" fmla="*/ 6656 w 6718"/>
                  <a:gd name="T87" fmla="*/ 2840 h 6526"/>
                  <a:gd name="T88" fmla="*/ 6718 w 6718"/>
                  <a:gd name="T89" fmla="*/ 2754 h 6526"/>
                  <a:gd name="T90" fmla="*/ 6632 w 6718"/>
                  <a:gd name="T91" fmla="*/ 2693 h 6526"/>
                  <a:gd name="T92" fmla="*/ 2895 w 6718"/>
                  <a:gd name="T93" fmla="*/ 1 h 6526"/>
                  <a:gd name="T94" fmla="*/ 2898 w 6718"/>
                  <a:gd name="T95" fmla="*/ 1 h 65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18"/>
                  <a:gd name="T145" fmla="*/ 0 h 6526"/>
                  <a:gd name="T146" fmla="*/ 6718 w 6718"/>
                  <a:gd name="T147" fmla="*/ 6526 h 65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18" h="6526" extrusionOk="0">
                    <a:moveTo>
                      <a:pt x="2852" y="269"/>
                    </a:moveTo>
                    <a:lnTo>
                      <a:pt x="6423" y="2803"/>
                    </a:lnTo>
                    <a:cubicBezTo>
                      <a:pt x="5669" y="3876"/>
                      <a:pt x="5049" y="4784"/>
                      <a:pt x="4606" y="5435"/>
                    </a:cubicBezTo>
                    <a:lnTo>
                      <a:pt x="4076" y="6223"/>
                    </a:lnTo>
                    <a:cubicBezTo>
                      <a:pt x="3960" y="6400"/>
                      <a:pt x="3895" y="6503"/>
                      <a:pt x="3892" y="6522"/>
                    </a:cubicBezTo>
                    <a:cubicBezTo>
                      <a:pt x="3881" y="6505"/>
                      <a:pt x="3786" y="6430"/>
                      <a:pt x="3619" y="6300"/>
                    </a:cubicBezTo>
                    <a:lnTo>
                      <a:pt x="2864" y="5727"/>
                    </a:lnTo>
                    <a:cubicBezTo>
                      <a:pt x="2234" y="5252"/>
                      <a:pt x="1353" y="4595"/>
                      <a:pt x="292" y="3823"/>
                    </a:cubicBezTo>
                    <a:cubicBezTo>
                      <a:pt x="669" y="3301"/>
                      <a:pt x="1076" y="2740"/>
                      <a:pt x="1504" y="2147"/>
                    </a:cubicBezTo>
                    <a:lnTo>
                      <a:pt x="2199" y="1181"/>
                    </a:lnTo>
                    <a:lnTo>
                      <a:pt x="2558" y="680"/>
                    </a:lnTo>
                    <a:lnTo>
                      <a:pt x="2739" y="426"/>
                    </a:lnTo>
                    <a:lnTo>
                      <a:pt x="2830" y="299"/>
                    </a:lnTo>
                    <a:lnTo>
                      <a:pt x="2852" y="269"/>
                    </a:lnTo>
                    <a:close/>
                    <a:moveTo>
                      <a:pt x="2898" y="1"/>
                    </a:moveTo>
                    <a:lnTo>
                      <a:pt x="2898" y="1"/>
                    </a:lnTo>
                    <a:cubicBezTo>
                      <a:pt x="2896" y="1"/>
                      <a:pt x="2686" y="36"/>
                      <a:pt x="2687" y="36"/>
                    </a:cubicBezTo>
                    <a:cubicBezTo>
                      <a:pt x="2688" y="36"/>
                      <a:pt x="2698" y="34"/>
                      <a:pt x="2725" y="30"/>
                    </a:cubicBezTo>
                    <a:lnTo>
                      <a:pt x="2724" y="31"/>
                    </a:lnTo>
                    <a:lnTo>
                      <a:pt x="2723" y="33"/>
                    </a:lnTo>
                    <a:lnTo>
                      <a:pt x="2719" y="37"/>
                    </a:lnTo>
                    <a:lnTo>
                      <a:pt x="2714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4" y="157"/>
                    </a:lnTo>
                    <a:lnTo>
                      <a:pt x="2543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4" y="2011"/>
                    </a:lnTo>
                    <a:lnTo>
                      <a:pt x="61" y="3785"/>
                    </a:lnTo>
                    <a:lnTo>
                      <a:pt x="0" y="3872"/>
                    </a:lnTo>
                    <a:lnTo>
                      <a:pt x="85" y="3932"/>
                    </a:lnTo>
                    <a:cubicBezTo>
                      <a:pt x="1234" y="4740"/>
                      <a:pt x="2195" y="5399"/>
                      <a:pt x="2859" y="5850"/>
                    </a:cubicBezTo>
                    <a:lnTo>
                      <a:pt x="3627" y="6364"/>
                    </a:lnTo>
                    <a:cubicBezTo>
                      <a:pt x="3787" y="6469"/>
                      <a:pt x="3877" y="6526"/>
                      <a:pt x="3891" y="6526"/>
                    </a:cubicBezTo>
                    <a:cubicBezTo>
                      <a:pt x="3892" y="6526"/>
                      <a:pt x="3893" y="6525"/>
                      <a:pt x="3893" y="6525"/>
                    </a:cubicBezTo>
                    <a:cubicBezTo>
                      <a:pt x="3902" y="6523"/>
                      <a:pt x="3970" y="6441"/>
                      <a:pt x="4092" y="6288"/>
                    </a:cubicBezTo>
                    <a:lnTo>
                      <a:pt x="4651" y="5552"/>
                    </a:lnTo>
                    <a:cubicBezTo>
                      <a:pt x="5134" y="4910"/>
                      <a:pt x="5831" y="3976"/>
                      <a:pt x="6656" y="2840"/>
                    </a:cubicBezTo>
                    <a:lnTo>
                      <a:pt x="6718" y="2754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4" name="Google Shape;438;p30"/>
              <p:cNvSpPr>
                <a:spLocks/>
              </p:cNvSpPr>
              <p:nvPr/>
            </p:nvSpPr>
            <p:spPr bwMode="auto">
              <a:xfrm>
                <a:off x="5840499" y="4155536"/>
                <a:ext cx="167950" cy="163150"/>
              </a:xfrm>
              <a:custGeom>
                <a:avLst/>
                <a:gdLst>
                  <a:gd name="T0" fmla="*/ 2754 w 6718"/>
                  <a:gd name="T1" fmla="*/ 198 h 6526"/>
                  <a:gd name="T2" fmla="*/ 2754 w 6718"/>
                  <a:gd name="T3" fmla="*/ 198 h 6526"/>
                  <a:gd name="T4" fmla="*/ 2754 w 6718"/>
                  <a:gd name="T5" fmla="*/ 198 h 6526"/>
                  <a:gd name="T6" fmla="*/ 2751 w 6718"/>
                  <a:gd name="T7" fmla="*/ 198 h 6526"/>
                  <a:gd name="T8" fmla="*/ 2754 w 6718"/>
                  <a:gd name="T9" fmla="*/ 198 h 6526"/>
                  <a:gd name="T10" fmla="*/ 2898 w 6718"/>
                  <a:gd name="T11" fmla="*/ 1 h 6526"/>
                  <a:gd name="T12" fmla="*/ 2688 w 6718"/>
                  <a:gd name="T13" fmla="*/ 36 h 6526"/>
                  <a:gd name="T14" fmla="*/ 2725 w 6718"/>
                  <a:gd name="T15" fmla="*/ 30 h 6526"/>
                  <a:gd name="T16" fmla="*/ 2725 w 6718"/>
                  <a:gd name="T17" fmla="*/ 31 h 6526"/>
                  <a:gd name="T18" fmla="*/ 2724 w 6718"/>
                  <a:gd name="T19" fmla="*/ 32 h 6526"/>
                  <a:gd name="T20" fmla="*/ 2721 w 6718"/>
                  <a:gd name="T21" fmla="*/ 36 h 6526"/>
                  <a:gd name="T22" fmla="*/ 2715 w 6718"/>
                  <a:gd name="T23" fmla="*/ 45 h 6526"/>
                  <a:gd name="T24" fmla="*/ 2703 w 6718"/>
                  <a:gd name="T25" fmla="*/ 61 h 6526"/>
                  <a:gd name="T26" fmla="*/ 2680 w 6718"/>
                  <a:gd name="T27" fmla="*/ 92 h 6526"/>
                  <a:gd name="T28" fmla="*/ 2635 w 6718"/>
                  <a:gd name="T29" fmla="*/ 157 h 6526"/>
                  <a:gd name="T30" fmla="*/ 2543 w 6718"/>
                  <a:gd name="T31" fmla="*/ 285 h 6526"/>
                  <a:gd name="T32" fmla="*/ 2362 w 6718"/>
                  <a:gd name="T33" fmla="*/ 540 h 6526"/>
                  <a:gd name="T34" fmla="*/ 2004 w 6718"/>
                  <a:gd name="T35" fmla="*/ 1041 h 6526"/>
                  <a:gd name="T36" fmla="*/ 1316 w 6718"/>
                  <a:gd name="T37" fmla="*/ 2011 h 6526"/>
                  <a:gd name="T38" fmla="*/ 62 w 6718"/>
                  <a:gd name="T39" fmla="*/ 3785 h 6526"/>
                  <a:gd name="T40" fmla="*/ 0 w 6718"/>
                  <a:gd name="T41" fmla="*/ 3871 h 6526"/>
                  <a:gd name="T42" fmla="*/ 86 w 6718"/>
                  <a:gd name="T43" fmla="*/ 3931 h 6526"/>
                  <a:gd name="T44" fmla="*/ 2860 w 6718"/>
                  <a:gd name="T45" fmla="*/ 5849 h 6526"/>
                  <a:gd name="T46" fmla="*/ 3627 w 6718"/>
                  <a:gd name="T47" fmla="*/ 6364 h 6526"/>
                  <a:gd name="T48" fmla="*/ 3892 w 6718"/>
                  <a:gd name="T49" fmla="*/ 6526 h 6526"/>
                  <a:gd name="T50" fmla="*/ 3893 w 6718"/>
                  <a:gd name="T51" fmla="*/ 6524 h 6526"/>
                  <a:gd name="T52" fmla="*/ 3621 w 6718"/>
                  <a:gd name="T53" fmla="*/ 6299 h 6526"/>
                  <a:gd name="T54" fmla="*/ 2865 w 6718"/>
                  <a:gd name="T55" fmla="*/ 5727 h 6526"/>
                  <a:gd name="T56" fmla="*/ 293 w 6718"/>
                  <a:gd name="T57" fmla="*/ 3823 h 6526"/>
                  <a:gd name="T58" fmla="*/ 293 w 6718"/>
                  <a:gd name="T59" fmla="*/ 3823 h 6526"/>
                  <a:gd name="T60" fmla="*/ 1505 w 6718"/>
                  <a:gd name="T61" fmla="*/ 2147 h 6526"/>
                  <a:gd name="T62" fmla="*/ 2200 w 6718"/>
                  <a:gd name="T63" fmla="*/ 1180 h 6526"/>
                  <a:gd name="T64" fmla="*/ 2558 w 6718"/>
                  <a:gd name="T65" fmla="*/ 680 h 6526"/>
                  <a:gd name="T66" fmla="*/ 2741 w 6718"/>
                  <a:gd name="T67" fmla="*/ 426 h 6526"/>
                  <a:gd name="T68" fmla="*/ 2832 w 6718"/>
                  <a:gd name="T69" fmla="*/ 298 h 6526"/>
                  <a:gd name="T70" fmla="*/ 2853 w 6718"/>
                  <a:gd name="T71" fmla="*/ 268 h 6526"/>
                  <a:gd name="T72" fmla="*/ 6425 w 6718"/>
                  <a:gd name="T73" fmla="*/ 2802 h 6526"/>
                  <a:gd name="T74" fmla="*/ 6425 w 6718"/>
                  <a:gd name="T75" fmla="*/ 2802 h 6526"/>
                  <a:gd name="T76" fmla="*/ 4607 w 6718"/>
                  <a:gd name="T77" fmla="*/ 5435 h 6526"/>
                  <a:gd name="T78" fmla="*/ 4079 w 6718"/>
                  <a:gd name="T79" fmla="*/ 6222 h 6526"/>
                  <a:gd name="T80" fmla="*/ 3893 w 6718"/>
                  <a:gd name="T81" fmla="*/ 6523 h 6526"/>
                  <a:gd name="T82" fmla="*/ 3894 w 6718"/>
                  <a:gd name="T83" fmla="*/ 6524 h 6526"/>
                  <a:gd name="T84" fmla="*/ 4092 w 6718"/>
                  <a:gd name="T85" fmla="*/ 6287 h 6526"/>
                  <a:gd name="T86" fmla="*/ 4652 w 6718"/>
                  <a:gd name="T87" fmla="*/ 5552 h 6526"/>
                  <a:gd name="T88" fmla="*/ 6656 w 6718"/>
                  <a:gd name="T89" fmla="*/ 2839 h 6526"/>
                  <a:gd name="T90" fmla="*/ 6718 w 6718"/>
                  <a:gd name="T91" fmla="*/ 2755 h 6526"/>
                  <a:gd name="T92" fmla="*/ 6632 w 6718"/>
                  <a:gd name="T93" fmla="*/ 2693 h 6526"/>
                  <a:gd name="T94" fmla="*/ 2896 w 6718"/>
                  <a:gd name="T95" fmla="*/ 1 h 6526"/>
                  <a:gd name="T96" fmla="*/ 2898 w 6718"/>
                  <a:gd name="T97" fmla="*/ 1 h 65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18"/>
                  <a:gd name="T148" fmla="*/ 0 h 6526"/>
                  <a:gd name="T149" fmla="*/ 6718 w 6718"/>
                  <a:gd name="T150" fmla="*/ 6526 h 65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18" h="6526" extrusionOk="0">
                    <a:moveTo>
                      <a:pt x="2754" y="198"/>
                    </a:moveTo>
                    <a:lnTo>
                      <a:pt x="2754" y="198"/>
                    </a:lnTo>
                    <a:cubicBezTo>
                      <a:pt x="2752" y="198"/>
                      <a:pt x="2751" y="198"/>
                      <a:pt x="2751" y="198"/>
                    </a:cubicBezTo>
                    <a:cubicBezTo>
                      <a:pt x="2751" y="198"/>
                      <a:pt x="2752" y="198"/>
                      <a:pt x="2754" y="198"/>
                    </a:cubicBezTo>
                    <a:close/>
                    <a:moveTo>
                      <a:pt x="2898" y="1"/>
                    </a:moveTo>
                    <a:cubicBezTo>
                      <a:pt x="2896" y="1"/>
                      <a:pt x="2685" y="36"/>
                      <a:pt x="2688" y="36"/>
                    </a:cubicBezTo>
                    <a:cubicBezTo>
                      <a:pt x="2688" y="36"/>
                      <a:pt x="2699" y="34"/>
                      <a:pt x="2725" y="30"/>
                    </a:cubicBezTo>
                    <a:lnTo>
                      <a:pt x="2725" y="31"/>
                    </a:lnTo>
                    <a:lnTo>
                      <a:pt x="2724" y="32"/>
                    </a:lnTo>
                    <a:lnTo>
                      <a:pt x="2721" y="36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2"/>
                    </a:lnTo>
                    <a:lnTo>
                      <a:pt x="2635" y="157"/>
                    </a:lnTo>
                    <a:lnTo>
                      <a:pt x="2543" y="285"/>
                    </a:lnTo>
                    <a:lnTo>
                      <a:pt x="2362" y="540"/>
                    </a:lnTo>
                    <a:lnTo>
                      <a:pt x="2004" y="1041"/>
                    </a:lnTo>
                    <a:lnTo>
                      <a:pt x="1316" y="2011"/>
                    </a:lnTo>
                    <a:cubicBezTo>
                      <a:pt x="871" y="2640"/>
                      <a:pt x="450" y="3236"/>
                      <a:pt x="62" y="3785"/>
                    </a:cubicBezTo>
                    <a:lnTo>
                      <a:pt x="0" y="3871"/>
                    </a:lnTo>
                    <a:lnTo>
                      <a:pt x="86" y="3931"/>
                    </a:lnTo>
                    <a:cubicBezTo>
                      <a:pt x="1234" y="4740"/>
                      <a:pt x="2196" y="5398"/>
                      <a:pt x="2860" y="5849"/>
                    </a:cubicBezTo>
                    <a:lnTo>
                      <a:pt x="3627" y="6364"/>
                    </a:lnTo>
                    <a:cubicBezTo>
                      <a:pt x="3789" y="6470"/>
                      <a:pt x="3880" y="6526"/>
                      <a:pt x="3892" y="6526"/>
                    </a:cubicBezTo>
                    <a:cubicBezTo>
                      <a:pt x="3893" y="6526"/>
                      <a:pt x="3893" y="6525"/>
                      <a:pt x="3893" y="6524"/>
                    </a:cubicBezTo>
                    <a:cubicBezTo>
                      <a:pt x="3892" y="6513"/>
                      <a:pt x="3796" y="6435"/>
                      <a:pt x="3621" y="6299"/>
                    </a:cubicBezTo>
                    <a:lnTo>
                      <a:pt x="2865" y="5727"/>
                    </a:lnTo>
                    <a:cubicBezTo>
                      <a:pt x="2235" y="5253"/>
                      <a:pt x="1353" y="4594"/>
                      <a:pt x="293" y="3823"/>
                    </a:cubicBezTo>
                    <a:cubicBezTo>
                      <a:pt x="669" y="3302"/>
                      <a:pt x="1076" y="2739"/>
                      <a:pt x="1505" y="2147"/>
                    </a:cubicBezTo>
                    <a:lnTo>
                      <a:pt x="2200" y="1180"/>
                    </a:lnTo>
                    <a:cubicBezTo>
                      <a:pt x="2319" y="1015"/>
                      <a:pt x="2437" y="848"/>
                      <a:pt x="2558" y="680"/>
                    </a:cubicBezTo>
                    <a:lnTo>
                      <a:pt x="2741" y="426"/>
                    </a:lnTo>
                    <a:lnTo>
                      <a:pt x="2832" y="298"/>
                    </a:lnTo>
                    <a:lnTo>
                      <a:pt x="2853" y="268"/>
                    </a:lnTo>
                    <a:lnTo>
                      <a:pt x="6425" y="2802"/>
                    </a:lnTo>
                    <a:cubicBezTo>
                      <a:pt x="5671" y="3874"/>
                      <a:pt x="5050" y="4783"/>
                      <a:pt x="4607" y="5435"/>
                    </a:cubicBezTo>
                    <a:lnTo>
                      <a:pt x="4079" y="6222"/>
                    </a:lnTo>
                    <a:cubicBezTo>
                      <a:pt x="3956" y="6408"/>
                      <a:pt x="3891" y="6512"/>
                      <a:pt x="3893" y="6523"/>
                    </a:cubicBezTo>
                    <a:cubicBezTo>
                      <a:pt x="3893" y="6524"/>
                      <a:pt x="3894" y="6524"/>
                      <a:pt x="3894" y="6524"/>
                    </a:cubicBezTo>
                    <a:cubicBezTo>
                      <a:pt x="3903" y="6524"/>
                      <a:pt x="3971" y="6442"/>
                      <a:pt x="4092" y="6287"/>
                    </a:cubicBezTo>
                    <a:lnTo>
                      <a:pt x="4652" y="5552"/>
                    </a:lnTo>
                    <a:cubicBezTo>
                      <a:pt x="5135" y="4910"/>
                      <a:pt x="5831" y="3976"/>
                      <a:pt x="6656" y="2839"/>
                    </a:cubicBezTo>
                    <a:lnTo>
                      <a:pt x="6718" y="2755"/>
                    </a:lnTo>
                    <a:lnTo>
                      <a:pt x="6632" y="2693"/>
                    </a:lnTo>
                    <a:lnTo>
                      <a:pt x="2896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5" name="Google Shape;439;p30"/>
              <p:cNvSpPr>
                <a:spLocks/>
              </p:cNvSpPr>
              <p:nvPr/>
            </p:nvSpPr>
            <p:spPr bwMode="auto">
              <a:xfrm>
                <a:off x="6679724" y="4276061"/>
                <a:ext cx="97650" cy="92850"/>
              </a:xfrm>
              <a:custGeom>
                <a:avLst/>
                <a:gdLst>
                  <a:gd name="T0" fmla="*/ 1680 w 3906"/>
                  <a:gd name="T1" fmla="*/ 269 h 3714"/>
                  <a:gd name="T2" fmla="*/ 3611 w 3906"/>
                  <a:gd name="T3" fmla="*/ 1631 h 3714"/>
                  <a:gd name="T4" fmla="*/ 3611 w 3906"/>
                  <a:gd name="T5" fmla="*/ 1631 h 3714"/>
                  <a:gd name="T6" fmla="*/ 2643 w 3906"/>
                  <a:gd name="T7" fmla="*/ 3075 h 3714"/>
                  <a:gd name="T8" fmla="*/ 2252 w 3906"/>
                  <a:gd name="T9" fmla="*/ 3708 h 3714"/>
                  <a:gd name="T10" fmla="*/ 2252 w 3906"/>
                  <a:gd name="T11" fmla="*/ 3708 h 3714"/>
                  <a:gd name="T12" fmla="*/ 1676 w 3906"/>
                  <a:gd name="T13" fmla="*/ 3236 h 3714"/>
                  <a:gd name="T14" fmla="*/ 293 w 3906"/>
                  <a:gd name="T15" fmla="*/ 2183 h 3714"/>
                  <a:gd name="T16" fmla="*/ 293 w 3906"/>
                  <a:gd name="T17" fmla="*/ 2183 h 3714"/>
                  <a:gd name="T18" fmla="*/ 952 w 3906"/>
                  <a:gd name="T19" fmla="*/ 1280 h 3714"/>
                  <a:gd name="T20" fmla="*/ 1343 w 3906"/>
                  <a:gd name="T21" fmla="*/ 738 h 3714"/>
                  <a:gd name="T22" fmla="*/ 1545 w 3906"/>
                  <a:gd name="T23" fmla="*/ 457 h 3714"/>
                  <a:gd name="T24" fmla="*/ 1648 w 3906"/>
                  <a:gd name="T25" fmla="*/ 315 h 3714"/>
                  <a:gd name="T26" fmla="*/ 1680 w 3906"/>
                  <a:gd name="T27" fmla="*/ 269 h 3714"/>
                  <a:gd name="T28" fmla="*/ 1725 w 3906"/>
                  <a:gd name="T29" fmla="*/ 1 h 3714"/>
                  <a:gd name="T30" fmla="*/ 1515 w 3906"/>
                  <a:gd name="T31" fmla="*/ 36 h 3714"/>
                  <a:gd name="T32" fmla="*/ 1553 w 3906"/>
                  <a:gd name="T33" fmla="*/ 30 h 3714"/>
                  <a:gd name="T34" fmla="*/ 1553 w 3906"/>
                  <a:gd name="T35" fmla="*/ 30 h 3714"/>
                  <a:gd name="T36" fmla="*/ 1552 w 3906"/>
                  <a:gd name="T37" fmla="*/ 31 h 3714"/>
                  <a:gd name="T38" fmla="*/ 1550 w 3906"/>
                  <a:gd name="T39" fmla="*/ 33 h 3714"/>
                  <a:gd name="T40" fmla="*/ 1548 w 3906"/>
                  <a:gd name="T41" fmla="*/ 38 h 3714"/>
                  <a:gd name="T42" fmla="*/ 1541 w 3906"/>
                  <a:gd name="T43" fmla="*/ 48 h 3714"/>
                  <a:gd name="T44" fmla="*/ 1528 w 3906"/>
                  <a:gd name="T45" fmla="*/ 65 h 3714"/>
                  <a:gd name="T46" fmla="*/ 1503 w 3906"/>
                  <a:gd name="T47" fmla="*/ 101 h 3714"/>
                  <a:gd name="T48" fmla="*/ 1451 w 3906"/>
                  <a:gd name="T49" fmla="*/ 173 h 3714"/>
                  <a:gd name="T50" fmla="*/ 1349 w 3906"/>
                  <a:gd name="T51" fmla="*/ 316 h 3714"/>
                  <a:gd name="T52" fmla="*/ 1149 w 3906"/>
                  <a:gd name="T53" fmla="*/ 598 h 3714"/>
                  <a:gd name="T54" fmla="*/ 762 w 3906"/>
                  <a:gd name="T55" fmla="*/ 1144 h 3714"/>
                  <a:gd name="T56" fmla="*/ 61 w 3906"/>
                  <a:gd name="T57" fmla="*/ 2145 h 3714"/>
                  <a:gd name="T58" fmla="*/ 1 w 3906"/>
                  <a:gd name="T59" fmla="*/ 2232 h 3714"/>
                  <a:gd name="T60" fmla="*/ 85 w 3906"/>
                  <a:gd name="T61" fmla="*/ 2291 h 3714"/>
                  <a:gd name="T62" fmla="*/ 1671 w 3906"/>
                  <a:gd name="T63" fmla="*/ 3358 h 3714"/>
                  <a:gd name="T64" fmla="*/ 2250 w 3906"/>
                  <a:gd name="T65" fmla="*/ 3713 h 3714"/>
                  <a:gd name="T66" fmla="*/ 2252 w 3906"/>
                  <a:gd name="T67" fmla="*/ 3713 h 3714"/>
                  <a:gd name="T68" fmla="*/ 2252 w 3906"/>
                  <a:gd name="T69" fmla="*/ 3713 h 3714"/>
                  <a:gd name="T70" fmla="*/ 2253 w 3906"/>
                  <a:gd name="T71" fmla="*/ 3713 h 3714"/>
                  <a:gd name="T72" fmla="*/ 2689 w 3906"/>
                  <a:gd name="T73" fmla="*/ 3190 h 3714"/>
                  <a:gd name="T74" fmla="*/ 3843 w 3906"/>
                  <a:gd name="T75" fmla="*/ 1667 h 3714"/>
                  <a:gd name="T76" fmla="*/ 3905 w 3906"/>
                  <a:gd name="T77" fmla="*/ 1582 h 3714"/>
                  <a:gd name="T78" fmla="*/ 3819 w 3906"/>
                  <a:gd name="T79" fmla="*/ 1520 h 3714"/>
                  <a:gd name="T80" fmla="*/ 1722 w 3906"/>
                  <a:gd name="T81" fmla="*/ 1 h 3714"/>
                  <a:gd name="T82" fmla="*/ 1725 w 3906"/>
                  <a:gd name="T83" fmla="*/ 1 h 37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06"/>
                  <a:gd name="T127" fmla="*/ 0 h 3714"/>
                  <a:gd name="T128" fmla="*/ 3906 w 3906"/>
                  <a:gd name="T129" fmla="*/ 3714 h 37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06" h="3714" extrusionOk="0">
                    <a:moveTo>
                      <a:pt x="1680" y="269"/>
                    </a:moveTo>
                    <a:lnTo>
                      <a:pt x="3611" y="1631"/>
                    </a:lnTo>
                    <a:cubicBezTo>
                      <a:pt x="3209" y="2213"/>
                      <a:pt x="2881" y="2710"/>
                      <a:pt x="2643" y="3075"/>
                    </a:cubicBezTo>
                    <a:cubicBezTo>
                      <a:pt x="2404" y="3443"/>
                      <a:pt x="2259" y="3672"/>
                      <a:pt x="2252" y="3708"/>
                    </a:cubicBezTo>
                    <a:cubicBezTo>
                      <a:pt x="2237" y="3679"/>
                      <a:pt x="2025" y="3509"/>
                      <a:pt x="1676" y="3236"/>
                    </a:cubicBezTo>
                    <a:cubicBezTo>
                      <a:pt x="1333" y="2967"/>
                      <a:pt x="862" y="2604"/>
                      <a:pt x="293" y="2183"/>
                    </a:cubicBezTo>
                    <a:lnTo>
                      <a:pt x="952" y="1280"/>
                    </a:lnTo>
                    <a:cubicBezTo>
                      <a:pt x="1080" y="1103"/>
                      <a:pt x="1210" y="923"/>
                      <a:pt x="1343" y="738"/>
                    </a:cubicBezTo>
                    <a:lnTo>
                      <a:pt x="1545" y="457"/>
                    </a:lnTo>
                    <a:lnTo>
                      <a:pt x="1648" y="315"/>
                    </a:lnTo>
                    <a:lnTo>
                      <a:pt x="1680" y="269"/>
                    </a:lnTo>
                    <a:close/>
                    <a:moveTo>
                      <a:pt x="1725" y="1"/>
                    </a:moveTo>
                    <a:cubicBezTo>
                      <a:pt x="1723" y="1"/>
                      <a:pt x="1514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2" y="31"/>
                    </a:lnTo>
                    <a:lnTo>
                      <a:pt x="1550" y="33"/>
                    </a:lnTo>
                    <a:lnTo>
                      <a:pt x="1548" y="38"/>
                    </a:lnTo>
                    <a:lnTo>
                      <a:pt x="1541" y="48"/>
                    </a:lnTo>
                    <a:lnTo>
                      <a:pt x="1528" y="65"/>
                    </a:lnTo>
                    <a:lnTo>
                      <a:pt x="1503" y="101"/>
                    </a:lnTo>
                    <a:lnTo>
                      <a:pt x="1451" y="173"/>
                    </a:lnTo>
                    <a:lnTo>
                      <a:pt x="1349" y="316"/>
                    </a:lnTo>
                    <a:lnTo>
                      <a:pt x="1149" y="598"/>
                    </a:lnTo>
                    <a:lnTo>
                      <a:pt x="762" y="1144"/>
                    </a:lnTo>
                    <a:lnTo>
                      <a:pt x="61" y="2145"/>
                    </a:lnTo>
                    <a:lnTo>
                      <a:pt x="1" y="2232"/>
                    </a:lnTo>
                    <a:lnTo>
                      <a:pt x="85" y="2291"/>
                    </a:lnTo>
                    <a:cubicBezTo>
                      <a:pt x="742" y="2748"/>
                      <a:pt x="1293" y="3113"/>
                      <a:pt x="1671" y="3358"/>
                    </a:cubicBezTo>
                    <a:cubicBezTo>
                      <a:pt x="2020" y="3585"/>
                      <a:pt x="2224" y="3713"/>
                      <a:pt x="2250" y="3713"/>
                    </a:cubicBezTo>
                    <a:cubicBezTo>
                      <a:pt x="2251" y="3713"/>
                      <a:pt x="2252" y="3713"/>
                      <a:pt x="2252" y="3713"/>
                    </a:cubicBezTo>
                    <a:cubicBezTo>
                      <a:pt x="2253" y="3713"/>
                      <a:pt x="2253" y="3713"/>
                      <a:pt x="2253" y="3713"/>
                    </a:cubicBezTo>
                    <a:cubicBezTo>
                      <a:pt x="2271" y="3713"/>
                      <a:pt x="2426" y="3526"/>
                      <a:pt x="2689" y="3190"/>
                    </a:cubicBezTo>
                    <a:cubicBezTo>
                      <a:pt x="2966" y="2835"/>
                      <a:pt x="3370" y="2311"/>
                      <a:pt x="3843" y="1667"/>
                    </a:cubicBezTo>
                    <a:lnTo>
                      <a:pt x="3905" y="1582"/>
                    </a:lnTo>
                    <a:lnTo>
                      <a:pt x="3819" y="1520"/>
                    </a:lnTo>
                    <a:lnTo>
                      <a:pt x="1722" y="1"/>
                    </a:lnTo>
                    <a:cubicBezTo>
                      <a:pt x="1724" y="1"/>
                      <a:pt x="1725" y="1"/>
                      <a:pt x="172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6" name="Google Shape;440;p30"/>
              <p:cNvSpPr>
                <a:spLocks/>
              </p:cNvSpPr>
              <p:nvPr/>
            </p:nvSpPr>
            <p:spPr bwMode="auto">
              <a:xfrm>
                <a:off x="7181424" y="4039086"/>
                <a:ext cx="97625" cy="92825"/>
              </a:xfrm>
              <a:custGeom>
                <a:avLst/>
                <a:gdLst>
                  <a:gd name="T0" fmla="*/ 1680 w 3905"/>
                  <a:gd name="T1" fmla="*/ 268 h 3713"/>
                  <a:gd name="T2" fmla="*/ 3612 w 3905"/>
                  <a:gd name="T3" fmla="*/ 1630 h 3713"/>
                  <a:gd name="T4" fmla="*/ 3612 w 3905"/>
                  <a:gd name="T5" fmla="*/ 1630 h 3713"/>
                  <a:gd name="T6" fmla="*/ 2644 w 3905"/>
                  <a:gd name="T7" fmla="*/ 3074 h 3713"/>
                  <a:gd name="T8" fmla="*/ 2252 w 3905"/>
                  <a:gd name="T9" fmla="*/ 3707 h 3713"/>
                  <a:gd name="T10" fmla="*/ 2252 w 3905"/>
                  <a:gd name="T11" fmla="*/ 3707 h 3713"/>
                  <a:gd name="T12" fmla="*/ 1676 w 3905"/>
                  <a:gd name="T13" fmla="*/ 3234 h 3713"/>
                  <a:gd name="T14" fmla="*/ 293 w 3905"/>
                  <a:gd name="T15" fmla="*/ 2182 h 3713"/>
                  <a:gd name="T16" fmla="*/ 293 w 3905"/>
                  <a:gd name="T17" fmla="*/ 2182 h 3713"/>
                  <a:gd name="T18" fmla="*/ 952 w 3905"/>
                  <a:gd name="T19" fmla="*/ 1280 h 3713"/>
                  <a:gd name="T20" fmla="*/ 1344 w 3905"/>
                  <a:gd name="T21" fmla="*/ 737 h 3713"/>
                  <a:gd name="T22" fmla="*/ 1547 w 3905"/>
                  <a:gd name="T23" fmla="*/ 456 h 3713"/>
                  <a:gd name="T24" fmla="*/ 1649 w 3905"/>
                  <a:gd name="T25" fmla="*/ 313 h 3713"/>
                  <a:gd name="T26" fmla="*/ 1680 w 3905"/>
                  <a:gd name="T27" fmla="*/ 268 h 3713"/>
                  <a:gd name="T28" fmla="*/ 1725 w 3905"/>
                  <a:gd name="T29" fmla="*/ 0 h 3713"/>
                  <a:gd name="T30" fmla="*/ 1515 w 3905"/>
                  <a:gd name="T31" fmla="*/ 35 h 3713"/>
                  <a:gd name="T32" fmla="*/ 1552 w 3905"/>
                  <a:gd name="T33" fmla="*/ 29 h 3713"/>
                  <a:gd name="T34" fmla="*/ 1552 w 3905"/>
                  <a:gd name="T35" fmla="*/ 30 h 3713"/>
                  <a:gd name="T36" fmla="*/ 1551 w 3905"/>
                  <a:gd name="T37" fmla="*/ 33 h 3713"/>
                  <a:gd name="T38" fmla="*/ 1548 w 3905"/>
                  <a:gd name="T39" fmla="*/ 37 h 3713"/>
                  <a:gd name="T40" fmla="*/ 1541 w 3905"/>
                  <a:gd name="T41" fmla="*/ 46 h 3713"/>
                  <a:gd name="T42" fmla="*/ 1528 w 3905"/>
                  <a:gd name="T43" fmla="*/ 64 h 3713"/>
                  <a:gd name="T44" fmla="*/ 1503 w 3905"/>
                  <a:gd name="T45" fmla="*/ 100 h 3713"/>
                  <a:gd name="T46" fmla="*/ 1451 w 3905"/>
                  <a:gd name="T47" fmla="*/ 172 h 3713"/>
                  <a:gd name="T48" fmla="*/ 1349 w 3905"/>
                  <a:gd name="T49" fmla="*/ 315 h 3713"/>
                  <a:gd name="T50" fmla="*/ 1149 w 3905"/>
                  <a:gd name="T51" fmla="*/ 597 h 3713"/>
                  <a:gd name="T52" fmla="*/ 762 w 3905"/>
                  <a:gd name="T53" fmla="*/ 1143 h 3713"/>
                  <a:gd name="T54" fmla="*/ 62 w 3905"/>
                  <a:gd name="T55" fmla="*/ 2143 h 3713"/>
                  <a:gd name="T56" fmla="*/ 1 w 3905"/>
                  <a:gd name="T57" fmla="*/ 2231 h 3713"/>
                  <a:gd name="T58" fmla="*/ 86 w 3905"/>
                  <a:gd name="T59" fmla="*/ 2290 h 3713"/>
                  <a:gd name="T60" fmla="*/ 1672 w 3905"/>
                  <a:gd name="T61" fmla="*/ 3357 h 3713"/>
                  <a:gd name="T62" fmla="*/ 2251 w 3905"/>
                  <a:gd name="T63" fmla="*/ 3712 h 3713"/>
                  <a:gd name="T64" fmla="*/ 2253 w 3905"/>
                  <a:gd name="T65" fmla="*/ 3711 h 3713"/>
                  <a:gd name="T66" fmla="*/ 2253 w 3905"/>
                  <a:gd name="T67" fmla="*/ 3711 h 3713"/>
                  <a:gd name="T68" fmla="*/ 2254 w 3905"/>
                  <a:gd name="T69" fmla="*/ 3712 h 3713"/>
                  <a:gd name="T70" fmla="*/ 2689 w 3905"/>
                  <a:gd name="T71" fmla="*/ 3188 h 3713"/>
                  <a:gd name="T72" fmla="*/ 3843 w 3905"/>
                  <a:gd name="T73" fmla="*/ 1665 h 3713"/>
                  <a:gd name="T74" fmla="*/ 3904 w 3905"/>
                  <a:gd name="T75" fmla="*/ 1582 h 3713"/>
                  <a:gd name="T76" fmla="*/ 3819 w 3905"/>
                  <a:gd name="T77" fmla="*/ 1519 h 3713"/>
                  <a:gd name="T78" fmla="*/ 1722 w 3905"/>
                  <a:gd name="T79" fmla="*/ 1 h 3713"/>
                  <a:gd name="T80" fmla="*/ 1725 w 3905"/>
                  <a:gd name="T81" fmla="*/ 0 h 37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05"/>
                  <a:gd name="T124" fmla="*/ 0 h 3713"/>
                  <a:gd name="T125" fmla="*/ 3905 w 3905"/>
                  <a:gd name="T126" fmla="*/ 3713 h 37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05" h="3713" extrusionOk="0">
                    <a:moveTo>
                      <a:pt x="1680" y="268"/>
                    </a:moveTo>
                    <a:lnTo>
                      <a:pt x="3612" y="1630"/>
                    </a:lnTo>
                    <a:cubicBezTo>
                      <a:pt x="3210" y="2211"/>
                      <a:pt x="2881" y="2709"/>
                      <a:pt x="2644" y="3074"/>
                    </a:cubicBezTo>
                    <a:cubicBezTo>
                      <a:pt x="2402" y="3445"/>
                      <a:pt x="2257" y="3674"/>
                      <a:pt x="2252" y="3707"/>
                    </a:cubicBezTo>
                    <a:cubicBezTo>
                      <a:pt x="2235" y="3677"/>
                      <a:pt x="2025" y="3507"/>
                      <a:pt x="1676" y="3234"/>
                    </a:cubicBezTo>
                    <a:cubicBezTo>
                      <a:pt x="1333" y="2966"/>
                      <a:pt x="862" y="2601"/>
                      <a:pt x="293" y="2182"/>
                    </a:cubicBezTo>
                    <a:lnTo>
                      <a:pt x="952" y="1280"/>
                    </a:lnTo>
                    <a:lnTo>
                      <a:pt x="1344" y="737"/>
                    </a:lnTo>
                    <a:lnTo>
                      <a:pt x="1547" y="456"/>
                    </a:lnTo>
                    <a:lnTo>
                      <a:pt x="1649" y="313"/>
                    </a:lnTo>
                    <a:lnTo>
                      <a:pt x="1680" y="268"/>
                    </a:lnTo>
                    <a:close/>
                    <a:moveTo>
                      <a:pt x="1725" y="0"/>
                    </a:moveTo>
                    <a:cubicBezTo>
                      <a:pt x="1723" y="0"/>
                      <a:pt x="1514" y="35"/>
                      <a:pt x="1515" y="35"/>
                    </a:cubicBezTo>
                    <a:cubicBezTo>
                      <a:pt x="1515" y="35"/>
                      <a:pt x="1526" y="34"/>
                      <a:pt x="1552" y="29"/>
                    </a:cubicBezTo>
                    <a:lnTo>
                      <a:pt x="1552" y="30"/>
                    </a:lnTo>
                    <a:lnTo>
                      <a:pt x="1551" y="33"/>
                    </a:lnTo>
                    <a:lnTo>
                      <a:pt x="1548" y="37"/>
                    </a:lnTo>
                    <a:lnTo>
                      <a:pt x="1541" y="46"/>
                    </a:lnTo>
                    <a:lnTo>
                      <a:pt x="1528" y="64"/>
                    </a:lnTo>
                    <a:lnTo>
                      <a:pt x="1503" y="100"/>
                    </a:lnTo>
                    <a:lnTo>
                      <a:pt x="1451" y="172"/>
                    </a:lnTo>
                    <a:lnTo>
                      <a:pt x="1349" y="315"/>
                    </a:lnTo>
                    <a:lnTo>
                      <a:pt x="1149" y="597"/>
                    </a:lnTo>
                    <a:lnTo>
                      <a:pt x="762" y="1143"/>
                    </a:lnTo>
                    <a:lnTo>
                      <a:pt x="62" y="2143"/>
                    </a:lnTo>
                    <a:lnTo>
                      <a:pt x="1" y="2231"/>
                    </a:lnTo>
                    <a:lnTo>
                      <a:pt x="86" y="2290"/>
                    </a:lnTo>
                    <a:cubicBezTo>
                      <a:pt x="742" y="2746"/>
                      <a:pt x="1293" y="3112"/>
                      <a:pt x="1672" y="3357"/>
                    </a:cubicBezTo>
                    <a:cubicBezTo>
                      <a:pt x="2022" y="3584"/>
                      <a:pt x="2226" y="3712"/>
                      <a:pt x="2251" y="3712"/>
                    </a:cubicBezTo>
                    <a:cubicBezTo>
                      <a:pt x="2252" y="3712"/>
                      <a:pt x="2253" y="3712"/>
                      <a:pt x="2253" y="3711"/>
                    </a:cubicBezTo>
                    <a:cubicBezTo>
                      <a:pt x="2253" y="3712"/>
                      <a:pt x="2253" y="3712"/>
                      <a:pt x="2254" y="3712"/>
                    </a:cubicBezTo>
                    <a:cubicBezTo>
                      <a:pt x="2273" y="3712"/>
                      <a:pt x="2427" y="3524"/>
                      <a:pt x="2689" y="3188"/>
                    </a:cubicBezTo>
                    <a:cubicBezTo>
                      <a:pt x="2966" y="2834"/>
                      <a:pt x="3369" y="2310"/>
                      <a:pt x="3843" y="1665"/>
                    </a:cubicBezTo>
                    <a:lnTo>
                      <a:pt x="3904" y="1582"/>
                    </a:lnTo>
                    <a:lnTo>
                      <a:pt x="3819" y="1519"/>
                    </a:lnTo>
                    <a:lnTo>
                      <a:pt x="1722" y="1"/>
                    </a:lnTo>
                    <a:cubicBezTo>
                      <a:pt x="1724" y="0"/>
                      <a:pt x="1725" y="0"/>
                      <a:pt x="17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7" name="Google Shape;441;p30"/>
              <p:cNvSpPr>
                <a:spLocks/>
              </p:cNvSpPr>
              <p:nvPr/>
            </p:nvSpPr>
            <p:spPr bwMode="auto">
              <a:xfrm>
                <a:off x="5984049" y="3961636"/>
                <a:ext cx="97650" cy="92850"/>
              </a:xfrm>
              <a:custGeom>
                <a:avLst/>
                <a:gdLst>
                  <a:gd name="T0" fmla="*/ 1580 w 3906"/>
                  <a:gd name="T1" fmla="*/ 198 h 3714"/>
                  <a:gd name="T2" fmla="*/ 1580 w 3906"/>
                  <a:gd name="T3" fmla="*/ 198 h 3714"/>
                  <a:gd name="T4" fmla="*/ 1580 w 3906"/>
                  <a:gd name="T5" fmla="*/ 198 h 3714"/>
                  <a:gd name="T6" fmla="*/ 1578 w 3906"/>
                  <a:gd name="T7" fmla="*/ 199 h 3714"/>
                  <a:gd name="T8" fmla="*/ 1580 w 3906"/>
                  <a:gd name="T9" fmla="*/ 198 h 3714"/>
                  <a:gd name="T10" fmla="*/ 1680 w 3906"/>
                  <a:gd name="T11" fmla="*/ 268 h 3714"/>
                  <a:gd name="T12" fmla="*/ 3611 w 3906"/>
                  <a:gd name="T13" fmla="*/ 1631 h 3714"/>
                  <a:gd name="T14" fmla="*/ 3611 w 3906"/>
                  <a:gd name="T15" fmla="*/ 1631 h 3714"/>
                  <a:gd name="T16" fmla="*/ 2644 w 3906"/>
                  <a:gd name="T17" fmla="*/ 3074 h 3714"/>
                  <a:gd name="T18" fmla="*/ 2252 w 3906"/>
                  <a:gd name="T19" fmla="*/ 3708 h 3714"/>
                  <a:gd name="T20" fmla="*/ 2252 w 3906"/>
                  <a:gd name="T21" fmla="*/ 3708 h 3714"/>
                  <a:gd name="T22" fmla="*/ 1676 w 3906"/>
                  <a:gd name="T23" fmla="*/ 3235 h 3714"/>
                  <a:gd name="T24" fmla="*/ 293 w 3906"/>
                  <a:gd name="T25" fmla="*/ 2182 h 3714"/>
                  <a:gd name="T26" fmla="*/ 293 w 3906"/>
                  <a:gd name="T27" fmla="*/ 2182 h 3714"/>
                  <a:gd name="T28" fmla="*/ 952 w 3906"/>
                  <a:gd name="T29" fmla="*/ 1280 h 3714"/>
                  <a:gd name="T30" fmla="*/ 1343 w 3906"/>
                  <a:gd name="T31" fmla="*/ 738 h 3714"/>
                  <a:gd name="T32" fmla="*/ 1545 w 3906"/>
                  <a:gd name="T33" fmla="*/ 456 h 3714"/>
                  <a:gd name="T34" fmla="*/ 1647 w 3906"/>
                  <a:gd name="T35" fmla="*/ 313 h 3714"/>
                  <a:gd name="T36" fmla="*/ 1680 w 3906"/>
                  <a:gd name="T37" fmla="*/ 268 h 3714"/>
                  <a:gd name="T38" fmla="*/ 1726 w 3906"/>
                  <a:gd name="T39" fmla="*/ 1 h 3714"/>
                  <a:gd name="T40" fmla="*/ 1515 w 3906"/>
                  <a:gd name="T41" fmla="*/ 36 h 3714"/>
                  <a:gd name="T42" fmla="*/ 1553 w 3906"/>
                  <a:gd name="T43" fmla="*/ 30 h 3714"/>
                  <a:gd name="T44" fmla="*/ 1553 w 3906"/>
                  <a:gd name="T45" fmla="*/ 30 h 3714"/>
                  <a:gd name="T46" fmla="*/ 1552 w 3906"/>
                  <a:gd name="T47" fmla="*/ 31 h 3714"/>
                  <a:gd name="T48" fmla="*/ 1551 w 3906"/>
                  <a:gd name="T49" fmla="*/ 33 h 3714"/>
                  <a:gd name="T50" fmla="*/ 1547 w 3906"/>
                  <a:gd name="T51" fmla="*/ 38 h 3714"/>
                  <a:gd name="T52" fmla="*/ 1541 w 3906"/>
                  <a:gd name="T53" fmla="*/ 46 h 3714"/>
                  <a:gd name="T54" fmla="*/ 1528 w 3906"/>
                  <a:gd name="T55" fmla="*/ 65 h 3714"/>
                  <a:gd name="T56" fmla="*/ 1502 w 3906"/>
                  <a:gd name="T57" fmla="*/ 100 h 3714"/>
                  <a:gd name="T58" fmla="*/ 1451 w 3906"/>
                  <a:gd name="T59" fmla="*/ 173 h 3714"/>
                  <a:gd name="T60" fmla="*/ 1348 w 3906"/>
                  <a:gd name="T61" fmla="*/ 316 h 3714"/>
                  <a:gd name="T62" fmla="*/ 1148 w 3906"/>
                  <a:gd name="T63" fmla="*/ 598 h 3714"/>
                  <a:gd name="T64" fmla="*/ 762 w 3906"/>
                  <a:gd name="T65" fmla="*/ 1144 h 3714"/>
                  <a:gd name="T66" fmla="*/ 61 w 3906"/>
                  <a:gd name="T67" fmla="*/ 2144 h 3714"/>
                  <a:gd name="T68" fmla="*/ 0 w 3906"/>
                  <a:gd name="T69" fmla="*/ 2231 h 3714"/>
                  <a:gd name="T70" fmla="*/ 86 w 3906"/>
                  <a:gd name="T71" fmla="*/ 2291 h 3714"/>
                  <a:gd name="T72" fmla="*/ 1670 w 3906"/>
                  <a:gd name="T73" fmla="*/ 3358 h 3714"/>
                  <a:gd name="T74" fmla="*/ 2250 w 3906"/>
                  <a:gd name="T75" fmla="*/ 3713 h 3714"/>
                  <a:gd name="T76" fmla="*/ 2253 w 3906"/>
                  <a:gd name="T77" fmla="*/ 3712 h 3714"/>
                  <a:gd name="T78" fmla="*/ 2253 w 3906"/>
                  <a:gd name="T79" fmla="*/ 3712 h 3714"/>
                  <a:gd name="T80" fmla="*/ 2253 w 3906"/>
                  <a:gd name="T81" fmla="*/ 3712 h 3714"/>
                  <a:gd name="T82" fmla="*/ 2690 w 3906"/>
                  <a:gd name="T83" fmla="*/ 3189 h 3714"/>
                  <a:gd name="T84" fmla="*/ 3844 w 3906"/>
                  <a:gd name="T85" fmla="*/ 1666 h 3714"/>
                  <a:gd name="T86" fmla="*/ 3905 w 3906"/>
                  <a:gd name="T87" fmla="*/ 1582 h 3714"/>
                  <a:gd name="T88" fmla="*/ 3818 w 3906"/>
                  <a:gd name="T89" fmla="*/ 1520 h 3714"/>
                  <a:gd name="T90" fmla="*/ 1723 w 3906"/>
                  <a:gd name="T91" fmla="*/ 1 h 3714"/>
                  <a:gd name="T92" fmla="*/ 1726 w 3906"/>
                  <a:gd name="T93" fmla="*/ 1 h 37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06"/>
                  <a:gd name="T142" fmla="*/ 0 h 3714"/>
                  <a:gd name="T143" fmla="*/ 3906 w 3906"/>
                  <a:gd name="T144" fmla="*/ 3714 h 37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06" h="3714" extrusionOk="0">
                    <a:moveTo>
                      <a:pt x="1580" y="198"/>
                    </a:moveTo>
                    <a:lnTo>
                      <a:pt x="1580" y="198"/>
                    </a:lnTo>
                    <a:cubicBezTo>
                      <a:pt x="1579" y="198"/>
                      <a:pt x="1578" y="199"/>
                      <a:pt x="1578" y="199"/>
                    </a:cubicBezTo>
                    <a:cubicBezTo>
                      <a:pt x="1578" y="199"/>
                      <a:pt x="1578" y="198"/>
                      <a:pt x="1580" y="198"/>
                    </a:cubicBezTo>
                    <a:close/>
                    <a:moveTo>
                      <a:pt x="1680" y="268"/>
                    </a:moveTo>
                    <a:lnTo>
                      <a:pt x="3611" y="1631"/>
                    </a:lnTo>
                    <a:cubicBezTo>
                      <a:pt x="3209" y="2212"/>
                      <a:pt x="2880" y="2709"/>
                      <a:pt x="2644" y="3074"/>
                    </a:cubicBezTo>
                    <a:cubicBezTo>
                      <a:pt x="2402" y="3446"/>
                      <a:pt x="2257" y="3675"/>
                      <a:pt x="2252" y="3708"/>
                    </a:cubicBezTo>
                    <a:cubicBezTo>
                      <a:pt x="2235" y="3678"/>
                      <a:pt x="2024" y="3507"/>
                      <a:pt x="1676" y="3235"/>
                    </a:cubicBezTo>
                    <a:cubicBezTo>
                      <a:pt x="1332" y="2967"/>
                      <a:pt x="861" y="2602"/>
                      <a:pt x="293" y="2182"/>
                    </a:cubicBezTo>
                    <a:cubicBezTo>
                      <a:pt x="501" y="1898"/>
                      <a:pt x="721" y="1596"/>
                      <a:pt x="952" y="1280"/>
                    </a:cubicBezTo>
                    <a:lnTo>
                      <a:pt x="1343" y="738"/>
                    </a:lnTo>
                    <a:lnTo>
                      <a:pt x="1545" y="456"/>
                    </a:lnTo>
                    <a:lnTo>
                      <a:pt x="1647" y="313"/>
                    </a:lnTo>
                    <a:lnTo>
                      <a:pt x="1680" y="268"/>
                    </a:lnTo>
                    <a:close/>
                    <a:moveTo>
                      <a:pt x="1726" y="1"/>
                    </a:moveTo>
                    <a:cubicBezTo>
                      <a:pt x="1723" y="1"/>
                      <a:pt x="1512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2" y="31"/>
                    </a:lnTo>
                    <a:lnTo>
                      <a:pt x="1551" y="33"/>
                    </a:lnTo>
                    <a:lnTo>
                      <a:pt x="1547" y="38"/>
                    </a:lnTo>
                    <a:lnTo>
                      <a:pt x="1541" y="46"/>
                    </a:lnTo>
                    <a:lnTo>
                      <a:pt x="1528" y="65"/>
                    </a:lnTo>
                    <a:lnTo>
                      <a:pt x="1502" y="100"/>
                    </a:lnTo>
                    <a:lnTo>
                      <a:pt x="1451" y="173"/>
                    </a:lnTo>
                    <a:lnTo>
                      <a:pt x="1348" y="316"/>
                    </a:lnTo>
                    <a:lnTo>
                      <a:pt x="1148" y="598"/>
                    </a:lnTo>
                    <a:lnTo>
                      <a:pt x="762" y="1144"/>
                    </a:lnTo>
                    <a:lnTo>
                      <a:pt x="61" y="2144"/>
                    </a:lnTo>
                    <a:lnTo>
                      <a:pt x="0" y="2231"/>
                    </a:lnTo>
                    <a:lnTo>
                      <a:pt x="86" y="2291"/>
                    </a:lnTo>
                    <a:cubicBezTo>
                      <a:pt x="742" y="2747"/>
                      <a:pt x="1292" y="3112"/>
                      <a:pt x="1670" y="3358"/>
                    </a:cubicBezTo>
                    <a:cubicBezTo>
                      <a:pt x="2021" y="3585"/>
                      <a:pt x="2226" y="3713"/>
                      <a:pt x="2250" y="3713"/>
                    </a:cubicBezTo>
                    <a:cubicBezTo>
                      <a:pt x="2251" y="3713"/>
                      <a:pt x="2252" y="3713"/>
                      <a:pt x="2253" y="3712"/>
                    </a:cubicBezTo>
                    <a:cubicBezTo>
                      <a:pt x="2253" y="3712"/>
                      <a:pt x="2253" y="3712"/>
                      <a:pt x="2253" y="3712"/>
                    </a:cubicBezTo>
                    <a:cubicBezTo>
                      <a:pt x="2272" y="3712"/>
                      <a:pt x="2428" y="3525"/>
                      <a:pt x="2690" y="3189"/>
                    </a:cubicBezTo>
                    <a:cubicBezTo>
                      <a:pt x="2966" y="2835"/>
                      <a:pt x="3370" y="2311"/>
                      <a:pt x="3844" y="1666"/>
                    </a:cubicBezTo>
                    <a:lnTo>
                      <a:pt x="3905" y="1582"/>
                    </a:lnTo>
                    <a:lnTo>
                      <a:pt x="3818" y="1520"/>
                    </a:lnTo>
                    <a:cubicBezTo>
                      <a:pt x="3193" y="1066"/>
                      <a:pt x="2482" y="551"/>
                      <a:pt x="1723" y="1"/>
                    </a:cubicBezTo>
                    <a:cubicBezTo>
                      <a:pt x="1725" y="1"/>
                      <a:pt x="1726" y="1"/>
                      <a:pt x="172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8" name="Google Shape;442;p30"/>
              <p:cNvSpPr>
                <a:spLocks/>
              </p:cNvSpPr>
              <p:nvPr/>
            </p:nvSpPr>
            <p:spPr bwMode="auto">
              <a:xfrm>
                <a:off x="6884249" y="4493936"/>
                <a:ext cx="150100" cy="153650"/>
              </a:xfrm>
              <a:custGeom>
                <a:avLst/>
                <a:gdLst>
                  <a:gd name="T0" fmla="*/ 1608 w 6004"/>
                  <a:gd name="T1" fmla="*/ 268 h 6146"/>
                  <a:gd name="T2" fmla="*/ 3554 w 6004"/>
                  <a:gd name="T3" fmla="*/ 968 h 6146"/>
                  <a:gd name="T4" fmla="*/ 4676 w 6004"/>
                  <a:gd name="T5" fmla="*/ 1368 h 6146"/>
                  <a:gd name="T6" fmla="*/ 5256 w 6004"/>
                  <a:gd name="T7" fmla="*/ 1574 h 6146"/>
                  <a:gd name="T8" fmla="*/ 5550 w 6004"/>
                  <a:gd name="T9" fmla="*/ 1678 h 6146"/>
                  <a:gd name="T10" fmla="*/ 5699 w 6004"/>
                  <a:gd name="T11" fmla="*/ 1731 h 6146"/>
                  <a:gd name="T12" fmla="*/ 5732 w 6004"/>
                  <a:gd name="T13" fmla="*/ 1742 h 6146"/>
                  <a:gd name="T14" fmla="*/ 4288 w 6004"/>
                  <a:gd name="T15" fmla="*/ 5877 h 6146"/>
                  <a:gd name="T16" fmla="*/ 4288 w 6004"/>
                  <a:gd name="T17" fmla="*/ 5877 h 6146"/>
                  <a:gd name="T18" fmla="*/ 1253 w 6004"/>
                  <a:gd name="T19" fmla="*/ 4861 h 6146"/>
                  <a:gd name="T20" fmla="*/ 351 w 6004"/>
                  <a:gd name="T21" fmla="*/ 4571 h 6146"/>
                  <a:gd name="T22" fmla="*/ 14 w 6004"/>
                  <a:gd name="T23" fmla="*/ 4476 h 6146"/>
                  <a:gd name="T24" fmla="*/ 11 w 6004"/>
                  <a:gd name="T25" fmla="*/ 4477 h 6146"/>
                  <a:gd name="T26" fmla="*/ 150 w 6004"/>
                  <a:gd name="T27" fmla="*/ 4151 h 6146"/>
                  <a:gd name="T28" fmla="*/ 492 w 6004"/>
                  <a:gd name="T29" fmla="*/ 3267 h 6146"/>
                  <a:gd name="T30" fmla="*/ 1608 w 6004"/>
                  <a:gd name="T31" fmla="*/ 268 h 6146"/>
                  <a:gd name="T32" fmla="*/ 1480 w 6004"/>
                  <a:gd name="T33" fmla="*/ 0 h 6146"/>
                  <a:gd name="T34" fmla="*/ 1445 w 6004"/>
                  <a:gd name="T35" fmla="*/ 99 h 6146"/>
                  <a:gd name="T36" fmla="*/ 372 w 6004"/>
                  <a:gd name="T37" fmla="*/ 3297 h 6146"/>
                  <a:gd name="T38" fmla="*/ 91 w 6004"/>
                  <a:gd name="T39" fmla="*/ 4177 h 6146"/>
                  <a:gd name="T40" fmla="*/ 10 w 6004"/>
                  <a:gd name="T41" fmla="*/ 4477 h 6146"/>
                  <a:gd name="T42" fmla="*/ 11 w 6004"/>
                  <a:gd name="T43" fmla="*/ 4477 h 6146"/>
                  <a:gd name="T44" fmla="*/ 11 w 6004"/>
                  <a:gd name="T45" fmla="*/ 4477 h 6146"/>
                  <a:gd name="T46" fmla="*/ 294 w 6004"/>
                  <a:gd name="T47" fmla="*/ 4602 h 6146"/>
                  <a:gd name="T48" fmla="*/ 1156 w 6004"/>
                  <a:gd name="T49" fmla="*/ 4936 h 6146"/>
                  <a:gd name="T50" fmla="*/ 4317 w 6004"/>
                  <a:gd name="T51" fmla="*/ 6109 h 6146"/>
                  <a:gd name="T52" fmla="*/ 4416 w 6004"/>
                  <a:gd name="T53" fmla="*/ 6145 h 6146"/>
                  <a:gd name="T54" fmla="*/ 4452 w 6004"/>
                  <a:gd name="T55" fmla="*/ 6046 h 6146"/>
                  <a:gd name="T56" fmla="*/ 6002 w 6004"/>
                  <a:gd name="T57" fmla="*/ 1709 h 6146"/>
                  <a:gd name="T58" fmla="*/ 6003 w 6004"/>
                  <a:gd name="T59" fmla="*/ 1711 h 6146"/>
                  <a:gd name="T60" fmla="*/ 5911 w 6004"/>
                  <a:gd name="T61" fmla="*/ 1520 h 6146"/>
                  <a:gd name="T62" fmla="*/ 5911 w 6004"/>
                  <a:gd name="T63" fmla="*/ 1520 h 6146"/>
                  <a:gd name="T64" fmla="*/ 5927 w 6004"/>
                  <a:gd name="T65" fmla="*/ 1554 h 6146"/>
                  <a:gd name="T66" fmla="*/ 5926 w 6004"/>
                  <a:gd name="T67" fmla="*/ 1554 h 6146"/>
                  <a:gd name="T68" fmla="*/ 5923 w 6004"/>
                  <a:gd name="T69" fmla="*/ 1553 h 6146"/>
                  <a:gd name="T70" fmla="*/ 5918 w 6004"/>
                  <a:gd name="T71" fmla="*/ 1551 h 6146"/>
                  <a:gd name="T72" fmla="*/ 5910 w 6004"/>
                  <a:gd name="T73" fmla="*/ 1547 h 6146"/>
                  <a:gd name="T74" fmla="*/ 5891 w 6004"/>
                  <a:gd name="T75" fmla="*/ 1541 h 6146"/>
                  <a:gd name="T76" fmla="*/ 5854 w 6004"/>
                  <a:gd name="T77" fmla="*/ 1528 h 6146"/>
                  <a:gd name="T78" fmla="*/ 5779 w 6004"/>
                  <a:gd name="T79" fmla="*/ 1501 h 6146"/>
                  <a:gd name="T80" fmla="*/ 5630 w 6004"/>
                  <a:gd name="T81" fmla="*/ 1448 h 6146"/>
                  <a:gd name="T82" fmla="*/ 5336 w 6004"/>
                  <a:gd name="T83" fmla="*/ 1345 h 6146"/>
                  <a:gd name="T84" fmla="*/ 4756 w 6004"/>
                  <a:gd name="T85" fmla="*/ 1141 h 6146"/>
                  <a:gd name="T86" fmla="*/ 3632 w 6004"/>
                  <a:gd name="T87" fmla="*/ 747 h 6146"/>
                  <a:gd name="T88" fmla="*/ 1579 w 6004"/>
                  <a:gd name="T89" fmla="*/ 34 h 6146"/>
                  <a:gd name="T90" fmla="*/ 1480 w 6004"/>
                  <a:gd name="T91" fmla="*/ 0 h 61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04"/>
                  <a:gd name="T139" fmla="*/ 0 h 6146"/>
                  <a:gd name="T140" fmla="*/ 6004 w 6004"/>
                  <a:gd name="T141" fmla="*/ 6146 h 61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04" h="6146" extrusionOk="0">
                    <a:moveTo>
                      <a:pt x="1608" y="268"/>
                    </a:moveTo>
                    <a:lnTo>
                      <a:pt x="3554" y="968"/>
                    </a:lnTo>
                    <a:lnTo>
                      <a:pt x="4676" y="1368"/>
                    </a:lnTo>
                    <a:lnTo>
                      <a:pt x="5256" y="1574"/>
                    </a:lnTo>
                    <a:lnTo>
                      <a:pt x="5550" y="1678"/>
                    </a:lnTo>
                    <a:lnTo>
                      <a:pt x="5699" y="1731"/>
                    </a:lnTo>
                    <a:lnTo>
                      <a:pt x="5732" y="1742"/>
                    </a:lnTo>
                    <a:lnTo>
                      <a:pt x="4288" y="5877"/>
                    </a:lnTo>
                    <a:cubicBezTo>
                      <a:pt x="3048" y="5450"/>
                      <a:pt x="2003" y="5106"/>
                      <a:pt x="1253" y="4861"/>
                    </a:cubicBezTo>
                    <a:lnTo>
                      <a:pt x="351" y="4571"/>
                    </a:lnTo>
                    <a:cubicBezTo>
                      <a:pt x="154" y="4510"/>
                      <a:pt x="37" y="4476"/>
                      <a:pt x="14" y="4476"/>
                    </a:cubicBezTo>
                    <a:cubicBezTo>
                      <a:pt x="12" y="4476"/>
                      <a:pt x="11" y="4476"/>
                      <a:pt x="11" y="4477"/>
                    </a:cubicBezTo>
                    <a:cubicBezTo>
                      <a:pt x="20" y="4471"/>
                      <a:pt x="68" y="4358"/>
                      <a:pt x="150" y="4151"/>
                    </a:cubicBezTo>
                    <a:lnTo>
                      <a:pt x="492" y="3267"/>
                    </a:lnTo>
                    <a:cubicBezTo>
                      <a:pt x="773" y="2531"/>
                      <a:pt x="1161" y="1502"/>
                      <a:pt x="1608" y="268"/>
                    </a:cubicBezTo>
                    <a:close/>
                    <a:moveTo>
                      <a:pt x="1480" y="0"/>
                    </a:moveTo>
                    <a:lnTo>
                      <a:pt x="1445" y="99"/>
                    </a:lnTo>
                    <a:cubicBezTo>
                      <a:pt x="987" y="1426"/>
                      <a:pt x="621" y="2533"/>
                      <a:pt x="372" y="3297"/>
                    </a:cubicBezTo>
                    <a:cubicBezTo>
                      <a:pt x="260" y="3647"/>
                      <a:pt x="167" y="3939"/>
                      <a:pt x="91" y="4177"/>
                    </a:cubicBezTo>
                    <a:cubicBezTo>
                      <a:pt x="30" y="4373"/>
                      <a:pt x="2" y="4477"/>
                      <a:pt x="10" y="4477"/>
                    </a:cubicBezTo>
                    <a:cubicBezTo>
                      <a:pt x="10" y="4477"/>
                      <a:pt x="10" y="4477"/>
                      <a:pt x="11" y="4477"/>
                    </a:cubicBezTo>
                    <a:cubicBezTo>
                      <a:pt x="1" y="4481"/>
                      <a:pt x="100" y="4524"/>
                      <a:pt x="294" y="4602"/>
                    </a:cubicBezTo>
                    <a:lnTo>
                      <a:pt x="1156" y="4936"/>
                    </a:lnTo>
                    <a:cubicBezTo>
                      <a:pt x="1906" y="5221"/>
                      <a:pt x="2997" y="5632"/>
                      <a:pt x="4317" y="6109"/>
                    </a:cubicBezTo>
                    <a:lnTo>
                      <a:pt x="4416" y="6145"/>
                    </a:lnTo>
                    <a:lnTo>
                      <a:pt x="4452" y="6046"/>
                    </a:lnTo>
                    <a:cubicBezTo>
                      <a:pt x="4906" y="4774"/>
                      <a:pt x="5436" y="3291"/>
                      <a:pt x="6002" y="1709"/>
                    </a:cubicBezTo>
                    <a:cubicBezTo>
                      <a:pt x="6003" y="1711"/>
                      <a:pt x="6003" y="1711"/>
                      <a:pt x="6003" y="1711"/>
                    </a:cubicBezTo>
                    <a:cubicBezTo>
                      <a:pt x="6003" y="1711"/>
                      <a:pt x="5911" y="1520"/>
                      <a:pt x="5911" y="1520"/>
                    </a:cubicBezTo>
                    <a:cubicBezTo>
                      <a:pt x="5911" y="1520"/>
                      <a:pt x="5916" y="1530"/>
                      <a:pt x="5927" y="1554"/>
                    </a:cubicBezTo>
                    <a:lnTo>
                      <a:pt x="5926" y="1554"/>
                    </a:lnTo>
                    <a:lnTo>
                      <a:pt x="5923" y="1553"/>
                    </a:lnTo>
                    <a:lnTo>
                      <a:pt x="5918" y="1551"/>
                    </a:lnTo>
                    <a:lnTo>
                      <a:pt x="5910" y="1547"/>
                    </a:lnTo>
                    <a:lnTo>
                      <a:pt x="5891" y="1541"/>
                    </a:lnTo>
                    <a:lnTo>
                      <a:pt x="5854" y="1528"/>
                    </a:lnTo>
                    <a:lnTo>
                      <a:pt x="5779" y="1501"/>
                    </a:lnTo>
                    <a:lnTo>
                      <a:pt x="5630" y="1448"/>
                    </a:lnTo>
                    <a:lnTo>
                      <a:pt x="5336" y="1345"/>
                    </a:lnTo>
                    <a:lnTo>
                      <a:pt x="4756" y="1141"/>
                    </a:lnTo>
                    <a:lnTo>
                      <a:pt x="3632" y="747"/>
                    </a:lnTo>
                    <a:lnTo>
                      <a:pt x="1579" y="34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49" name="Google Shape;443;p30"/>
              <p:cNvSpPr>
                <a:spLocks/>
              </p:cNvSpPr>
              <p:nvPr/>
            </p:nvSpPr>
            <p:spPr bwMode="auto">
              <a:xfrm>
                <a:off x="5626574" y="4062536"/>
                <a:ext cx="218750" cy="498700"/>
              </a:xfrm>
              <a:custGeom>
                <a:avLst/>
                <a:gdLst>
                  <a:gd name="T0" fmla="*/ 4078 w 8750"/>
                  <a:gd name="T1" fmla="*/ 1 h 19948"/>
                  <a:gd name="T2" fmla="*/ 2208 w 8750"/>
                  <a:gd name="T3" fmla="*/ 1332 h 19948"/>
                  <a:gd name="T4" fmla="*/ 559 w 8750"/>
                  <a:gd name="T5" fmla="*/ 9919 h 19948"/>
                  <a:gd name="T6" fmla="*/ 1225 w 8750"/>
                  <a:gd name="T7" fmla="*/ 18000 h 19948"/>
                  <a:gd name="T8" fmla="*/ 3690 w 8750"/>
                  <a:gd name="T9" fmla="*/ 19948 h 19948"/>
                  <a:gd name="T10" fmla="*/ 3747 w 8750"/>
                  <a:gd name="T11" fmla="*/ 19947 h 19948"/>
                  <a:gd name="T12" fmla="*/ 5445 w 8750"/>
                  <a:gd name="T13" fmla="*/ 19196 h 19948"/>
                  <a:gd name="T14" fmla="*/ 8459 w 8750"/>
                  <a:gd name="T15" fmla="*/ 13547 h 19948"/>
                  <a:gd name="T16" fmla="*/ 7645 w 8750"/>
                  <a:gd name="T17" fmla="*/ 7098 h 19948"/>
                  <a:gd name="T18" fmla="*/ 4078 w 8750"/>
                  <a:gd name="T19" fmla="*/ 1 h 199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50"/>
                  <a:gd name="T31" fmla="*/ 0 h 19948"/>
                  <a:gd name="T32" fmla="*/ 8750 w 8750"/>
                  <a:gd name="T33" fmla="*/ 19948 h 199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50" h="19948" extrusionOk="0">
                    <a:moveTo>
                      <a:pt x="4078" y="1"/>
                    </a:moveTo>
                    <a:lnTo>
                      <a:pt x="2208" y="1332"/>
                    </a:lnTo>
                    <a:cubicBezTo>
                      <a:pt x="1497" y="4161"/>
                      <a:pt x="947" y="7027"/>
                      <a:pt x="559" y="9919"/>
                    </a:cubicBezTo>
                    <a:cubicBezTo>
                      <a:pt x="193" y="12640"/>
                      <a:pt x="1" y="15543"/>
                      <a:pt x="1225" y="18000"/>
                    </a:cubicBezTo>
                    <a:cubicBezTo>
                      <a:pt x="1717" y="18988"/>
                      <a:pt x="2594" y="19948"/>
                      <a:pt x="3690" y="19948"/>
                    </a:cubicBezTo>
                    <a:cubicBezTo>
                      <a:pt x="3709" y="19948"/>
                      <a:pt x="3728" y="19948"/>
                      <a:pt x="3747" y="19947"/>
                    </a:cubicBezTo>
                    <a:cubicBezTo>
                      <a:pt x="4377" y="19928"/>
                      <a:pt x="4953" y="19589"/>
                      <a:pt x="5445" y="19196"/>
                    </a:cubicBezTo>
                    <a:cubicBezTo>
                      <a:pt x="7152" y="17830"/>
                      <a:pt x="8167" y="15715"/>
                      <a:pt x="8459" y="13547"/>
                    </a:cubicBezTo>
                    <a:cubicBezTo>
                      <a:pt x="8750" y="11380"/>
                      <a:pt x="8365" y="9163"/>
                      <a:pt x="7645" y="7098"/>
                    </a:cubicBezTo>
                    <a:cubicBezTo>
                      <a:pt x="6773" y="4594"/>
                      <a:pt x="5422" y="2287"/>
                      <a:pt x="4078" y="1"/>
                    </a:cubicBezTo>
                    <a:close/>
                  </a:path>
                </a:pathLst>
              </a:custGeom>
              <a:solidFill>
                <a:srgbClr val="455A64">
                  <a:alpha val="2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5318353" y="3108999"/>
                <a:ext cx="477809" cy="150172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60107" extrusionOk="0">
                    <a:moveTo>
                      <a:pt x="12328" y="0"/>
                    </a:moveTo>
                    <a:cubicBezTo>
                      <a:pt x="11574" y="0"/>
                      <a:pt x="10981" y="888"/>
                      <a:pt x="10870" y="2007"/>
                    </a:cubicBezTo>
                    <a:cubicBezTo>
                      <a:pt x="10831" y="2394"/>
                      <a:pt x="10472" y="8518"/>
                      <a:pt x="10472" y="8518"/>
                    </a:cubicBezTo>
                    <a:cubicBezTo>
                      <a:pt x="10472" y="8518"/>
                      <a:pt x="10226" y="7993"/>
                      <a:pt x="9396" y="6787"/>
                    </a:cubicBezTo>
                    <a:cubicBezTo>
                      <a:pt x="8568" y="5580"/>
                      <a:pt x="6485" y="4785"/>
                      <a:pt x="4300" y="4709"/>
                    </a:cubicBezTo>
                    <a:cubicBezTo>
                      <a:pt x="4001" y="4699"/>
                      <a:pt x="3732" y="4693"/>
                      <a:pt x="3489" y="4693"/>
                    </a:cubicBezTo>
                    <a:cubicBezTo>
                      <a:pt x="1955" y="4693"/>
                      <a:pt x="1485" y="4922"/>
                      <a:pt x="1425" y="5654"/>
                    </a:cubicBezTo>
                    <a:cubicBezTo>
                      <a:pt x="1398" y="5995"/>
                      <a:pt x="1571" y="6280"/>
                      <a:pt x="1799" y="6506"/>
                    </a:cubicBezTo>
                    <a:cubicBezTo>
                      <a:pt x="2170" y="6874"/>
                      <a:pt x="2681" y="7073"/>
                      <a:pt x="3204" y="7098"/>
                    </a:cubicBezTo>
                    <a:cubicBezTo>
                      <a:pt x="6704" y="7267"/>
                      <a:pt x="7520" y="9197"/>
                      <a:pt x="7520" y="9197"/>
                    </a:cubicBezTo>
                    <a:lnTo>
                      <a:pt x="7520" y="9875"/>
                    </a:lnTo>
                    <a:cubicBezTo>
                      <a:pt x="7520" y="9875"/>
                      <a:pt x="6013" y="8641"/>
                      <a:pt x="4486" y="8641"/>
                    </a:cubicBezTo>
                    <a:cubicBezTo>
                      <a:pt x="4244" y="8641"/>
                      <a:pt x="4000" y="8672"/>
                      <a:pt x="3762" y="8745"/>
                    </a:cubicBezTo>
                    <a:cubicBezTo>
                      <a:pt x="3506" y="8822"/>
                      <a:pt x="3268" y="8948"/>
                      <a:pt x="3060" y="9116"/>
                    </a:cubicBezTo>
                    <a:cubicBezTo>
                      <a:pt x="3011" y="9113"/>
                      <a:pt x="2961" y="9112"/>
                      <a:pt x="2911" y="9112"/>
                    </a:cubicBezTo>
                    <a:cubicBezTo>
                      <a:pt x="2031" y="9112"/>
                      <a:pt x="1157" y="9550"/>
                      <a:pt x="650" y="10272"/>
                    </a:cubicBezTo>
                    <a:cubicBezTo>
                      <a:pt x="91" y="11065"/>
                      <a:pt x="0" y="12162"/>
                      <a:pt x="419" y="13036"/>
                    </a:cubicBezTo>
                    <a:cubicBezTo>
                      <a:pt x="605" y="13426"/>
                      <a:pt x="959" y="13802"/>
                      <a:pt x="1378" y="13802"/>
                    </a:cubicBezTo>
                    <a:cubicBezTo>
                      <a:pt x="1409" y="13802"/>
                      <a:pt x="1440" y="13800"/>
                      <a:pt x="1471" y="13796"/>
                    </a:cubicBezTo>
                    <a:cubicBezTo>
                      <a:pt x="1713" y="13763"/>
                      <a:pt x="1919" y="13608"/>
                      <a:pt x="2114" y="13462"/>
                    </a:cubicBezTo>
                    <a:cubicBezTo>
                      <a:pt x="2217" y="13385"/>
                      <a:pt x="2326" y="13309"/>
                      <a:pt x="2440" y="13252"/>
                    </a:cubicBezTo>
                    <a:lnTo>
                      <a:pt x="2707" y="15153"/>
                    </a:lnTo>
                    <a:cubicBezTo>
                      <a:pt x="2707" y="15153"/>
                      <a:pt x="3533" y="19391"/>
                      <a:pt x="3683" y="21276"/>
                    </a:cubicBezTo>
                    <a:lnTo>
                      <a:pt x="3136" y="52282"/>
                    </a:lnTo>
                    <a:cubicBezTo>
                      <a:pt x="3060" y="56581"/>
                      <a:pt x="6524" y="60107"/>
                      <a:pt x="10824" y="60107"/>
                    </a:cubicBezTo>
                    <a:cubicBezTo>
                      <a:pt x="15501" y="60107"/>
                      <a:pt x="19094" y="55967"/>
                      <a:pt x="18437" y="51337"/>
                    </a:cubicBezTo>
                    <a:lnTo>
                      <a:pt x="13940" y="19661"/>
                    </a:lnTo>
                    <a:lnTo>
                      <a:pt x="13940" y="14475"/>
                    </a:lnTo>
                    <a:cubicBezTo>
                      <a:pt x="13940" y="14475"/>
                      <a:pt x="13254" y="2794"/>
                      <a:pt x="13331" y="1662"/>
                    </a:cubicBezTo>
                    <a:cubicBezTo>
                      <a:pt x="13420" y="356"/>
                      <a:pt x="12811" y="0"/>
                      <a:pt x="1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1" name="Google Shape;445;p30"/>
              <p:cNvSpPr>
                <a:spLocks/>
              </p:cNvSpPr>
              <p:nvPr/>
            </p:nvSpPr>
            <p:spPr bwMode="auto">
              <a:xfrm>
                <a:off x="5492324" y="3378011"/>
                <a:ext cx="162475" cy="209500"/>
              </a:xfrm>
              <a:custGeom>
                <a:avLst/>
                <a:gdLst>
                  <a:gd name="T0" fmla="*/ 436 w 6499"/>
                  <a:gd name="T1" fmla="*/ 1 h 8380"/>
                  <a:gd name="T2" fmla="*/ 233 w 6499"/>
                  <a:gd name="T3" fmla="*/ 59 h 8380"/>
                  <a:gd name="T4" fmla="*/ 137 w 6499"/>
                  <a:gd name="T5" fmla="*/ 822 h 8380"/>
                  <a:gd name="T6" fmla="*/ 3780 w 6499"/>
                  <a:gd name="T7" fmla="*/ 5506 h 8380"/>
                  <a:gd name="T8" fmla="*/ 4453 w 6499"/>
                  <a:gd name="T9" fmla="*/ 7386 h 8380"/>
                  <a:gd name="T10" fmla="*/ 5831 w 6499"/>
                  <a:gd name="T11" fmla="*/ 8380 h 8380"/>
                  <a:gd name="T12" fmla="*/ 6041 w 6499"/>
                  <a:gd name="T13" fmla="*/ 8359 h 8380"/>
                  <a:gd name="T14" fmla="*/ 6499 w 6499"/>
                  <a:gd name="T15" fmla="*/ 3774 h 8380"/>
                  <a:gd name="T16" fmla="*/ 947 w 6499"/>
                  <a:gd name="T17" fmla="*/ 200 h 8380"/>
                  <a:gd name="T18" fmla="*/ 436 w 6499"/>
                  <a:gd name="T19" fmla="*/ 1 h 8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99"/>
                  <a:gd name="T31" fmla="*/ 0 h 8380"/>
                  <a:gd name="T32" fmla="*/ 6499 w 6499"/>
                  <a:gd name="T33" fmla="*/ 8380 h 83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99" h="8380" extrusionOk="0">
                    <a:moveTo>
                      <a:pt x="436" y="1"/>
                    </a:moveTo>
                    <a:cubicBezTo>
                      <a:pt x="365" y="1"/>
                      <a:pt x="296" y="18"/>
                      <a:pt x="233" y="59"/>
                    </a:cubicBezTo>
                    <a:cubicBezTo>
                      <a:pt x="0" y="210"/>
                      <a:pt x="39" y="562"/>
                      <a:pt x="137" y="822"/>
                    </a:cubicBezTo>
                    <a:cubicBezTo>
                      <a:pt x="841" y="2686"/>
                      <a:pt x="2987" y="3677"/>
                      <a:pt x="3780" y="5506"/>
                    </a:cubicBezTo>
                    <a:cubicBezTo>
                      <a:pt x="4046" y="6117"/>
                      <a:pt x="4144" y="6796"/>
                      <a:pt x="4453" y="7386"/>
                    </a:cubicBezTo>
                    <a:cubicBezTo>
                      <a:pt x="4728" y="7914"/>
                      <a:pt x="5257" y="8380"/>
                      <a:pt x="5831" y="8380"/>
                    </a:cubicBezTo>
                    <a:cubicBezTo>
                      <a:pt x="5900" y="8380"/>
                      <a:pt x="5970" y="8373"/>
                      <a:pt x="6041" y="8359"/>
                    </a:cubicBezTo>
                    <a:lnTo>
                      <a:pt x="6499" y="3774"/>
                    </a:lnTo>
                    <a:lnTo>
                      <a:pt x="947" y="200"/>
                    </a:lnTo>
                    <a:cubicBezTo>
                      <a:pt x="794" y="101"/>
                      <a:pt x="608" y="1"/>
                      <a:pt x="436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446" name="Google Shape;446;p30"/>
              <p:cNvSpPr/>
              <p:nvPr/>
            </p:nvSpPr>
            <p:spPr>
              <a:xfrm>
                <a:off x="5488205" y="3374103"/>
                <a:ext cx="166677" cy="214304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8601" extrusionOk="0">
                    <a:moveTo>
                      <a:pt x="577" y="1"/>
                    </a:moveTo>
                    <a:cubicBezTo>
                      <a:pt x="534" y="1"/>
                      <a:pt x="489" y="4"/>
                      <a:pt x="442" y="11"/>
                    </a:cubicBezTo>
                    <a:cubicBezTo>
                      <a:pt x="218" y="55"/>
                      <a:pt x="48" y="283"/>
                      <a:pt x="30" y="480"/>
                    </a:cubicBezTo>
                    <a:cubicBezTo>
                      <a:pt x="0" y="678"/>
                      <a:pt x="36" y="852"/>
                      <a:pt x="90" y="1017"/>
                    </a:cubicBezTo>
                    <a:cubicBezTo>
                      <a:pt x="209" y="1324"/>
                      <a:pt x="348" y="1613"/>
                      <a:pt x="532" y="1885"/>
                    </a:cubicBezTo>
                    <a:cubicBezTo>
                      <a:pt x="1260" y="2975"/>
                      <a:pt x="2247" y="3695"/>
                      <a:pt x="2941" y="4501"/>
                    </a:cubicBezTo>
                    <a:cubicBezTo>
                      <a:pt x="3294" y="4899"/>
                      <a:pt x="3585" y="5310"/>
                      <a:pt x="3776" y="5734"/>
                    </a:cubicBezTo>
                    <a:cubicBezTo>
                      <a:pt x="3966" y="6157"/>
                      <a:pt x="4076" y="6594"/>
                      <a:pt x="4218" y="6988"/>
                    </a:cubicBezTo>
                    <a:cubicBezTo>
                      <a:pt x="4466" y="7795"/>
                      <a:pt x="5000" y="8356"/>
                      <a:pt x="5460" y="8515"/>
                    </a:cubicBezTo>
                    <a:cubicBezTo>
                      <a:pt x="5634" y="8580"/>
                      <a:pt x="5781" y="8600"/>
                      <a:pt x="5897" y="8600"/>
                    </a:cubicBezTo>
                    <a:cubicBezTo>
                      <a:pt x="6090" y="8600"/>
                      <a:pt x="6195" y="8542"/>
                      <a:pt x="6186" y="8537"/>
                    </a:cubicBezTo>
                    <a:cubicBezTo>
                      <a:pt x="6185" y="8498"/>
                      <a:pt x="5917" y="8577"/>
                      <a:pt x="5520" y="8381"/>
                    </a:cubicBezTo>
                    <a:cubicBezTo>
                      <a:pt x="5120" y="8189"/>
                      <a:pt x="4681" y="7686"/>
                      <a:pt x="4471" y="6903"/>
                    </a:cubicBezTo>
                    <a:cubicBezTo>
                      <a:pt x="4349" y="6518"/>
                      <a:pt x="4256" y="6073"/>
                      <a:pt x="4062" y="5609"/>
                    </a:cubicBezTo>
                    <a:cubicBezTo>
                      <a:pt x="3868" y="5143"/>
                      <a:pt x="3564" y="4695"/>
                      <a:pt x="3203" y="4274"/>
                    </a:cubicBezTo>
                    <a:cubicBezTo>
                      <a:pt x="2492" y="3424"/>
                      <a:pt x="1517" y="2691"/>
                      <a:pt x="847" y="1680"/>
                    </a:cubicBezTo>
                    <a:cubicBezTo>
                      <a:pt x="678" y="1431"/>
                      <a:pt x="549" y="1159"/>
                      <a:pt x="445" y="896"/>
                    </a:cubicBezTo>
                    <a:cubicBezTo>
                      <a:pt x="353" y="638"/>
                      <a:pt x="383" y="385"/>
                      <a:pt x="531" y="370"/>
                    </a:cubicBezTo>
                    <a:cubicBezTo>
                      <a:pt x="548" y="365"/>
                      <a:pt x="566" y="363"/>
                      <a:pt x="586" y="363"/>
                    </a:cubicBezTo>
                    <a:cubicBezTo>
                      <a:pt x="743" y="363"/>
                      <a:pt x="969" y="509"/>
                      <a:pt x="1180" y="647"/>
                    </a:cubicBezTo>
                    <a:lnTo>
                      <a:pt x="1884" y="1093"/>
                    </a:lnTo>
                    <a:cubicBezTo>
                      <a:pt x="2784" y="1656"/>
                      <a:pt x="3609" y="2170"/>
                      <a:pt x="4334" y="2622"/>
                    </a:cubicBezTo>
                    <a:cubicBezTo>
                      <a:pt x="5035" y="3053"/>
                      <a:pt x="5606" y="3397"/>
                      <a:pt x="6003" y="3627"/>
                    </a:cubicBezTo>
                    <a:cubicBezTo>
                      <a:pt x="6370" y="3838"/>
                      <a:pt x="6592" y="3953"/>
                      <a:pt x="6636" y="3953"/>
                    </a:cubicBezTo>
                    <a:cubicBezTo>
                      <a:pt x="6640" y="3953"/>
                      <a:pt x="6643" y="3953"/>
                      <a:pt x="6644" y="3951"/>
                    </a:cubicBezTo>
                    <a:cubicBezTo>
                      <a:pt x="6657" y="3929"/>
                      <a:pt x="6457" y="3771"/>
                      <a:pt x="6083" y="3504"/>
                    </a:cubicBezTo>
                    <a:cubicBezTo>
                      <a:pt x="5709" y="3236"/>
                      <a:pt x="5161" y="2858"/>
                      <a:pt x="4478" y="2398"/>
                    </a:cubicBezTo>
                    <a:lnTo>
                      <a:pt x="2072" y="802"/>
                    </a:lnTo>
                    <a:lnTo>
                      <a:pt x="1375" y="345"/>
                    </a:lnTo>
                    <a:cubicBezTo>
                      <a:pt x="1166" y="230"/>
                      <a:pt x="947" y="1"/>
                      <a:pt x="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5351689" y="3239169"/>
                <a:ext cx="158740" cy="117471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647" extrusionOk="0">
                    <a:moveTo>
                      <a:pt x="189" y="0"/>
                    </a:moveTo>
                    <a:cubicBezTo>
                      <a:pt x="179" y="0"/>
                      <a:pt x="102" y="104"/>
                      <a:pt x="52" y="329"/>
                    </a:cubicBezTo>
                    <a:cubicBezTo>
                      <a:pt x="1" y="551"/>
                      <a:pt x="45" y="939"/>
                      <a:pt x="337" y="1256"/>
                    </a:cubicBezTo>
                    <a:cubicBezTo>
                      <a:pt x="620" y="1574"/>
                      <a:pt x="1062" y="1822"/>
                      <a:pt x="1580" y="1985"/>
                    </a:cubicBezTo>
                    <a:cubicBezTo>
                      <a:pt x="2101" y="2146"/>
                      <a:pt x="2694" y="2194"/>
                      <a:pt x="3298" y="2251"/>
                    </a:cubicBezTo>
                    <a:cubicBezTo>
                      <a:pt x="3900" y="2303"/>
                      <a:pt x="4466" y="2396"/>
                      <a:pt x="4935" y="2599"/>
                    </a:cubicBezTo>
                    <a:cubicBezTo>
                      <a:pt x="5406" y="2795"/>
                      <a:pt x="5755" y="3112"/>
                      <a:pt x="5948" y="3442"/>
                    </a:cubicBezTo>
                    <a:cubicBezTo>
                      <a:pt x="6336" y="4114"/>
                      <a:pt x="6223" y="4647"/>
                      <a:pt x="6270" y="4647"/>
                    </a:cubicBezTo>
                    <a:cubicBezTo>
                      <a:pt x="6270" y="4647"/>
                      <a:pt x="6271" y="4647"/>
                      <a:pt x="6271" y="4647"/>
                    </a:cubicBezTo>
                    <a:cubicBezTo>
                      <a:pt x="6271" y="4647"/>
                      <a:pt x="6271" y="4647"/>
                      <a:pt x="6271" y="4647"/>
                    </a:cubicBezTo>
                    <a:cubicBezTo>
                      <a:pt x="6285" y="4647"/>
                      <a:pt x="6326" y="4526"/>
                      <a:pt x="6330" y="4297"/>
                    </a:cubicBezTo>
                    <a:cubicBezTo>
                      <a:pt x="6333" y="3969"/>
                      <a:pt x="6252" y="3646"/>
                      <a:pt x="6096" y="3357"/>
                    </a:cubicBezTo>
                    <a:cubicBezTo>
                      <a:pt x="5907" y="2984"/>
                      <a:pt x="5528" y="2615"/>
                      <a:pt x="5025" y="2393"/>
                    </a:cubicBezTo>
                    <a:cubicBezTo>
                      <a:pt x="4526" y="2164"/>
                      <a:pt x="3930" y="2062"/>
                      <a:pt x="3320" y="2008"/>
                    </a:cubicBezTo>
                    <a:cubicBezTo>
                      <a:pt x="2711" y="1952"/>
                      <a:pt x="2137" y="1910"/>
                      <a:pt x="1642" y="1769"/>
                    </a:cubicBezTo>
                    <a:cubicBezTo>
                      <a:pt x="1151" y="1629"/>
                      <a:pt x="728" y="1408"/>
                      <a:pt x="462" y="1140"/>
                    </a:cubicBezTo>
                    <a:cubicBezTo>
                      <a:pt x="191" y="872"/>
                      <a:pt x="128" y="552"/>
                      <a:pt x="146" y="341"/>
                    </a:cubicBezTo>
                    <a:cubicBezTo>
                      <a:pt x="164" y="126"/>
                      <a:pt x="213" y="8"/>
                      <a:pt x="190" y="0"/>
                    </a:cubicBezTo>
                    <a:cubicBezTo>
                      <a:pt x="190" y="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0"/>
              <p:cNvSpPr/>
              <p:nvPr/>
            </p:nvSpPr>
            <p:spPr>
              <a:xfrm>
                <a:off x="5575512" y="3147098"/>
                <a:ext cx="17462" cy="207956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292" extrusionOk="0">
                    <a:moveTo>
                      <a:pt x="646" y="1"/>
                    </a:moveTo>
                    <a:cubicBezTo>
                      <a:pt x="612" y="1"/>
                      <a:pt x="517" y="457"/>
                      <a:pt x="411" y="1199"/>
                    </a:cubicBezTo>
                    <a:cubicBezTo>
                      <a:pt x="306" y="1947"/>
                      <a:pt x="193" y="2982"/>
                      <a:pt x="113" y="4129"/>
                    </a:cubicBezTo>
                    <a:cubicBezTo>
                      <a:pt x="33" y="5277"/>
                      <a:pt x="0" y="6317"/>
                      <a:pt x="0" y="7071"/>
                    </a:cubicBezTo>
                    <a:cubicBezTo>
                      <a:pt x="1" y="7826"/>
                      <a:pt x="33" y="8292"/>
                      <a:pt x="65" y="8292"/>
                    </a:cubicBezTo>
                    <a:cubicBezTo>
                      <a:pt x="100" y="8292"/>
                      <a:pt x="129" y="7827"/>
                      <a:pt x="173" y="7076"/>
                    </a:cubicBezTo>
                    <a:cubicBezTo>
                      <a:pt x="224" y="6241"/>
                      <a:pt x="287" y="5246"/>
                      <a:pt x="355" y="4146"/>
                    </a:cubicBezTo>
                    <a:cubicBezTo>
                      <a:pt x="441" y="3047"/>
                      <a:pt x="518" y="2053"/>
                      <a:pt x="583" y="1219"/>
                    </a:cubicBezTo>
                    <a:cubicBezTo>
                      <a:pt x="644" y="470"/>
                      <a:pt x="680" y="5"/>
                      <a:pt x="646" y="1"/>
                    </a:cubicBezTo>
                    <a:cubicBezTo>
                      <a:pt x="646" y="1"/>
                      <a:pt x="646" y="1"/>
                      <a:pt x="6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5367563" y="3342354"/>
                <a:ext cx="104769" cy="104771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4195" extrusionOk="0">
                    <a:moveTo>
                      <a:pt x="822" y="0"/>
                    </a:moveTo>
                    <a:cubicBezTo>
                      <a:pt x="805" y="0"/>
                      <a:pt x="687" y="82"/>
                      <a:pt x="554" y="282"/>
                    </a:cubicBezTo>
                    <a:cubicBezTo>
                      <a:pt x="416" y="493"/>
                      <a:pt x="276" y="834"/>
                      <a:pt x="176" y="1269"/>
                    </a:cubicBezTo>
                    <a:cubicBezTo>
                      <a:pt x="84" y="1706"/>
                      <a:pt x="0" y="2229"/>
                      <a:pt x="48" y="2833"/>
                    </a:cubicBezTo>
                    <a:cubicBezTo>
                      <a:pt x="83" y="3152"/>
                      <a:pt x="223" y="3454"/>
                      <a:pt x="443" y="3714"/>
                    </a:cubicBezTo>
                    <a:cubicBezTo>
                      <a:pt x="663" y="3972"/>
                      <a:pt x="994" y="4177"/>
                      <a:pt x="1374" y="4194"/>
                    </a:cubicBezTo>
                    <a:cubicBezTo>
                      <a:pt x="1391" y="4194"/>
                      <a:pt x="1408" y="4195"/>
                      <a:pt x="1425" y="4195"/>
                    </a:cubicBezTo>
                    <a:cubicBezTo>
                      <a:pt x="1777" y="4195"/>
                      <a:pt x="2124" y="4044"/>
                      <a:pt x="2337" y="3772"/>
                    </a:cubicBezTo>
                    <a:cubicBezTo>
                      <a:pt x="2564" y="3474"/>
                      <a:pt x="2566" y="3110"/>
                      <a:pt x="2547" y="2823"/>
                    </a:cubicBezTo>
                    <a:cubicBezTo>
                      <a:pt x="2528" y="2529"/>
                      <a:pt x="2496" y="2262"/>
                      <a:pt x="2542" y="2028"/>
                    </a:cubicBezTo>
                    <a:cubicBezTo>
                      <a:pt x="2581" y="1792"/>
                      <a:pt x="2711" y="1615"/>
                      <a:pt x="2892" y="1541"/>
                    </a:cubicBezTo>
                    <a:cubicBezTo>
                      <a:pt x="3004" y="1496"/>
                      <a:pt x="3113" y="1478"/>
                      <a:pt x="3217" y="1478"/>
                    </a:cubicBezTo>
                    <a:cubicBezTo>
                      <a:pt x="3465" y="1478"/>
                      <a:pt x="3684" y="1579"/>
                      <a:pt x="3831" y="1649"/>
                    </a:cubicBezTo>
                    <a:cubicBezTo>
                      <a:pt x="4026" y="1747"/>
                      <a:pt x="4142" y="1813"/>
                      <a:pt x="4171" y="1813"/>
                    </a:cubicBezTo>
                    <a:cubicBezTo>
                      <a:pt x="4174" y="1813"/>
                      <a:pt x="4176" y="1812"/>
                      <a:pt x="4177" y="1810"/>
                    </a:cubicBezTo>
                    <a:cubicBezTo>
                      <a:pt x="4184" y="1798"/>
                      <a:pt x="4085" y="1706"/>
                      <a:pt x="3877" y="1567"/>
                    </a:cubicBezTo>
                    <a:cubicBezTo>
                      <a:pt x="3727" y="1474"/>
                      <a:pt x="3481" y="1325"/>
                      <a:pt x="3165" y="1325"/>
                    </a:cubicBezTo>
                    <a:cubicBezTo>
                      <a:pt x="3060" y="1325"/>
                      <a:pt x="2948" y="1341"/>
                      <a:pt x="2829" y="1382"/>
                    </a:cubicBezTo>
                    <a:cubicBezTo>
                      <a:pt x="2590" y="1459"/>
                      <a:pt x="2393" y="1713"/>
                      <a:pt x="2345" y="1986"/>
                    </a:cubicBezTo>
                    <a:cubicBezTo>
                      <a:pt x="2282" y="2261"/>
                      <a:pt x="2312" y="2551"/>
                      <a:pt x="2323" y="2834"/>
                    </a:cubicBezTo>
                    <a:cubicBezTo>
                      <a:pt x="2337" y="3116"/>
                      <a:pt x="2318" y="3412"/>
                      <a:pt x="2150" y="3626"/>
                    </a:cubicBezTo>
                    <a:cubicBezTo>
                      <a:pt x="1990" y="3828"/>
                      <a:pt x="1710" y="3952"/>
                      <a:pt x="1427" y="3952"/>
                    </a:cubicBezTo>
                    <a:cubicBezTo>
                      <a:pt x="1412" y="3952"/>
                      <a:pt x="1398" y="3951"/>
                      <a:pt x="1384" y="3951"/>
                    </a:cubicBezTo>
                    <a:cubicBezTo>
                      <a:pt x="774" y="3919"/>
                      <a:pt x="337" y="3319"/>
                      <a:pt x="271" y="2807"/>
                    </a:cubicBezTo>
                    <a:cubicBezTo>
                      <a:pt x="215" y="2252"/>
                      <a:pt x="276" y="1726"/>
                      <a:pt x="345" y="1303"/>
                    </a:cubicBezTo>
                    <a:cubicBezTo>
                      <a:pt x="421" y="878"/>
                      <a:pt x="529" y="542"/>
                      <a:pt x="637" y="329"/>
                    </a:cubicBezTo>
                    <a:cubicBezTo>
                      <a:pt x="745" y="115"/>
                      <a:pt x="839" y="17"/>
                      <a:pt x="823" y="1"/>
                    </a:cubicBezTo>
                    <a:cubicBezTo>
                      <a:pt x="823" y="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5315178" y="3336004"/>
                <a:ext cx="77783" cy="119058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4734" extrusionOk="0">
                    <a:moveTo>
                      <a:pt x="2684" y="0"/>
                    </a:moveTo>
                    <a:cubicBezTo>
                      <a:pt x="2466" y="0"/>
                      <a:pt x="2165" y="32"/>
                      <a:pt x="1822" y="156"/>
                    </a:cubicBezTo>
                    <a:cubicBezTo>
                      <a:pt x="1447" y="291"/>
                      <a:pt x="1015" y="542"/>
                      <a:pt x="671" y="959"/>
                    </a:cubicBezTo>
                    <a:cubicBezTo>
                      <a:pt x="326" y="1369"/>
                      <a:pt x="81" y="1937"/>
                      <a:pt x="40" y="2558"/>
                    </a:cubicBezTo>
                    <a:cubicBezTo>
                      <a:pt x="0" y="3176"/>
                      <a:pt x="168" y="3788"/>
                      <a:pt x="531" y="4208"/>
                    </a:cubicBezTo>
                    <a:cubicBezTo>
                      <a:pt x="829" y="4560"/>
                      <a:pt x="1250" y="4734"/>
                      <a:pt x="1621" y="4734"/>
                    </a:cubicBezTo>
                    <a:cubicBezTo>
                      <a:pt x="1697" y="4734"/>
                      <a:pt x="1772" y="4726"/>
                      <a:pt x="1843" y="4712"/>
                    </a:cubicBezTo>
                    <a:cubicBezTo>
                      <a:pt x="2266" y="4623"/>
                      <a:pt x="2504" y="4335"/>
                      <a:pt x="2595" y="4130"/>
                    </a:cubicBezTo>
                    <a:cubicBezTo>
                      <a:pt x="2688" y="3919"/>
                      <a:pt x="2664" y="3787"/>
                      <a:pt x="2653" y="3787"/>
                    </a:cubicBezTo>
                    <a:cubicBezTo>
                      <a:pt x="2652" y="3787"/>
                      <a:pt x="2652" y="3788"/>
                      <a:pt x="2652" y="3788"/>
                    </a:cubicBezTo>
                    <a:cubicBezTo>
                      <a:pt x="2652" y="3787"/>
                      <a:pt x="2652" y="3787"/>
                      <a:pt x="2652" y="3787"/>
                    </a:cubicBezTo>
                    <a:cubicBezTo>
                      <a:pt x="2631" y="3787"/>
                      <a:pt x="2619" y="3911"/>
                      <a:pt x="2512" y="4086"/>
                    </a:cubicBezTo>
                    <a:cubicBezTo>
                      <a:pt x="2356" y="4331"/>
                      <a:pt x="2102" y="4498"/>
                      <a:pt x="1814" y="4542"/>
                    </a:cubicBezTo>
                    <a:cubicBezTo>
                      <a:pt x="1770" y="4549"/>
                      <a:pt x="1723" y="4553"/>
                      <a:pt x="1676" y="4553"/>
                    </a:cubicBezTo>
                    <a:cubicBezTo>
                      <a:pt x="1348" y="4553"/>
                      <a:pt x="966" y="4390"/>
                      <a:pt x="702" y="4063"/>
                    </a:cubicBezTo>
                    <a:cubicBezTo>
                      <a:pt x="396" y="3693"/>
                      <a:pt x="245" y="3138"/>
                      <a:pt x="282" y="2573"/>
                    </a:cubicBezTo>
                    <a:cubicBezTo>
                      <a:pt x="320" y="2006"/>
                      <a:pt x="538" y="1483"/>
                      <a:pt x="845" y="1100"/>
                    </a:cubicBezTo>
                    <a:cubicBezTo>
                      <a:pt x="1150" y="711"/>
                      <a:pt x="1539" y="464"/>
                      <a:pt x="1884" y="316"/>
                    </a:cubicBezTo>
                    <a:cubicBezTo>
                      <a:pt x="2590" y="23"/>
                      <a:pt x="3092" y="105"/>
                      <a:pt x="3089" y="57"/>
                    </a:cubicBezTo>
                    <a:cubicBezTo>
                      <a:pt x="3091" y="43"/>
                      <a:pt x="2971" y="8"/>
                      <a:pt x="2750" y="1"/>
                    </a:cubicBezTo>
                    <a:cubicBezTo>
                      <a:pt x="2729" y="1"/>
                      <a:pt x="2707" y="0"/>
                      <a:pt x="26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5480268" y="3482049"/>
                <a:ext cx="80958" cy="9048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592" extrusionOk="0">
                    <a:moveTo>
                      <a:pt x="3217" y="0"/>
                    </a:moveTo>
                    <a:cubicBezTo>
                      <a:pt x="3140" y="0"/>
                      <a:pt x="2238" y="958"/>
                      <a:pt x="1790" y="2472"/>
                    </a:cubicBezTo>
                    <a:cubicBezTo>
                      <a:pt x="1734" y="2657"/>
                      <a:pt x="1686" y="2845"/>
                      <a:pt x="1647" y="3034"/>
                    </a:cubicBezTo>
                    <a:lnTo>
                      <a:pt x="1647" y="3034"/>
                    </a:lnTo>
                    <a:cubicBezTo>
                      <a:pt x="1303" y="2658"/>
                      <a:pt x="892" y="2459"/>
                      <a:pt x="587" y="2377"/>
                    </a:cubicBezTo>
                    <a:cubicBezTo>
                      <a:pt x="393" y="2323"/>
                      <a:pt x="239" y="2307"/>
                      <a:pt x="138" y="2307"/>
                    </a:cubicBezTo>
                    <a:cubicBezTo>
                      <a:pt x="51" y="2307"/>
                      <a:pt x="4" y="2319"/>
                      <a:pt x="4" y="2329"/>
                    </a:cubicBezTo>
                    <a:cubicBezTo>
                      <a:pt x="0" y="2362"/>
                      <a:pt x="214" y="2384"/>
                      <a:pt x="540" y="2515"/>
                    </a:cubicBezTo>
                    <a:cubicBezTo>
                      <a:pt x="862" y="2642"/>
                      <a:pt x="1300" y="2904"/>
                      <a:pt x="1620" y="3367"/>
                    </a:cubicBezTo>
                    <a:lnTo>
                      <a:pt x="1775" y="3592"/>
                    </a:lnTo>
                    <a:lnTo>
                      <a:pt x="1830" y="3320"/>
                    </a:lnTo>
                    <a:cubicBezTo>
                      <a:pt x="1878" y="3074"/>
                      <a:pt x="1942" y="2811"/>
                      <a:pt x="2023" y="2541"/>
                    </a:cubicBezTo>
                    <a:cubicBezTo>
                      <a:pt x="2464" y="1047"/>
                      <a:pt x="3283" y="43"/>
                      <a:pt x="3222" y="2"/>
                    </a:cubicBezTo>
                    <a:cubicBezTo>
                      <a:pt x="3221" y="1"/>
                      <a:pt x="3219" y="0"/>
                      <a:pt x="3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5450108" y="3280443"/>
                <a:ext cx="46034" cy="19049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752" extrusionOk="0">
                    <a:moveTo>
                      <a:pt x="1765" y="0"/>
                    </a:moveTo>
                    <a:cubicBezTo>
                      <a:pt x="1683" y="0"/>
                      <a:pt x="1384" y="271"/>
                      <a:pt x="936" y="426"/>
                    </a:cubicBezTo>
                    <a:cubicBezTo>
                      <a:pt x="457" y="601"/>
                      <a:pt x="27" y="564"/>
                      <a:pt x="15" y="633"/>
                    </a:cubicBezTo>
                    <a:cubicBezTo>
                      <a:pt x="0" y="672"/>
                      <a:pt x="189" y="751"/>
                      <a:pt x="471" y="751"/>
                    </a:cubicBezTo>
                    <a:cubicBezTo>
                      <a:pt x="630" y="751"/>
                      <a:pt x="818" y="726"/>
                      <a:pt x="1017" y="654"/>
                    </a:cubicBezTo>
                    <a:cubicBezTo>
                      <a:pt x="1570" y="460"/>
                      <a:pt x="1836" y="37"/>
                      <a:pt x="1780" y="5"/>
                    </a:cubicBezTo>
                    <a:cubicBezTo>
                      <a:pt x="1776" y="2"/>
                      <a:pt x="1771" y="0"/>
                      <a:pt x="1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03" name="Google Shape;453;p30"/>
            <p:cNvSpPr>
              <a:spLocks/>
            </p:cNvSpPr>
            <p:nvPr/>
          </p:nvSpPr>
          <p:spPr bwMode="auto">
            <a:xfrm>
              <a:off x="6653050" y="3040138"/>
              <a:ext cx="208038" cy="207299"/>
            </a:xfrm>
            <a:custGeom>
              <a:avLst/>
              <a:gdLst>
                <a:gd name="T0" fmla="*/ 7358 w 14078"/>
                <a:gd name="T1" fmla="*/ 0 h 14028"/>
                <a:gd name="T2" fmla="*/ 305 w 14078"/>
                <a:gd name="T3" fmla="*/ 5666 h 14028"/>
                <a:gd name="T4" fmla="*/ 795 w 14078"/>
                <a:gd name="T5" fmla="*/ 9969 h 14028"/>
                <a:gd name="T6" fmla="*/ 3714 w 14078"/>
                <a:gd name="T7" fmla="*/ 13079 h 14028"/>
                <a:gd name="T8" fmla="*/ 7062 w 14078"/>
                <a:gd name="T9" fmla="*/ 14027 h 14028"/>
                <a:gd name="T10" fmla="*/ 13972 w 14078"/>
                <a:gd name="T11" fmla="*/ 7043 h 14028"/>
                <a:gd name="T12" fmla="*/ 13161 w 14078"/>
                <a:gd name="T13" fmla="*/ 3443 h 14028"/>
                <a:gd name="T14" fmla="*/ 7358 w 14078"/>
                <a:gd name="T15" fmla="*/ 0 h 140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78"/>
                <a:gd name="T25" fmla="*/ 0 h 14028"/>
                <a:gd name="T26" fmla="*/ 14078 w 14078"/>
                <a:gd name="T27" fmla="*/ 14028 h 140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78" h="14028" extrusionOk="0">
                  <a:moveTo>
                    <a:pt x="7358" y="0"/>
                  </a:moveTo>
                  <a:cubicBezTo>
                    <a:pt x="4250" y="0"/>
                    <a:pt x="1104" y="2051"/>
                    <a:pt x="305" y="5666"/>
                  </a:cubicBezTo>
                  <a:cubicBezTo>
                    <a:pt x="0" y="7041"/>
                    <a:pt x="112" y="8517"/>
                    <a:pt x="795" y="9969"/>
                  </a:cubicBezTo>
                  <a:cubicBezTo>
                    <a:pt x="1411" y="11281"/>
                    <a:pt x="2458" y="12356"/>
                    <a:pt x="3714" y="13079"/>
                  </a:cubicBezTo>
                  <a:cubicBezTo>
                    <a:pt x="4858" y="13737"/>
                    <a:pt x="5991" y="14027"/>
                    <a:pt x="7062" y="14027"/>
                  </a:cubicBezTo>
                  <a:cubicBezTo>
                    <a:pt x="10708" y="14027"/>
                    <a:pt x="13651" y="10671"/>
                    <a:pt x="13972" y="7043"/>
                  </a:cubicBezTo>
                  <a:cubicBezTo>
                    <a:pt x="14077" y="5847"/>
                    <a:pt x="13789" y="4581"/>
                    <a:pt x="13161" y="3443"/>
                  </a:cubicBezTo>
                  <a:cubicBezTo>
                    <a:pt x="11859" y="1086"/>
                    <a:pt x="9618" y="0"/>
                    <a:pt x="7358" y="0"/>
                  </a:cubicBezTo>
                  <a:close/>
                </a:path>
              </a:pathLst>
            </a:custGeom>
            <a:solidFill>
              <a:srgbClr val="E8505B">
                <a:alpha val="26274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grpSp>
          <p:nvGrpSpPr>
            <p:cNvPr id="29704" name="Google Shape;454;p30"/>
            <p:cNvGrpSpPr>
              <a:grpSpLocks/>
            </p:cNvGrpSpPr>
            <p:nvPr/>
          </p:nvGrpSpPr>
          <p:grpSpPr bwMode="auto">
            <a:xfrm>
              <a:off x="2831476" y="4124850"/>
              <a:ext cx="899689" cy="755660"/>
              <a:chOff x="2831476" y="4124850"/>
              <a:chExt cx="899689" cy="755660"/>
            </a:xfrm>
          </p:grpSpPr>
          <p:sp>
            <p:nvSpPr>
              <p:cNvPr id="455" name="Google Shape;455;p30"/>
              <p:cNvSpPr/>
              <p:nvPr/>
            </p:nvSpPr>
            <p:spPr>
              <a:xfrm>
                <a:off x="2830925" y="4124963"/>
                <a:ext cx="900057" cy="755623"/>
              </a:xfrm>
              <a:custGeom>
                <a:avLst/>
                <a:gdLst/>
                <a:ahLst/>
                <a:cxnLst/>
                <a:rect l="l" t="t" r="r" b="b"/>
                <a:pathLst>
                  <a:path w="41446" h="34811" extrusionOk="0">
                    <a:moveTo>
                      <a:pt x="18660" y="1"/>
                    </a:moveTo>
                    <a:cubicBezTo>
                      <a:pt x="17955" y="1"/>
                      <a:pt x="17296" y="39"/>
                      <a:pt x="16677" y="90"/>
                    </a:cubicBezTo>
                    <a:cubicBezTo>
                      <a:pt x="12442" y="443"/>
                      <a:pt x="8357" y="1771"/>
                      <a:pt x="5032" y="4638"/>
                    </a:cubicBezTo>
                    <a:cubicBezTo>
                      <a:pt x="2049" y="7210"/>
                      <a:pt x="1" y="11125"/>
                      <a:pt x="491" y="15033"/>
                    </a:cubicBezTo>
                    <a:cubicBezTo>
                      <a:pt x="964" y="18806"/>
                      <a:pt x="4267" y="22243"/>
                      <a:pt x="8032" y="22243"/>
                    </a:cubicBezTo>
                    <a:cubicBezTo>
                      <a:pt x="8166" y="22243"/>
                      <a:pt x="8301" y="22238"/>
                      <a:pt x="8437" y="22229"/>
                    </a:cubicBezTo>
                    <a:cubicBezTo>
                      <a:pt x="10584" y="22088"/>
                      <a:pt x="12747" y="20925"/>
                      <a:pt x="14804" y="20925"/>
                    </a:cubicBezTo>
                    <a:cubicBezTo>
                      <a:pt x="15383" y="20925"/>
                      <a:pt x="15953" y="21017"/>
                      <a:pt x="16513" y="21250"/>
                    </a:cubicBezTo>
                    <a:cubicBezTo>
                      <a:pt x="19186" y="22365"/>
                      <a:pt x="19685" y="25827"/>
                      <a:pt x="20891" y="28458"/>
                    </a:cubicBezTo>
                    <a:cubicBezTo>
                      <a:pt x="22614" y="32213"/>
                      <a:pt x="26630" y="34811"/>
                      <a:pt x="30745" y="34811"/>
                    </a:cubicBezTo>
                    <a:cubicBezTo>
                      <a:pt x="30997" y="34811"/>
                      <a:pt x="31250" y="34801"/>
                      <a:pt x="31502" y="34781"/>
                    </a:cubicBezTo>
                    <a:cubicBezTo>
                      <a:pt x="35872" y="34436"/>
                      <a:pt x="39857" y="31006"/>
                      <a:pt x="40722" y="26709"/>
                    </a:cubicBezTo>
                    <a:cubicBezTo>
                      <a:pt x="41372" y="23478"/>
                      <a:pt x="41446" y="18974"/>
                      <a:pt x="40528" y="15807"/>
                    </a:cubicBezTo>
                    <a:cubicBezTo>
                      <a:pt x="39241" y="11363"/>
                      <a:pt x="36773" y="7276"/>
                      <a:pt x="31102" y="4297"/>
                    </a:cubicBezTo>
                    <a:lnTo>
                      <a:pt x="31101" y="4296"/>
                    </a:lnTo>
                    <a:cubicBezTo>
                      <a:pt x="25767" y="739"/>
                      <a:pt x="21771" y="1"/>
                      <a:pt x="186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8" name="Google Shape;456;p30"/>
              <p:cNvSpPr>
                <a:spLocks/>
              </p:cNvSpPr>
              <p:nvPr/>
            </p:nvSpPr>
            <p:spPr bwMode="auto">
              <a:xfrm>
                <a:off x="3140368" y="4300017"/>
                <a:ext cx="68509" cy="68531"/>
              </a:xfrm>
              <a:custGeom>
                <a:avLst/>
                <a:gdLst>
                  <a:gd name="T0" fmla="*/ 1578 w 3156"/>
                  <a:gd name="T1" fmla="*/ 0 h 3157"/>
                  <a:gd name="T2" fmla="*/ 1373 w 3156"/>
                  <a:gd name="T3" fmla="*/ 376 h 3157"/>
                  <a:gd name="T4" fmla="*/ 375 w 3156"/>
                  <a:gd name="T5" fmla="*/ 1374 h 3157"/>
                  <a:gd name="T6" fmla="*/ 0 w 3156"/>
                  <a:gd name="T7" fmla="*/ 1578 h 3157"/>
                  <a:gd name="T8" fmla="*/ 375 w 3156"/>
                  <a:gd name="T9" fmla="*/ 1783 h 3157"/>
                  <a:gd name="T10" fmla="*/ 1373 w 3156"/>
                  <a:gd name="T11" fmla="*/ 2781 h 3157"/>
                  <a:gd name="T12" fmla="*/ 1578 w 3156"/>
                  <a:gd name="T13" fmla="*/ 3157 h 3157"/>
                  <a:gd name="T14" fmla="*/ 1784 w 3156"/>
                  <a:gd name="T15" fmla="*/ 2781 h 3157"/>
                  <a:gd name="T16" fmla="*/ 2781 w 3156"/>
                  <a:gd name="T17" fmla="*/ 1783 h 3157"/>
                  <a:gd name="T18" fmla="*/ 3156 w 3156"/>
                  <a:gd name="T19" fmla="*/ 1578 h 3157"/>
                  <a:gd name="T20" fmla="*/ 2781 w 3156"/>
                  <a:gd name="T21" fmla="*/ 1374 h 3157"/>
                  <a:gd name="T22" fmla="*/ 1784 w 3156"/>
                  <a:gd name="T23" fmla="*/ 376 h 3157"/>
                  <a:gd name="T24" fmla="*/ 1578 w 3156"/>
                  <a:gd name="T25" fmla="*/ 0 h 3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56"/>
                  <a:gd name="T40" fmla="*/ 0 h 3157"/>
                  <a:gd name="T41" fmla="*/ 3156 w 3156"/>
                  <a:gd name="T42" fmla="*/ 3157 h 3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56" h="3157" extrusionOk="0">
                    <a:moveTo>
                      <a:pt x="1578" y="0"/>
                    </a:moveTo>
                    <a:lnTo>
                      <a:pt x="1373" y="376"/>
                    </a:lnTo>
                    <a:cubicBezTo>
                      <a:pt x="1142" y="797"/>
                      <a:pt x="796" y="1143"/>
                      <a:pt x="375" y="1374"/>
                    </a:cubicBezTo>
                    <a:lnTo>
                      <a:pt x="0" y="1578"/>
                    </a:lnTo>
                    <a:lnTo>
                      <a:pt x="375" y="1783"/>
                    </a:lnTo>
                    <a:cubicBezTo>
                      <a:pt x="796" y="2014"/>
                      <a:pt x="1143" y="2360"/>
                      <a:pt x="1373" y="2781"/>
                    </a:cubicBezTo>
                    <a:lnTo>
                      <a:pt x="1578" y="3157"/>
                    </a:lnTo>
                    <a:lnTo>
                      <a:pt x="1784" y="2781"/>
                    </a:lnTo>
                    <a:cubicBezTo>
                      <a:pt x="2013" y="2360"/>
                      <a:pt x="2359" y="2014"/>
                      <a:pt x="2781" y="1783"/>
                    </a:cubicBezTo>
                    <a:lnTo>
                      <a:pt x="3156" y="1578"/>
                    </a:lnTo>
                    <a:lnTo>
                      <a:pt x="2781" y="1374"/>
                    </a:lnTo>
                    <a:cubicBezTo>
                      <a:pt x="2359" y="1143"/>
                      <a:pt x="2013" y="797"/>
                      <a:pt x="1784" y="376"/>
                    </a:cubicBezTo>
                    <a:lnTo>
                      <a:pt x="157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19" name="Google Shape;457;p30"/>
              <p:cNvSpPr>
                <a:spLocks/>
              </p:cNvSpPr>
              <p:nvPr/>
            </p:nvSpPr>
            <p:spPr bwMode="auto">
              <a:xfrm>
                <a:off x="3528823" y="4540245"/>
                <a:ext cx="26483" cy="26505"/>
              </a:xfrm>
              <a:custGeom>
                <a:avLst/>
                <a:gdLst>
                  <a:gd name="T0" fmla="*/ 109 w 1220"/>
                  <a:gd name="T1" fmla="*/ 0 h 1221"/>
                  <a:gd name="T2" fmla="*/ 150 w 1220"/>
                  <a:gd name="T3" fmla="*/ 210 h 1221"/>
                  <a:gd name="T4" fmla="*/ 80 w 1220"/>
                  <a:gd name="T5" fmla="*/ 913 h 1221"/>
                  <a:gd name="T6" fmla="*/ 0 w 1220"/>
                  <a:gd name="T7" fmla="*/ 1111 h 1221"/>
                  <a:gd name="T8" fmla="*/ 211 w 1220"/>
                  <a:gd name="T9" fmla="*/ 1072 h 1221"/>
                  <a:gd name="T10" fmla="*/ 445 w 1220"/>
                  <a:gd name="T11" fmla="*/ 1050 h 1221"/>
                  <a:gd name="T12" fmla="*/ 913 w 1220"/>
                  <a:gd name="T13" fmla="*/ 1140 h 1221"/>
                  <a:gd name="T14" fmla="*/ 1111 w 1220"/>
                  <a:gd name="T15" fmla="*/ 1220 h 1221"/>
                  <a:gd name="T16" fmla="*/ 1071 w 1220"/>
                  <a:gd name="T17" fmla="*/ 1010 h 1221"/>
                  <a:gd name="T18" fmla="*/ 1139 w 1220"/>
                  <a:gd name="T19" fmla="*/ 308 h 1221"/>
                  <a:gd name="T20" fmla="*/ 1220 w 1220"/>
                  <a:gd name="T21" fmla="*/ 109 h 1221"/>
                  <a:gd name="T22" fmla="*/ 1220 w 1220"/>
                  <a:gd name="T23" fmla="*/ 109 h 1221"/>
                  <a:gd name="T24" fmla="*/ 1010 w 1220"/>
                  <a:gd name="T25" fmla="*/ 149 h 1221"/>
                  <a:gd name="T26" fmla="*/ 776 w 1220"/>
                  <a:gd name="T27" fmla="*/ 171 h 1221"/>
                  <a:gd name="T28" fmla="*/ 308 w 1220"/>
                  <a:gd name="T29" fmla="*/ 81 h 1221"/>
                  <a:gd name="T30" fmla="*/ 109 w 1220"/>
                  <a:gd name="T31" fmla="*/ 0 h 1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20"/>
                  <a:gd name="T49" fmla="*/ 0 h 1221"/>
                  <a:gd name="T50" fmla="*/ 1220 w 1220"/>
                  <a:gd name="T51" fmla="*/ 1221 h 12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20" h="1221" extrusionOk="0">
                    <a:moveTo>
                      <a:pt x="109" y="0"/>
                    </a:moveTo>
                    <a:lnTo>
                      <a:pt x="150" y="210"/>
                    </a:lnTo>
                    <a:cubicBezTo>
                      <a:pt x="193" y="447"/>
                      <a:pt x="170" y="690"/>
                      <a:pt x="80" y="913"/>
                    </a:cubicBezTo>
                    <a:lnTo>
                      <a:pt x="0" y="1111"/>
                    </a:lnTo>
                    <a:lnTo>
                      <a:pt x="211" y="1072"/>
                    </a:lnTo>
                    <a:cubicBezTo>
                      <a:pt x="288" y="1057"/>
                      <a:pt x="367" y="1050"/>
                      <a:pt x="445" y="1050"/>
                    </a:cubicBezTo>
                    <a:cubicBezTo>
                      <a:pt x="604" y="1050"/>
                      <a:pt x="763" y="1080"/>
                      <a:pt x="913" y="1140"/>
                    </a:cubicBezTo>
                    <a:lnTo>
                      <a:pt x="1111" y="1220"/>
                    </a:lnTo>
                    <a:lnTo>
                      <a:pt x="1071" y="1010"/>
                    </a:lnTo>
                    <a:cubicBezTo>
                      <a:pt x="1026" y="774"/>
                      <a:pt x="1050" y="530"/>
                      <a:pt x="1139" y="308"/>
                    </a:cubicBezTo>
                    <a:lnTo>
                      <a:pt x="1220" y="109"/>
                    </a:lnTo>
                    <a:lnTo>
                      <a:pt x="1010" y="149"/>
                    </a:lnTo>
                    <a:cubicBezTo>
                      <a:pt x="932" y="164"/>
                      <a:pt x="854" y="171"/>
                      <a:pt x="776" y="171"/>
                    </a:cubicBezTo>
                    <a:cubicBezTo>
                      <a:pt x="616" y="171"/>
                      <a:pt x="457" y="140"/>
                      <a:pt x="308" y="8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  <p:grpSp>
          <p:nvGrpSpPr>
            <p:cNvPr id="29705" name="Google Shape;458;p30"/>
            <p:cNvGrpSpPr>
              <a:grpSpLocks/>
            </p:cNvGrpSpPr>
            <p:nvPr/>
          </p:nvGrpSpPr>
          <p:grpSpPr bwMode="auto">
            <a:xfrm>
              <a:off x="5745463" y="240488"/>
              <a:ext cx="3220775" cy="2532600"/>
              <a:chOff x="5745463" y="240488"/>
              <a:chExt cx="3220775" cy="2532600"/>
            </a:xfrm>
          </p:grpSpPr>
          <p:sp>
            <p:nvSpPr>
              <p:cNvPr id="459" name="Google Shape;459;p30"/>
              <p:cNvSpPr/>
              <p:nvPr/>
            </p:nvSpPr>
            <p:spPr>
              <a:xfrm>
                <a:off x="8340801" y="2651815"/>
                <a:ext cx="120643" cy="120646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816" extrusionOk="0">
                    <a:moveTo>
                      <a:pt x="2310" y="0"/>
                    </a:moveTo>
                    <a:lnTo>
                      <a:pt x="2020" y="586"/>
                    </a:lnTo>
                    <a:cubicBezTo>
                      <a:pt x="1695" y="1243"/>
                      <a:pt x="1188" y="1792"/>
                      <a:pt x="561" y="2171"/>
                    </a:cubicBezTo>
                    <a:lnTo>
                      <a:pt x="0" y="2507"/>
                    </a:lnTo>
                    <a:lnTo>
                      <a:pt x="586" y="2797"/>
                    </a:lnTo>
                    <a:cubicBezTo>
                      <a:pt x="1243" y="3122"/>
                      <a:pt x="1793" y="3628"/>
                      <a:pt x="2171" y="4257"/>
                    </a:cubicBezTo>
                    <a:lnTo>
                      <a:pt x="2508" y="4816"/>
                    </a:lnTo>
                    <a:lnTo>
                      <a:pt x="2798" y="4231"/>
                    </a:lnTo>
                    <a:cubicBezTo>
                      <a:pt x="3123" y="3573"/>
                      <a:pt x="3629" y="3024"/>
                      <a:pt x="4257" y="2646"/>
                    </a:cubicBezTo>
                    <a:lnTo>
                      <a:pt x="4817" y="2308"/>
                    </a:lnTo>
                    <a:lnTo>
                      <a:pt x="4231" y="2020"/>
                    </a:lnTo>
                    <a:cubicBezTo>
                      <a:pt x="3574" y="1694"/>
                      <a:pt x="3024" y="1188"/>
                      <a:pt x="2646" y="559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0"/>
              <p:cNvSpPr/>
              <p:nvPr/>
            </p:nvSpPr>
            <p:spPr>
              <a:xfrm>
                <a:off x="8013796" y="518290"/>
                <a:ext cx="68259" cy="68261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2" extrusionOk="0">
                    <a:moveTo>
                      <a:pt x="1304" y="1"/>
                    </a:moveTo>
                    <a:lnTo>
                      <a:pt x="1140" y="332"/>
                    </a:lnTo>
                    <a:cubicBezTo>
                      <a:pt x="957" y="702"/>
                      <a:pt x="671" y="1013"/>
                      <a:pt x="316" y="1227"/>
                    </a:cubicBezTo>
                    <a:lnTo>
                      <a:pt x="1" y="1417"/>
                    </a:lnTo>
                    <a:lnTo>
                      <a:pt x="332" y="1581"/>
                    </a:lnTo>
                    <a:cubicBezTo>
                      <a:pt x="703" y="1764"/>
                      <a:pt x="1013" y="2050"/>
                      <a:pt x="1227" y="2406"/>
                    </a:cubicBezTo>
                    <a:lnTo>
                      <a:pt x="1417" y="2721"/>
                    </a:lnTo>
                    <a:lnTo>
                      <a:pt x="1581" y="2391"/>
                    </a:lnTo>
                    <a:cubicBezTo>
                      <a:pt x="1764" y="2019"/>
                      <a:pt x="2050" y="1708"/>
                      <a:pt x="2405" y="1495"/>
                    </a:cubicBezTo>
                    <a:lnTo>
                      <a:pt x="2720" y="1305"/>
                    </a:lnTo>
                    <a:lnTo>
                      <a:pt x="2390" y="1141"/>
                    </a:lnTo>
                    <a:cubicBezTo>
                      <a:pt x="2018" y="958"/>
                      <a:pt x="1708" y="671"/>
                      <a:pt x="1494" y="316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8032845" y="1521555"/>
                <a:ext cx="195251" cy="195256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7820" extrusionOk="0">
                    <a:moveTo>
                      <a:pt x="3749" y="1"/>
                    </a:moveTo>
                    <a:lnTo>
                      <a:pt x="3279" y="951"/>
                    </a:lnTo>
                    <a:cubicBezTo>
                      <a:pt x="2750" y="2018"/>
                      <a:pt x="1929" y="2911"/>
                      <a:pt x="909" y="3526"/>
                    </a:cubicBezTo>
                    <a:lnTo>
                      <a:pt x="0" y="4072"/>
                    </a:lnTo>
                    <a:lnTo>
                      <a:pt x="951" y="4542"/>
                    </a:lnTo>
                    <a:cubicBezTo>
                      <a:pt x="2018" y="5069"/>
                      <a:pt x="2910" y="5891"/>
                      <a:pt x="3524" y="6911"/>
                    </a:cubicBezTo>
                    <a:lnTo>
                      <a:pt x="4071" y="7819"/>
                    </a:lnTo>
                    <a:lnTo>
                      <a:pt x="4541" y="6869"/>
                    </a:lnTo>
                    <a:cubicBezTo>
                      <a:pt x="5069" y="5802"/>
                      <a:pt x="5891" y="4909"/>
                      <a:pt x="6910" y="4295"/>
                    </a:cubicBezTo>
                    <a:lnTo>
                      <a:pt x="7819" y="3749"/>
                    </a:lnTo>
                    <a:lnTo>
                      <a:pt x="6868" y="3278"/>
                    </a:lnTo>
                    <a:cubicBezTo>
                      <a:pt x="5802" y="2751"/>
                      <a:pt x="4909" y="1929"/>
                      <a:pt x="4295" y="910"/>
                    </a:cubicBezTo>
                    <a:lnTo>
                      <a:pt x="3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6107325" y="240488"/>
                <a:ext cx="120643" cy="120646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817" extrusionOk="0">
                    <a:moveTo>
                      <a:pt x="2309" y="0"/>
                    </a:moveTo>
                    <a:lnTo>
                      <a:pt x="2021" y="586"/>
                    </a:lnTo>
                    <a:cubicBezTo>
                      <a:pt x="1696" y="1243"/>
                      <a:pt x="1189" y="1793"/>
                      <a:pt x="561" y="2171"/>
                    </a:cubicBezTo>
                    <a:lnTo>
                      <a:pt x="0" y="2509"/>
                    </a:lnTo>
                    <a:lnTo>
                      <a:pt x="586" y="2797"/>
                    </a:lnTo>
                    <a:cubicBezTo>
                      <a:pt x="1243" y="3123"/>
                      <a:pt x="1793" y="3629"/>
                      <a:pt x="2171" y="4258"/>
                    </a:cubicBezTo>
                    <a:lnTo>
                      <a:pt x="2509" y="4817"/>
                    </a:lnTo>
                    <a:lnTo>
                      <a:pt x="2798" y="4231"/>
                    </a:lnTo>
                    <a:cubicBezTo>
                      <a:pt x="3123" y="3574"/>
                      <a:pt x="3629" y="3024"/>
                      <a:pt x="4258" y="2646"/>
                    </a:cubicBezTo>
                    <a:lnTo>
                      <a:pt x="4817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5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8917029" y="1067546"/>
                <a:ext cx="49209" cy="50798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177" y="0"/>
                    </a:moveTo>
                    <a:lnTo>
                      <a:pt x="242" y="342"/>
                    </a:lnTo>
                    <a:cubicBezTo>
                      <a:pt x="314" y="725"/>
                      <a:pt x="276" y="1121"/>
                      <a:pt x="130" y="1483"/>
                    </a:cubicBezTo>
                    <a:lnTo>
                      <a:pt x="0" y="1805"/>
                    </a:lnTo>
                    <a:lnTo>
                      <a:pt x="342" y="1740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4"/>
                      <a:pt x="1484" y="1853"/>
                    </a:cubicBezTo>
                    <a:lnTo>
                      <a:pt x="1805" y="1982"/>
                    </a:lnTo>
                    <a:lnTo>
                      <a:pt x="1741" y="1640"/>
                    </a:lnTo>
                    <a:cubicBezTo>
                      <a:pt x="1668" y="1257"/>
                      <a:pt x="1707" y="861"/>
                      <a:pt x="1853" y="499"/>
                    </a:cubicBezTo>
                    <a:lnTo>
                      <a:pt x="1982" y="177"/>
                    </a:lnTo>
                    <a:lnTo>
                      <a:pt x="1641" y="242"/>
                    </a:lnTo>
                    <a:cubicBezTo>
                      <a:pt x="1515" y="266"/>
                      <a:pt x="1388" y="277"/>
                      <a:pt x="1261" y="277"/>
                    </a:cubicBezTo>
                    <a:cubicBezTo>
                      <a:pt x="1001" y="277"/>
                      <a:pt x="743" y="228"/>
                      <a:pt x="500" y="130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5745397" y="286523"/>
                <a:ext cx="49209" cy="49211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3" extrusionOk="0">
                    <a:moveTo>
                      <a:pt x="176" y="1"/>
                    </a:moveTo>
                    <a:lnTo>
                      <a:pt x="241" y="342"/>
                    </a:lnTo>
                    <a:cubicBezTo>
                      <a:pt x="313" y="726"/>
                      <a:pt x="275" y="1121"/>
                      <a:pt x="130" y="1484"/>
                    </a:cubicBezTo>
                    <a:lnTo>
                      <a:pt x="0" y="1806"/>
                    </a:lnTo>
                    <a:lnTo>
                      <a:pt x="0" y="1806"/>
                    </a:lnTo>
                    <a:lnTo>
                      <a:pt x="341" y="1741"/>
                    </a:lnTo>
                    <a:cubicBezTo>
                      <a:pt x="467" y="1717"/>
                      <a:pt x="594" y="1705"/>
                      <a:pt x="721" y="1705"/>
                    </a:cubicBezTo>
                    <a:cubicBezTo>
                      <a:pt x="981" y="1705"/>
                      <a:pt x="1239" y="1755"/>
                      <a:pt x="1482" y="1853"/>
                    </a:cubicBezTo>
                    <a:lnTo>
                      <a:pt x="1804" y="1983"/>
                    </a:lnTo>
                    <a:lnTo>
                      <a:pt x="1739" y="1641"/>
                    </a:lnTo>
                    <a:cubicBezTo>
                      <a:pt x="1667" y="1257"/>
                      <a:pt x="1705" y="862"/>
                      <a:pt x="1851" y="499"/>
                    </a:cubicBezTo>
                    <a:lnTo>
                      <a:pt x="1981" y="177"/>
                    </a:lnTo>
                    <a:lnTo>
                      <a:pt x="1639" y="242"/>
                    </a:lnTo>
                    <a:cubicBezTo>
                      <a:pt x="1513" y="266"/>
                      <a:pt x="1386" y="278"/>
                      <a:pt x="1259" y="278"/>
                    </a:cubicBezTo>
                    <a:cubicBezTo>
                      <a:pt x="1000" y="278"/>
                      <a:pt x="742" y="228"/>
                      <a:pt x="499" y="130"/>
                    </a:cubicBez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6467665" y="618300"/>
                <a:ext cx="49210" cy="507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4" extrusionOk="0">
                    <a:moveTo>
                      <a:pt x="178" y="1"/>
                    </a:moveTo>
                    <a:lnTo>
                      <a:pt x="241" y="343"/>
                    </a:lnTo>
                    <a:cubicBezTo>
                      <a:pt x="314" y="726"/>
                      <a:pt x="275" y="1123"/>
                      <a:pt x="130" y="1484"/>
                    </a:cubicBezTo>
                    <a:lnTo>
                      <a:pt x="1" y="1806"/>
                    </a:lnTo>
                    <a:lnTo>
                      <a:pt x="341" y="1741"/>
                    </a:lnTo>
                    <a:cubicBezTo>
                      <a:pt x="467" y="1718"/>
                      <a:pt x="594" y="1706"/>
                      <a:pt x="721" y="1706"/>
                    </a:cubicBezTo>
                    <a:cubicBezTo>
                      <a:pt x="981" y="1706"/>
                      <a:pt x="1240" y="1755"/>
                      <a:pt x="1483" y="1853"/>
                    </a:cubicBezTo>
                    <a:lnTo>
                      <a:pt x="1805" y="1983"/>
                    </a:lnTo>
                    <a:lnTo>
                      <a:pt x="1740" y="1641"/>
                    </a:lnTo>
                    <a:cubicBezTo>
                      <a:pt x="1667" y="1258"/>
                      <a:pt x="1707" y="862"/>
                      <a:pt x="1852" y="501"/>
                    </a:cubicBezTo>
                    <a:lnTo>
                      <a:pt x="1982" y="178"/>
                    </a:lnTo>
                    <a:lnTo>
                      <a:pt x="1641" y="243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2" y="229"/>
                      <a:pt x="499" y="131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8940840" y="1658075"/>
                <a:ext cx="25398" cy="25399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2" extrusionOk="0">
                    <a:moveTo>
                      <a:pt x="89" y="0"/>
                    </a:moveTo>
                    <a:lnTo>
                      <a:pt x="121" y="171"/>
                    </a:lnTo>
                    <a:cubicBezTo>
                      <a:pt x="157" y="363"/>
                      <a:pt x="138" y="561"/>
                      <a:pt x="65" y="742"/>
                    </a:cubicBezTo>
                    <a:lnTo>
                      <a:pt x="0" y="902"/>
                    </a:lnTo>
                    <a:lnTo>
                      <a:pt x="172" y="871"/>
                    </a:lnTo>
                    <a:cubicBezTo>
                      <a:pt x="235" y="859"/>
                      <a:pt x="299" y="853"/>
                      <a:pt x="362" y="853"/>
                    </a:cubicBezTo>
                    <a:cubicBezTo>
                      <a:pt x="492" y="853"/>
                      <a:pt x="620" y="877"/>
                      <a:pt x="742" y="927"/>
                    </a:cubicBezTo>
                    <a:lnTo>
                      <a:pt x="903" y="991"/>
                    </a:lnTo>
                    <a:lnTo>
                      <a:pt x="870" y="820"/>
                    </a:lnTo>
                    <a:cubicBezTo>
                      <a:pt x="834" y="629"/>
                      <a:pt x="854" y="431"/>
                      <a:pt x="927" y="250"/>
                    </a:cubicBezTo>
                    <a:lnTo>
                      <a:pt x="991" y="88"/>
                    </a:lnTo>
                    <a:lnTo>
                      <a:pt x="821" y="121"/>
                    </a:lnTo>
                    <a:cubicBezTo>
                      <a:pt x="758" y="133"/>
                      <a:pt x="695" y="139"/>
                      <a:pt x="632" y="139"/>
                    </a:cubicBezTo>
                    <a:cubicBezTo>
                      <a:pt x="501" y="139"/>
                      <a:pt x="372" y="114"/>
                      <a:pt x="250" y="65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6035891" y="497654"/>
                <a:ext cx="25398" cy="2381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1" extrusionOk="0">
                    <a:moveTo>
                      <a:pt x="88" y="1"/>
                    </a:moveTo>
                    <a:lnTo>
                      <a:pt x="121" y="171"/>
                    </a:lnTo>
                    <a:cubicBezTo>
                      <a:pt x="158" y="362"/>
                      <a:pt x="138" y="560"/>
                      <a:pt x="65" y="741"/>
                    </a:cubicBezTo>
                    <a:lnTo>
                      <a:pt x="0" y="903"/>
                    </a:lnTo>
                    <a:lnTo>
                      <a:pt x="171" y="870"/>
                    </a:lnTo>
                    <a:cubicBezTo>
                      <a:pt x="234" y="858"/>
                      <a:pt x="297" y="852"/>
                      <a:pt x="360" y="852"/>
                    </a:cubicBezTo>
                    <a:cubicBezTo>
                      <a:pt x="490" y="852"/>
                      <a:pt x="620" y="877"/>
                      <a:pt x="742" y="926"/>
                    </a:cubicBezTo>
                    <a:lnTo>
                      <a:pt x="902" y="991"/>
                    </a:lnTo>
                    <a:lnTo>
                      <a:pt x="871" y="820"/>
                    </a:lnTo>
                    <a:cubicBezTo>
                      <a:pt x="834" y="629"/>
                      <a:pt x="853" y="430"/>
                      <a:pt x="927" y="250"/>
                    </a:cubicBezTo>
                    <a:lnTo>
                      <a:pt x="991" y="89"/>
                    </a:lnTo>
                    <a:lnTo>
                      <a:pt x="820" y="121"/>
                    </a:lnTo>
                    <a:cubicBezTo>
                      <a:pt x="757" y="133"/>
                      <a:pt x="693" y="139"/>
                      <a:pt x="629" y="139"/>
                    </a:cubicBezTo>
                    <a:cubicBezTo>
                      <a:pt x="500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5" name="Google Shape;468;p30"/>
              <p:cNvSpPr>
                <a:spLocks/>
              </p:cNvSpPr>
              <p:nvPr/>
            </p:nvSpPr>
            <p:spPr bwMode="auto">
              <a:xfrm>
                <a:off x="6630138" y="1765763"/>
                <a:ext cx="64150" cy="64125"/>
              </a:xfrm>
              <a:custGeom>
                <a:avLst/>
                <a:gdLst>
                  <a:gd name="T0" fmla="*/ 1284 w 2566"/>
                  <a:gd name="T1" fmla="*/ 1 h 2565"/>
                  <a:gd name="T2" fmla="*/ 1116 w 2566"/>
                  <a:gd name="T3" fmla="*/ 306 h 2565"/>
                  <a:gd name="T4" fmla="*/ 306 w 2566"/>
                  <a:gd name="T5" fmla="*/ 1116 h 2565"/>
                  <a:gd name="T6" fmla="*/ 1 w 2566"/>
                  <a:gd name="T7" fmla="*/ 1283 h 2565"/>
                  <a:gd name="T8" fmla="*/ 306 w 2566"/>
                  <a:gd name="T9" fmla="*/ 1449 h 2565"/>
                  <a:gd name="T10" fmla="*/ 1117 w 2566"/>
                  <a:gd name="T11" fmla="*/ 2260 h 2565"/>
                  <a:gd name="T12" fmla="*/ 1284 w 2566"/>
                  <a:gd name="T13" fmla="*/ 2564 h 2565"/>
                  <a:gd name="T14" fmla="*/ 1450 w 2566"/>
                  <a:gd name="T15" fmla="*/ 2260 h 2565"/>
                  <a:gd name="T16" fmla="*/ 2261 w 2566"/>
                  <a:gd name="T17" fmla="*/ 1449 h 2565"/>
                  <a:gd name="T18" fmla="*/ 2565 w 2566"/>
                  <a:gd name="T19" fmla="*/ 1283 h 2565"/>
                  <a:gd name="T20" fmla="*/ 2261 w 2566"/>
                  <a:gd name="T21" fmla="*/ 1116 h 2565"/>
                  <a:gd name="T22" fmla="*/ 1450 w 2566"/>
                  <a:gd name="T23" fmla="*/ 305 h 2565"/>
                  <a:gd name="T24" fmla="*/ 1284 w 2566"/>
                  <a:gd name="T25" fmla="*/ 1 h 25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66"/>
                  <a:gd name="T40" fmla="*/ 0 h 2565"/>
                  <a:gd name="T41" fmla="*/ 2566 w 2566"/>
                  <a:gd name="T42" fmla="*/ 2565 h 25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66" h="2565" extrusionOk="0">
                    <a:moveTo>
                      <a:pt x="1284" y="1"/>
                    </a:moveTo>
                    <a:lnTo>
                      <a:pt x="1116" y="306"/>
                    </a:lnTo>
                    <a:cubicBezTo>
                      <a:pt x="929" y="648"/>
                      <a:pt x="648" y="929"/>
                      <a:pt x="306" y="1116"/>
                    </a:cubicBezTo>
                    <a:lnTo>
                      <a:pt x="1" y="1283"/>
                    </a:lnTo>
                    <a:lnTo>
                      <a:pt x="306" y="1449"/>
                    </a:lnTo>
                    <a:cubicBezTo>
                      <a:pt x="648" y="1637"/>
                      <a:pt x="929" y="1918"/>
                      <a:pt x="1117" y="2260"/>
                    </a:cubicBezTo>
                    <a:lnTo>
                      <a:pt x="1284" y="2564"/>
                    </a:lnTo>
                    <a:lnTo>
                      <a:pt x="1450" y="2260"/>
                    </a:lnTo>
                    <a:cubicBezTo>
                      <a:pt x="1638" y="1918"/>
                      <a:pt x="1918" y="1637"/>
                      <a:pt x="2261" y="1449"/>
                    </a:cubicBezTo>
                    <a:lnTo>
                      <a:pt x="2565" y="1283"/>
                    </a:lnTo>
                    <a:lnTo>
                      <a:pt x="2261" y="1116"/>
                    </a:lnTo>
                    <a:cubicBezTo>
                      <a:pt x="1918" y="929"/>
                      <a:pt x="1638" y="648"/>
                      <a:pt x="1450" y="30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E8505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  <p:sp>
            <p:nvSpPr>
              <p:cNvPr id="29716" name="Google Shape;469;p30"/>
              <p:cNvSpPr>
                <a:spLocks/>
              </p:cNvSpPr>
              <p:nvPr/>
            </p:nvSpPr>
            <p:spPr bwMode="auto">
              <a:xfrm>
                <a:off x="7229363" y="720338"/>
                <a:ext cx="24775" cy="24800"/>
              </a:xfrm>
              <a:custGeom>
                <a:avLst/>
                <a:gdLst>
                  <a:gd name="T0" fmla="*/ 88 w 991"/>
                  <a:gd name="T1" fmla="*/ 1 h 992"/>
                  <a:gd name="T2" fmla="*/ 121 w 991"/>
                  <a:gd name="T3" fmla="*/ 172 h 992"/>
                  <a:gd name="T4" fmla="*/ 65 w 991"/>
                  <a:gd name="T5" fmla="*/ 742 h 992"/>
                  <a:gd name="T6" fmla="*/ 0 w 991"/>
                  <a:gd name="T7" fmla="*/ 904 h 992"/>
                  <a:gd name="T8" fmla="*/ 0 w 991"/>
                  <a:gd name="T9" fmla="*/ 904 h 992"/>
                  <a:gd name="T10" fmla="*/ 170 w 991"/>
                  <a:gd name="T11" fmla="*/ 871 h 992"/>
                  <a:gd name="T12" fmla="*/ 361 w 991"/>
                  <a:gd name="T13" fmla="*/ 853 h 992"/>
                  <a:gd name="T14" fmla="*/ 741 w 991"/>
                  <a:gd name="T15" fmla="*/ 927 h 992"/>
                  <a:gd name="T16" fmla="*/ 902 w 991"/>
                  <a:gd name="T17" fmla="*/ 992 h 992"/>
                  <a:gd name="T18" fmla="*/ 870 w 991"/>
                  <a:gd name="T19" fmla="*/ 820 h 992"/>
                  <a:gd name="T20" fmla="*/ 925 w 991"/>
                  <a:gd name="T21" fmla="*/ 250 h 992"/>
                  <a:gd name="T22" fmla="*/ 990 w 991"/>
                  <a:gd name="T23" fmla="*/ 89 h 992"/>
                  <a:gd name="T24" fmla="*/ 990 w 991"/>
                  <a:gd name="T25" fmla="*/ 89 h 992"/>
                  <a:gd name="T26" fmla="*/ 820 w 991"/>
                  <a:gd name="T27" fmla="*/ 122 h 992"/>
                  <a:gd name="T28" fmla="*/ 631 w 991"/>
                  <a:gd name="T29" fmla="*/ 139 h 992"/>
                  <a:gd name="T30" fmla="*/ 250 w 991"/>
                  <a:gd name="T31" fmla="*/ 66 h 992"/>
                  <a:gd name="T32" fmla="*/ 88 w 991"/>
                  <a:gd name="T33" fmla="*/ 1 h 9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1"/>
                  <a:gd name="T52" fmla="*/ 0 h 992"/>
                  <a:gd name="T53" fmla="*/ 991 w 991"/>
                  <a:gd name="T54" fmla="*/ 992 h 9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1" h="992" extrusionOk="0">
                    <a:moveTo>
                      <a:pt x="88" y="1"/>
                    </a:moveTo>
                    <a:lnTo>
                      <a:pt x="121" y="172"/>
                    </a:lnTo>
                    <a:cubicBezTo>
                      <a:pt x="157" y="363"/>
                      <a:pt x="137" y="561"/>
                      <a:pt x="65" y="742"/>
                    </a:cubicBezTo>
                    <a:lnTo>
                      <a:pt x="0" y="904"/>
                    </a:lnTo>
                    <a:lnTo>
                      <a:pt x="170" y="871"/>
                    </a:lnTo>
                    <a:cubicBezTo>
                      <a:pt x="234" y="859"/>
                      <a:pt x="297" y="853"/>
                      <a:pt x="361" y="853"/>
                    </a:cubicBezTo>
                    <a:cubicBezTo>
                      <a:pt x="491" y="853"/>
                      <a:pt x="620" y="878"/>
                      <a:pt x="741" y="927"/>
                    </a:cubicBezTo>
                    <a:lnTo>
                      <a:pt x="902" y="992"/>
                    </a:lnTo>
                    <a:lnTo>
                      <a:pt x="870" y="820"/>
                    </a:lnTo>
                    <a:cubicBezTo>
                      <a:pt x="834" y="629"/>
                      <a:pt x="853" y="431"/>
                      <a:pt x="925" y="250"/>
                    </a:cubicBezTo>
                    <a:lnTo>
                      <a:pt x="990" y="89"/>
                    </a:lnTo>
                    <a:lnTo>
                      <a:pt x="820" y="122"/>
                    </a:lnTo>
                    <a:cubicBezTo>
                      <a:pt x="757" y="133"/>
                      <a:pt x="694" y="139"/>
                      <a:pt x="631" y="139"/>
                    </a:cubicBezTo>
                    <a:cubicBezTo>
                      <a:pt x="501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E8505B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742;p37"/>
          <p:cNvSpPr txBox="1">
            <a:spLocks noGrp="1"/>
          </p:cNvSpPr>
          <p:nvPr>
            <p:ph type="title" idx="8"/>
          </p:nvPr>
        </p:nvSpPr>
        <p:spPr>
          <a:xfrm>
            <a:off x="768350" y="403225"/>
            <a:ext cx="4383088" cy="755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63238"/>
              </a:buClr>
              <a:buFont typeface="Righteous"/>
              <a:buNone/>
            </a:pPr>
            <a:r>
              <a:rPr lang="pl-PL" smtClean="0">
                <a:solidFill>
                  <a:srgbClr val="263238"/>
                </a:solidFill>
                <a:latin typeface="Righteous"/>
                <a:cs typeface="Arial" charset="0"/>
                <a:sym typeface="Righteous"/>
              </a:rPr>
              <a:t>WYBRANE KURSY</a:t>
            </a:r>
          </a:p>
        </p:txBody>
      </p:sp>
      <p:grpSp>
        <p:nvGrpSpPr>
          <p:cNvPr id="31746" name="Google Shape;743;p37"/>
          <p:cNvGrpSpPr>
            <a:grpSpLocks/>
          </p:cNvGrpSpPr>
          <p:nvPr/>
        </p:nvGrpSpPr>
        <p:grpSpPr bwMode="auto">
          <a:xfrm>
            <a:off x="2843213" y="1492250"/>
            <a:ext cx="3457575" cy="3281363"/>
            <a:chOff x="1048850" y="238125"/>
            <a:chExt cx="5520825" cy="5238000"/>
          </a:xfrm>
        </p:grpSpPr>
        <p:sp>
          <p:nvSpPr>
            <p:cNvPr id="31754" name="Google Shape;744;p37"/>
            <p:cNvSpPr>
              <a:spLocks/>
            </p:cNvSpPr>
            <p:nvPr/>
          </p:nvSpPr>
          <p:spPr bwMode="auto">
            <a:xfrm>
              <a:off x="1048850" y="5441550"/>
              <a:ext cx="5520825" cy="6800"/>
            </a:xfrm>
            <a:custGeom>
              <a:avLst/>
              <a:gdLst>
                <a:gd name="T0" fmla="*/ 110421 w 220833"/>
                <a:gd name="T1" fmla="*/ 1 h 272"/>
                <a:gd name="T2" fmla="*/ 0 w 220833"/>
                <a:gd name="T3" fmla="*/ 137 h 272"/>
                <a:gd name="T4" fmla="*/ 108659 w 220833"/>
                <a:gd name="T5" fmla="*/ 272 h 272"/>
                <a:gd name="T6" fmla="*/ 110422 w 220833"/>
                <a:gd name="T7" fmla="*/ 272 h 272"/>
                <a:gd name="T8" fmla="*/ 220833 w 220833"/>
                <a:gd name="T9" fmla="*/ 137 h 272"/>
                <a:gd name="T10" fmla="*/ 110421 w 220833"/>
                <a:gd name="T11" fmla="*/ 1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833"/>
                <a:gd name="T19" fmla="*/ 0 h 272"/>
                <a:gd name="T20" fmla="*/ 220833 w 22083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833" h="272" extrusionOk="0">
                  <a:moveTo>
                    <a:pt x="110421" y="1"/>
                  </a:moveTo>
                  <a:cubicBezTo>
                    <a:pt x="49428" y="1"/>
                    <a:pt x="0" y="61"/>
                    <a:pt x="0" y="137"/>
                  </a:cubicBezTo>
                  <a:cubicBezTo>
                    <a:pt x="0" y="211"/>
                    <a:pt x="48479" y="272"/>
                    <a:pt x="108659" y="272"/>
                  </a:cubicBezTo>
                  <a:cubicBezTo>
                    <a:pt x="109246" y="272"/>
                    <a:pt x="109834" y="272"/>
                    <a:pt x="110422" y="272"/>
                  </a:cubicBezTo>
                  <a:cubicBezTo>
                    <a:pt x="171394" y="272"/>
                    <a:pt x="220833" y="211"/>
                    <a:pt x="220833" y="137"/>
                  </a:cubicBezTo>
                  <a:cubicBezTo>
                    <a:pt x="220833" y="62"/>
                    <a:pt x="171394" y="2"/>
                    <a:pt x="110421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55" name="Google Shape;745;p37"/>
            <p:cNvSpPr>
              <a:spLocks/>
            </p:cNvSpPr>
            <p:nvPr/>
          </p:nvSpPr>
          <p:spPr bwMode="auto">
            <a:xfrm>
              <a:off x="2444300" y="581425"/>
              <a:ext cx="3156950" cy="4325975"/>
            </a:xfrm>
            <a:custGeom>
              <a:avLst/>
              <a:gdLst>
                <a:gd name="T0" fmla="*/ 1 w 126278"/>
                <a:gd name="T1" fmla="*/ 1 h 173039"/>
                <a:gd name="T2" fmla="*/ 1 w 126278"/>
                <a:gd name="T3" fmla="*/ 173039 h 173039"/>
                <a:gd name="T4" fmla="*/ 126278 w 126278"/>
                <a:gd name="T5" fmla="*/ 173039 h 173039"/>
                <a:gd name="T6" fmla="*/ 126278 w 126278"/>
                <a:gd name="T7" fmla="*/ 1 h 1730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278"/>
                <a:gd name="T13" fmla="*/ 0 h 173039"/>
                <a:gd name="T14" fmla="*/ 126278 w 126278"/>
                <a:gd name="T15" fmla="*/ 173039 h 1730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278" h="173039" extrusionOk="0">
                  <a:moveTo>
                    <a:pt x="1" y="1"/>
                  </a:moveTo>
                  <a:lnTo>
                    <a:pt x="1" y="173039"/>
                  </a:lnTo>
                  <a:lnTo>
                    <a:pt x="126278" y="173039"/>
                  </a:lnTo>
                  <a:lnTo>
                    <a:pt x="126278" y="1"/>
                  </a:lnTo>
                  <a:close/>
                </a:path>
              </a:pathLst>
            </a:custGeom>
            <a:solidFill>
              <a:srgbClr val="455A6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706618" y="755083"/>
              <a:ext cx="2770551" cy="3894923"/>
            </a:xfrm>
            <a:custGeom>
              <a:avLst/>
              <a:gdLst/>
              <a:ahLst/>
              <a:cxnLst/>
              <a:rect l="l" t="t" r="r" b="b"/>
              <a:pathLst>
                <a:path w="110773" h="155754" extrusionOk="0">
                  <a:moveTo>
                    <a:pt x="0" y="0"/>
                  </a:moveTo>
                  <a:lnTo>
                    <a:pt x="0" y="155753"/>
                  </a:lnTo>
                  <a:lnTo>
                    <a:pt x="110772" y="155753"/>
                  </a:lnTo>
                  <a:lnTo>
                    <a:pt x="110772" y="136377"/>
                  </a:lnTo>
                  <a:lnTo>
                    <a:pt x="1107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88874" y="704401"/>
              <a:ext cx="2742669" cy="3874650"/>
            </a:xfrm>
            <a:custGeom>
              <a:avLst/>
              <a:gdLst/>
              <a:ahLst/>
              <a:cxnLst/>
              <a:rect l="l" t="t" r="r" b="b"/>
              <a:pathLst>
                <a:path w="109775" h="154923" extrusionOk="0">
                  <a:moveTo>
                    <a:pt x="0" y="0"/>
                  </a:moveTo>
                  <a:lnTo>
                    <a:pt x="0" y="154923"/>
                  </a:lnTo>
                  <a:lnTo>
                    <a:pt x="109774" y="154923"/>
                  </a:lnTo>
                  <a:lnTo>
                    <a:pt x="109774" y="135649"/>
                  </a:lnTo>
                  <a:lnTo>
                    <a:pt x="109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8" name="Google Shape;748;p37"/>
            <p:cNvSpPr>
              <a:spLocks/>
            </p:cNvSpPr>
            <p:nvPr/>
          </p:nvSpPr>
          <p:spPr bwMode="auto">
            <a:xfrm>
              <a:off x="2637125" y="714600"/>
              <a:ext cx="2769325" cy="3819250"/>
            </a:xfrm>
            <a:custGeom>
              <a:avLst/>
              <a:gdLst>
                <a:gd name="T0" fmla="*/ 1 w 110773"/>
                <a:gd name="T1" fmla="*/ 1 h 152770"/>
                <a:gd name="T2" fmla="*/ 1 w 110773"/>
                <a:gd name="T3" fmla="*/ 152770 h 152770"/>
                <a:gd name="T4" fmla="*/ 87385 w 110773"/>
                <a:gd name="T5" fmla="*/ 152770 h 152770"/>
                <a:gd name="T6" fmla="*/ 100028 w 110773"/>
                <a:gd name="T7" fmla="*/ 142474 h 152770"/>
                <a:gd name="T8" fmla="*/ 110773 w 110773"/>
                <a:gd name="T9" fmla="*/ 133764 h 152770"/>
                <a:gd name="T10" fmla="*/ 110773 w 110773"/>
                <a:gd name="T11" fmla="*/ 1 h 152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773"/>
                <a:gd name="T19" fmla="*/ 0 h 152770"/>
                <a:gd name="T20" fmla="*/ 110773 w 110773"/>
                <a:gd name="T21" fmla="*/ 152770 h 152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773" h="152770" extrusionOk="0">
                  <a:moveTo>
                    <a:pt x="1" y="1"/>
                  </a:moveTo>
                  <a:lnTo>
                    <a:pt x="1" y="152770"/>
                  </a:lnTo>
                  <a:lnTo>
                    <a:pt x="87385" y="152770"/>
                  </a:lnTo>
                  <a:lnTo>
                    <a:pt x="100028" y="142474"/>
                  </a:lnTo>
                  <a:lnTo>
                    <a:pt x="110773" y="133764"/>
                  </a:lnTo>
                  <a:lnTo>
                    <a:pt x="110773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59" name="Google Shape;749;p37"/>
            <p:cNvSpPr>
              <a:spLocks/>
            </p:cNvSpPr>
            <p:nvPr/>
          </p:nvSpPr>
          <p:spPr bwMode="auto">
            <a:xfrm>
              <a:off x="2633725" y="711200"/>
              <a:ext cx="2775775" cy="3825375"/>
            </a:xfrm>
            <a:custGeom>
              <a:avLst/>
              <a:gdLst>
                <a:gd name="T0" fmla="*/ 1 w 111031"/>
                <a:gd name="T1" fmla="*/ 1 h 153015"/>
                <a:gd name="T2" fmla="*/ 1 w 111031"/>
                <a:gd name="T3" fmla="*/ 137 h 153015"/>
                <a:gd name="T4" fmla="*/ 27 w 111031"/>
                <a:gd name="T5" fmla="*/ 152906 h 153015"/>
                <a:gd name="T6" fmla="*/ 27 w 111031"/>
                <a:gd name="T7" fmla="*/ 153015 h 153015"/>
                <a:gd name="T8" fmla="*/ 136 w 111031"/>
                <a:gd name="T9" fmla="*/ 153015 h 153015"/>
                <a:gd name="T10" fmla="*/ 87520 w 111031"/>
                <a:gd name="T11" fmla="*/ 152951 h 153015"/>
                <a:gd name="T12" fmla="*/ 87536 w 111031"/>
                <a:gd name="T13" fmla="*/ 152951 h 153015"/>
                <a:gd name="T14" fmla="*/ 87550 w 111031"/>
                <a:gd name="T15" fmla="*/ 152942 h 153015"/>
                <a:gd name="T16" fmla="*/ 97015 w 111031"/>
                <a:gd name="T17" fmla="*/ 145205 h 153015"/>
                <a:gd name="T18" fmla="*/ 99380 w 111031"/>
                <a:gd name="T19" fmla="*/ 143264 h 153015"/>
                <a:gd name="T20" fmla="*/ 100164 w 111031"/>
                <a:gd name="T21" fmla="*/ 142610 h 153015"/>
                <a:gd name="T22" fmla="*/ 100164 w 111031"/>
                <a:gd name="T23" fmla="*/ 142610 h 153015"/>
                <a:gd name="T24" fmla="*/ 99365 w 111031"/>
                <a:gd name="T25" fmla="*/ 143245 h 153015"/>
                <a:gd name="T26" fmla="*/ 96985 w 111031"/>
                <a:gd name="T27" fmla="*/ 145168 h 153015"/>
                <a:gd name="T28" fmla="*/ 87503 w 111031"/>
                <a:gd name="T29" fmla="*/ 152859 h 153015"/>
                <a:gd name="T30" fmla="*/ 87503 w 111031"/>
                <a:gd name="T31" fmla="*/ 152859 h 153015"/>
                <a:gd name="T32" fmla="*/ 246 w 111031"/>
                <a:gd name="T33" fmla="*/ 152797 h 153015"/>
                <a:gd name="T34" fmla="*/ 246 w 111031"/>
                <a:gd name="T35" fmla="*/ 152797 h 153015"/>
                <a:gd name="T36" fmla="*/ 272 w 111031"/>
                <a:gd name="T37" fmla="*/ 272 h 153015"/>
                <a:gd name="T38" fmla="*/ 1104 w 111031"/>
                <a:gd name="T39" fmla="*/ 272 h 153015"/>
                <a:gd name="T40" fmla="*/ 110786 w 111031"/>
                <a:gd name="T41" fmla="*/ 259 h 153015"/>
                <a:gd name="T42" fmla="*/ 110786 w 111031"/>
                <a:gd name="T43" fmla="*/ 259 h 153015"/>
                <a:gd name="T44" fmla="*/ 110866 w 111031"/>
                <a:gd name="T45" fmla="*/ 133879 h 153015"/>
                <a:gd name="T46" fmla="*/ 110866 w 111031"/>
                <a:gd name="T47" fmla="*/ 133879 h 153015"/>
                <a:gd name="T48" fmla="*/ 102865 w 111031"/>
                <a:gd name="T49" fmla="*/ 140392 h 153015"/>
                <a:gd name="T50" fmla="*/ 100839 w 111031"/>
                <a:gd name="T51" fmla="*/ 142049 h 153015"/>
                <a:gd name="T52" fmla="*/ 100164 w 111031"/>
                <a:gd name="T53" fmla="*/ 142610 h 153015"/>
                <a:gd name="T54" fmla="*/ 100854 w 111031"/>
                <a:gd name="T55" fmla="*/ 142065 h 153015"/>
                <a:gd name="T56" fmla="*/ 102892 w 111031"/>
                <a:gd name="T57" fmla="*/ 140427 h 153015"/>
                <a:gd name="T58" fmla="*/ 110935 w 111031"/>
                <a:gd name="T59" fmla="*/ 133933 h 153015"/>
                <a:gd name="T60" fmla="*/ 110952 w 111031"/>
                <a:gd name="T61" fmla="*/ 133920 h 153015"/>
                <a:gd name="T62" fmla="*/ 110952 w 111031"/>
                <a:gd name="T63" fmla="*/ 133900 h 153015"/>
                <a:gd name="T64" fmla="*/ 111031 w 111031"/>
                <a:gd name="T65" fmla="*/ 137 h 153015"/>
                <a:gd name="T66" fmla="*/ 111031 w 111031"/>
                <a:gd name="T67" fmla="*/ 14 h 153015"/>
                <a:gd name="T68" fmla="*/ 110908 w 111031"/>
                <a:gd name="T69" fmla="*/ 14 h 153015"/>
                <a:gd name="T70" fmla="*/ 1103 w 111031"/>
                <a:gd name="T71" fmla="*/ 1 h 1530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031"/>
                <a:gd name="T109" fmla="*/ 0 h 153015"/>
                <a:gd name="T110" fmla="*/ 111031 w 111031"/>
                <a:gd name="T111" fmla="*/ 153015 h 1530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031" h="153015" extrusionOk="0">
                  <a:moveTo>
                    <a:pt x="1" y="1"/>
                  </a:moveTo>
                  <a:lnTo>
                    <a:pt x="1" y="137"/>
                  </a:lnTo>
                  <a:cubicBezTo>
                    <a:pt x="10" y="57570"/>
                    <a:pt x="20" y="110554"/>
                    <a:pt x="27" y="152906"/>
                  </a:cubicBezTo>
                  <a:lnTo>
                    <a:pt x="27" y="153015"/>
                  </a:lnTo>
                  <a:lnTo>
                    <a:pt x="136" y="153015"/>
                  </a:lnTo>
                  <a:lnTo>
                    <a:pt x="87520" y="152951"/>
                  </a:lnTo>
                  <a:lnTo>
                    <a:pt x="87536" y="152951"/>
                  </a:lnTo>
                  <a:lnTo>
                    <a:pt x="87550" y="152942"/>
                  </a:lnTo>
                  <a:lnTo>
                    <a:pt x="97015" y="145205"/>
                  </a:lnTo>
                  <a:lnTo>
                    <a:pt x="99380" y="143264"/>
                  </a:lnTo>
                  <a:cubicBezTo>
                    <a:pt x="99905" y="142832"/>
                    <a:pt x="100164" y="142610"/>
                    <a:pt x="100164" y="142610"/>
                  </a:cubicBezTo>
                  <a:cubicBezTo>
                    <a:pt x="100164" y="142610"/>
                    <a:pt x="99894" y="142819"/>
                    <a:pt x="99365" y="143245"/>
                  </a:cubicBezTo>
                  <a:lnTo>
                    <a:pt x="96985" y="145168"/>
                  </a:lnTo>
                  <a:lnTo>
                    <a:pt x="87503" y="152859"/>
                  </a:lnTo>
                  <a:lnTo>
                    <a:pt x="246" y="152797"/>
                  </a:lnTo>
                  <a:cubicBezTo>
                    <a:pt x="253" y="110496"/>
                    <a:pt x="262" y="57603"/>
                    <a:pt x="272" y="272"/>
                  </a:cubicBezTo>
                  <a:lnTo>
                    <a:pt x="1104" y="272"/>
                  </a:lnTo>
                  <a:lnTo>
                    <a:pt x="110786" y="259"/>
                  </a:lnTo>
                  <a:cubicBezTo>
                    <a:pt x="110824" y="63148"/>
                    <a:pt x="110853" y="111911"/>
                    <a:pt x="110866" y="133879"/>
                  </a:cubicBezTo>
                  <a:lnTo>
                    <a:pt x="102865" y="140392"/>
                  </a:lnTo>
                  <a:lnTo>
                    <a:pt x="100839" y="142049"/>
                  </a:lnTo>
                  <a:cubicBezTo>
                    <a:pt x="100388" y="142419"/>
                    <a:pt x="100164" y="142610"/>
                    <a:pt x="100164" y="142610"/>
                  </a:cubicBezTo>
                  <a:cubicBezTo>
                    <a:pt x="100164" y="142610"/>
                    <a:pt x="100398" y="142431"/>
                    <a:pt x="100854" y="142065"/>
                  </a:cubicBezTo>
                  <a:lnTo>
                    <a:pt x="102892" y="140427"/>
                  </a:lnTo>
                  <a:lnTo>
                    <a:pt x="110935" y="133933"/>
                  </a:lnTo>
                  <a:lnTo>
                    <a:pt x="110952" y="133920"/>
                  </a:lnTo>
                  <a:lnTo>
                    <a:pt x="110952" y="133900"/>
                  </a:lnTo>
                  <a:cubicBezTo>
                    <a:pt x="110965" y="111927"/>
                    <a:pt x="110994" y="63104"/>
                    <a:pt x="111031" y="137"/>
                  </a:cubicBezTo>
                  <a:lnTo>
                    <a:pt x="111031" y="14"/>
                  </a:lnTo>
                  <a:lnTo>
                    <a:pt x="110908" y="1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0" name="Google Shape;750;p37"/>
            <p:cNvSpPr>
              <a:spLocks/>
            </p:cNvSpPr>
            <p:nvPr/>
          </p:nvSpPr>
          <p:spPr bwMode="auto">
            <a:xfrm>
              <a:off x="3456075" y="447675"/>
              <a:ext cx="1133425" cy="388600"/>
            </a:xfrm>
            <a:custGeom>
              <a:avLst/>
              <a:gdLst>
                <a:gd name="T0" fmla="*/ 7685 w 45337"/>
                <a:gd name="T1" fmla="*/ 1 h 15544"/>
                <a:gd name="T2" fmla="*/ 2251 w 45337"/>
                <a:gd name="T3" fmla="*/ 2252 h 15544"/>
                <a:gd name="T4" fmla="*/ 1 w 45337"/>
                <a:gd name="T5" fmla="*/ 7685 h 15544"/>
                <a:gd name="T6" fmla="*/ 1 w 45337"/>
                <a:gd name="T7" fmla="*/ 15543 h 15544"/>
                <a:gd name="T8" fmla="*/ 45337 w 45337"/>
                <a:gd name="T9" fmla="*/ 15543 h 15544"/>
                <a:gd name="T10" fmla="*/ 45337 w 45337"/>
                <a:gd name="T11" fmla="*/ 7372 h 15544"/>
                <a:gd name="T12" fmla="*/ 43178 w 45337"/>
                <a:gd name="T13" fmla="*/ 2160 h 15544"/>
                <a:gd name="T14" fmla="*/ 37966 w 45337"/>
                <a:gd name="T15" fmla="*/ 1 h 15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37"/>
                <a:gd name="T25" fmla="*/ 0 h 15544"/>
                <a:gd name="T26" fmla="*/ 45337 w 45337"/>
                <a:gd name="T27" fmla="*/ 15544 h 155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37" h="15544" extrusionOk="0">
                  <a:moveTo>
                    <a:pt x="7685" y="1"/>
                  </a:moveTo>
                  <a:cubicBezTo>
                    <a:pt x="5647" y="1"/>
                    <a:pt x="3691" y="811"/>
                    <a:pt x="2251" y="2252"/>
                  </a:cubicBezTo>
                  <a:cubicBezTo>
                    <a:pt x="810" y="3693"/>
                    <a:pt x="1" y="5648"/>
                    <a:pt x="1" y="7685"/>
                  </a:cubicBezTo>
                  <a:lnTo>
                    <a:pt x="1" y="15543"/>
                  </a:lnTo>
                  <a:lnTo>
                    <a:pt x="45337" y="15543"/>
                  </a:lnTo>
                  <a:lnTo>
                    <a:pt x="45337" y="7372"/>
                  </a:lnTo>
                  <a:cubicBezTo>
                    <a:pt x="45337" y="5418"/>
                    <a:pt x="44560" y="3542"/>
                    <a:pt x="43178" y="2160"/>
                  </a:cubicBezTo>
                  <a:cubicBezTo>
                    <a:pt x="41795" y="778"/>
                    <a:pt x="39920" y="1"/>
                    <a:pt x="37966" y="1"/>
                  </a:cubicBezTo>
                  <a:close/>
                </a:path>
              </a:pathLst>
            </a:custGeom>
            <a:solidFill>
              <a:srgbClr val="E8505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1" name="Google Shape;751;p37"/>
            <p:cNvSpPr>
              <a:spLocks/>
            </p:cNvSpPr>
            <p:nvPr/>
          </p:nvSpPr>
          <p:spPr bwMode="auto">
            <a:xfrm>
              <a:off x="3692250" y="238125"/>
              <a:ext cx="652600" cy="209575"/>
            </a:xfrm>
            <a:custGeom>
              <a:avLst/>
              <a:gdLst>
                <a:gd name="T0" fmla="*/ 0 w 26104"/>
                <a:gd name="T1" fmla="*/ 0 h 8383"/>
                <a:gd name="T2" fmla="*/ 1657 w 26104"/>
                <a:gd name="T3" fmla="*/ 8383 h 8383"/>
                <a:gd name="T4" fmla="*/ 24653 w 26104"/>
                <a:gd name="T5" fmla="*/ 8383 h 8383"/>
                <a:gd name="T6" fmla="*/ 26103 w 26104"/>
                <a:gd name="T7" fmla="*/ 0 h 8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04"/>
                <a:gd name="T13" fmla="*/ 0 h 8383"/>
                <a:gd name="T14" fmla="*/ 26104 w 26104"/>
                <a:gd name="T15" fmla="*/ 8383 h 8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04" h="8383" extrusionOk="0">
                  <a:moveTo>
                    <a:pt x="0" y="0"/>
                  </a:moveTo>
                  <a:lnTo>
                    <a:pt x="1657" y="8383"/>
                  </a:lnTo>
                  <a:lnTo>
                    <a:pt x="24653" y="8383"/>
                  </a:lnTo>
                  <a:lnTo>
                    <a:pt x="2610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2" name="Google Shape;752;p37"/>
            <p:cNvSpPr>
              <a:spLocks/>
            </p:cNvSpPr>
            <p:nvPr/>
          </p:nvSpPr>
          <p:spPr bwMode="auto">
            <a:xfrm>
              <a:off x="2926775" y="1323050"/>
              <a:ext cx="466575" cy="466600"/>
            </a:xfrm>
            <a:custGeom>
              <a:avLst/>
              <a:gdLst>
                <a:gd name="T0" fmla="*/ 18142 w 18663"/>
                <a:gd name="T1" fmla="*/ 521 h 18664"/>
                <a:gd name="T2" fmla="*/ 18142 w 18663"/>
                <a:gd name="T3" fmla="*/ 18143 h 18664"/>
                <a:gd name="T4" fmla="*/ 522 w 18663"/>
                <a:gd name="T5" fmla="*/ 18143 h 18664"/>
                <a:gd name="T6" fmla="*/ 522 w 18663"/>
                <a:gd name="T7" fmla="*/ 521 h 18664"/>
                <a:gd name="T8" fmla="*/ 0 w 18663"/>
                <a:gd name="T9" fmla="*/ 1 h 18664"/>
                <a:gd name="T10" fmla="*/ 0 w 18663"/>
                <a:gd name="T11" fmla="*/ 18663 h 18664"/>
                <a:gd name="T12" fmla="*/ 18663 w 18663"/>
                <a:gd name="T13" fmla="*/ 18663 h 18664"/>
                <a:gd name="T14" fmla="*/ 18663 w 18663"/>
                <a:gd name="T15" fmla="*/ 1 h 186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63"/>
                <a:gd name="T25" fmla="*/ 0 h 18664"/>
                <a:gd name="T26" fmla="*/ 18663 w 18663"/>
                <a:gd name="T27" fmla="*/ 18664 h 186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63" h="18664" extrusionOk="0">
                  <a:moveTo>
                    <a:pt x="18142" y="521"/>
                  </a:moveTo>
                  <a:lnTo>
                    <a:pt x="18142" y="18143"/>
                  </a:lnTo>
                  <a:lnTo>
                    <a:pt x="522" y="18143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3" name="Google Shape;753;p37"/>
            <p:cNvSpPr>
              <a:spLocks/>
            </p:cNvSpPr>
            <p:nvPr/>
          </p:nvSpPr>
          <p:spPr bwMode="auto">
            <a:xfrm>
              <a:off x="3591375" y="1432350"/>
              <a:ext cx="1450600" cy="6825"/>
            </a:xfrm>
            <a:custGeom>
              <a:avLst/>
              <a:gdLst>
                <a:gd name="T0" fmla="*/ 29014 w 58024"/>
                <a:gd name="T1" fmla="*/ 0 h 273"/>
                <a:gd name="T2" fmla="*/ 1 w 58024"/>
                <a:gd name="T3" fmla="*/ 136 h 273"/>
                <a:gd name="T4" fmla="*/ 29014 w 58024"/>
                <a:gd name="T5" fmla="*/ 272 h 273"/>
                <a:gd name="T6" fmla="*/ 58024 w 58024"/>
                <a:gd name="T7" fmla="*/ 136 h 273"/>
                <a:gd name="T8" fmla="*/ 29014 w 58024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3"/>
                <a:gd name="T17" fmla="*/ 58024 w 58024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3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4" name="Google Shape;754;p37"/>
            <p:cNvSpPr>
              <a:spLocks/>
            </p:cNvSpPr>
            <p:nvPr/>
          </p:nvSpPr>
          <p:spPr bwMode="auto">
            <a:xfrm>
              <a:off x="3591375" y="1529300"/>
              <a:ext cx="1450600" cy="6800"/>
            </a:xfrm>
            <a:custGeom>
              <a:avLst/>
              <a:gdLst>
                <a:gd name="T0" fmla="*/ 29014 w 58024"/>
                <a:gd name="T1" fmla="*/ 0 h 272"/>
                <a:gd name="T2" fmla="*/ 1 w 58024"/>
                <a:gd name="T3" fmla="*/ 136 h 272"/>
                <a:gd name="T4" fmla="*/ 29014 w 58024"/>
                <a:gd name="T5" fmla="*/ 271 h 272"/>
                <a:gd name="T6" fmla="*/ 58024 w 58024"/>
                <a:gd name="T7" fmla="*/ 136 h 272"/>
                <a:gd name="T8" fmla="*/ 29014 w 58024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5" name="Google Shape;755;p37"/>
            <p:cNvSpPr>
              <a:spLocks/>
            </p:cNvSpPr>
            <p:nvPr/>
          </p:nvSpPr>
          <p:spPr bwMode="auto">
            <a:xfrm>
              <a:off x="3591375" y="1626250"/>
              <a:ext cx="1450600" cy="6800"/>
            </a:xfrm>
            <a:custGeom>
              <a:avLst/>
              <a:gdLst>
                <a:gd name="T0" fmla="*/ 29014 w 58024"/>
                <a:gd name="T1" fmla="*/ 0 h 272"/>
                <a:gd name="T2" fmla="*/ 1 w 58024"/>
                <a:gd name="T3" fmla="*/ 136 h 272"/>
                <a:gd name="T4" fmla="*/ 29014 w 58024"/>
                <a:gd name="T5" fmla="*/ 271 h 272"/>
                <a:gd name="T6" fmla="*/ 58024 w 58024"/>
                <a:gd name="T7" fmla="*/ 136 h 272"/>
                <a:gd name="T8" fmla="*/ 29014 w 58024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2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6" name="Google Shape;756;p37"/>
            <p:cNvSpPr>
              <a:spLocks/>
            </p:cNvSpPr>
            <p:nvPr/>
          </p:nvSpPr>
          <p:spPr bwMode="auto">
            <a:xfrm>
              <a:off x="3591375" y="1723200"/>
              <a:ext cx="1450600" cy="6800"/>
            </a:xfrm>
            <a:custGeom>
              <a:avLst/>
              <a:gdLst>
                <a:gd name="T0" fmla="*/ 29014 w 58024"/>
                <a:gd name="T1" fmla="*/ 0 h 272"/>
                <a:gd name="T2" fmla="*/ 1 w 58024"/>
                <a:gd name="T3" fmla="*/ 136 h 272"/>
                <a:gd name="T4" fmla="*/ 29014 w 58024"/>
                <a:gd name="T5" fmla="*/ 271 h 272"/>
                <a:gd name="T6" fmla="*/ 58024 w 58024"/>
                <a:gd name="T7" fmla="*/ 136 h 272"/>
                <a:gd name="T8" fmla="*/ 29014 w 58024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7" name="Google Shape;757;p37"/>
            <p:cNvSpPr>
              <a:spLocks/>
            </p:cNvSpPr>
            <p:nvPr/>
          </p:nvSpPr>
          <p:spPr bwMode="auto">
            <a:xfrm>
              <a:off x="2926775" y="2042100"/>
              <a:ext cx="466575" cy="466600"/>
            </a:xfrm>
            <a:custGeom>
              <a:avLst/>
              <a:gdLst>
                <a:gd name="T0" fmla="*/ 18142 w 18663"/>
                <a:gd name="T1" fmla="*/ 521 h 18664"/>
                <a:gd name="T2" fmla="*/ 18142 w 18663"/>
                <a:gd name="T3" fmla="*/ 18141 h 18664"/>
                <a:gd name="T4" fmla="*/ 522 w 18663"/>
                <a:gd name="T5" fmla="*/ 18141 h 18664"/>
                <a:gd name="T6" fmla="*/ 522 w 18663"/>
                <a:gd name="T7" fmla="*/ 521 h 18664"/>
                <a:gd name="T8" fmla="*/ 0 w 18663"/>
                <a:gd name="T9" fmla="*/ 1 h 18664"/>
                <a:gd name="T10" fmla="*/ 0 w 18663"/>
                <a:gd name="T11" fmla="*/ 18663 h 18664"/>
                <a:gd name="T12" fmla="*/ 18663 w 18663"/>
                <a:gd name="T13" fmla="*/ 18663 h 18664"/>
                <a:gd name="T14" fmla="*/ 18663 w 18663"/>
                <a:gd name="T15" fmla="*/ 1 h 186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63"/>
                <a:gd name="T25" fmla="*/ 0 h 18664"/>
                <a:gd name="T26" fmla="*/ 18663 w 18663"/>
                <a:gd name="T27" fmla="*/ 18664 h 186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63" h="18664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8" name="Google Shape;758;p37"/>
            <p:cNvSpPr>
              <a:spLocks/>
            </p:cNvSpPr>
            <p:nvPr/>
          </p:nvSpPr>
          <p:spPr bwMode="auto">
            <a:xfrm>
              <a:off x="3019575" y="2071650"/>
              <a:ext cx="458050" cy="360175"/>
            </a:xfrm>
            <a:custGeom>
              <a:avLst/>
              <a:gdLst>
                <a:gd name="T0" fmla="*/ 16057 w 18322"/>
                <a:gd name="T1" fmla="*/ 0 h 14407"/>
                <a:gd name="T2" fmla="*/ 6606 w 18322"/>
                <a:gd name="T3" fmla="*/ 9176 h 14407"/>
                <a:gd name="T4" fmla="*/ 2477 w 18322"/>
                <a:gd name="T5" fmla="*/ 5873 h 14407"/>
                <a:gd name="T6" fmla="*/ 0 w 18322"/>
                <a:gd name="T7" fmla="*/ 8534 h 14407"/>
                <a:gd name="T8" fmla="*/ 6423 w 18322"/>
                <a:gd name="T9" fmla="*/ 14406 h 14407"/>
                <a:gd name="T10" fmla="*/ 18321 w 18322"/>
                <a:gd name="T11" fmla="*/ 2669 h 14407"/>
                <a:gd name="T12" fmla="*/ 16057 w 18322"/>
                <a:gd name="T13" fmla="*/ 0 h 14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22"/>
                <a:gd name="T22" fmla="*/ 0 h 14407"/>
                <a:gd name="T23" fmla="*/ 18322 w 18322"/>
                <a:gd name="T24" fmla="*/ 14407 h 144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9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69" name="Google Shape;759;p37"/>
            <p:cNvSpPr>
              <a:spLocks/>
            </p:cNvSpPr>
            <p:nvPr/>
          </p:nvSpPr>
          <p:spPr bwMode="auto">
            <a:xfrm>
              <a:off x="3591375" y="215137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7 h 272"/>
                <a:gd name="T4" fmla="*/ 29014 w 58024"/>
                <a:gd name="T5" fmla="*/ 272 h 272"/>
                <a:gd name="T6" fmla="*/ 58024 w 58024"/>
                <a:gd name="T7" fmla="*/ 137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0" name="Google Shape;760;p37"/>
            <p:cNvSpPr>
              <a:spLocks/>
            </p:cNvSpPr>
            <p:nvPr/>
          </p:nvSpPr>
          <p:spPr bwMode="auto">
            <a:xfrm>
              <a:off x="3591375" y="224832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7 h 272"/>
                <a:gd name="T4" fmla="*/ 29014 w 58024"/>
                <a:gd name="T5" fmla="*/ 272 h 272"/>
                <a:gd name="T6" fmla="*/ 58024 w 58024"/>
                <a:gd name="T7" fmla="*/ 137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1" name="Google Shape;761;p37"/>
            <p:cNvSpPr>
              <a:spLocks/>
            </p:cNvSpPr>
            <p:nvPr/>
          </p:nvSpPr>
          <p:spPr bwMode="auto">
            <a:xfrm>
              <a:off x="3591375" y="234527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2" name="Google Shape;762;p37"/>
            <p:cNvSpPr>
              <a:spLocks/>
            </p:cNvSpPr>
            <p:nvPr/>
          </p:nvSpPr>
          <p:spPr bwMode="auto">
            <a:xfrm>
              <a:off x="3591375" y="2442250"/>
              <a:ext cx="1450600" cy="6775"/>
            </a:xfrm>
            <a:custGeom>
              <a:avLst/>
              <a:gdLst>
                <a:gd name="T0" fmla="*/ 29014 w 58024"/>
                <a:gd name="T1" fmla="*/ 0 h 271"/>
                <a:gd name="T2" fmla="*/ 1 w 58024"/>
                <a:gd name="T3" fmla="*/ 135 h 271"/>
                <a:gd name="T4" fmla="*/ 29014 w 58024"/>
                <a:gd name="T5" fmla="*/ 271 h 271"/>
                <a:gd name="T6" fmla="*/ 58024 w 58024"/>
                <a:gd name="T7" fmla="*/ 135 h 271"/>
                <a:gd name="T8" fmla="*/ 29014 w 58024"/>
                <a:gd name="T9" fmla="*/ 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1"/>
                <a:gd name="T17" fmla="*/ 58024 w 5802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1" extrusionOk="0">
                  <a:moveTo>
                    <a:pt x="29014" y="0"/>
                  </a:moveTo>
                  <a:cubicBezTo>
                    <a:pt x="12987" y="0"/>
                    <a:pt x="1" y="61"/>
                    <a:pt x="1" y="135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5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3" name="Google Shape;763;p37"/>
            <p:cNvSpPr>
              <a:spLocks/>
            </p:cNvSpPr>
            <p:nvPr/>
          </p:nvSpPr>
          <p:spPr bwMode="auto">
            <a:xfrm>
              <a:off x="2926775" y="2737900"/>
              <a:ext cx="466575" cy="466550"/>
            </a:xfrm>
            <a:custGeom>
              <a:avLst/>
              <a:gdLst>
                <a:gd name="T0" fmla="*/ 18142 w 18663"/>
                <a:gd name="T1" fmla="*/ 521 h 18662"/>
                <a:gd name="T2" fmla="*/ 18142 w 18663"/>
                <a:gd name="T3" fmla="*/ 18141 h 18662"/>
                <a:gd name="T4" fmla="*/ 522 w 18663"/>
                <a:gd name="T5" fmla="*/ 18141 h 18662"/>
                <a:gd name="T6" fmla="*/ 522 w 18663"/>
                <a:gd name="T7" fmla="*/ 521 h 18662"/>
                <a:gd name="T8" fmla="*/ 0 w 18663"/>
                <a:gd name="T9" fmla="*/ 1 h 18662"/>
                <a:gd name="T10" fmla="*/ 0 w 18663"/>
                <a:gd name="T11" fmla="*/ 18662 h 18662"/>
                <a:gd name="T12" fmla="*/ 18663 w 18663"/>
                <a:gd name="T13" fmla="*/ 18662 h 18662"/>
                <a:gd name="T14" fmla="*/ 18663 w 18663"/>
                <a:gd name="T15" fmla="*/ 1 h 186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63"/>
                <a:gd name="T25" fmla="*/ 0 h 18662"/>
                <a:gd name="T26" fmla="*/ 18663 w 18663"/>
                <a:gd name="T27" fmla="*/ 18662 h 186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4" name="Google Shape;764;p37"/>
            <p:cNvSpPr>
              <a:spLocks/>
            </p:cNvSpPr>
            <p:nvPr/>
          </p:nvSpPr>
          <p:spPr bwMode="auto">
            <a:xfrm>
              <a:off x="3019575" y="2767450"/>
              <a:ext cx="458050" cy="360175"/>
            </a:xfrm>
            <a:custGeom>
              <a:avLst/>
              <a:gdLst>
                <a:gd name="T0" fmla="*/ 16057 w 18322"/>
                <a:gd name="T1" fmla="*/ 0 h 14407"/>
                <a:gd name="T2" fmla="*/ 6606 w 18322"/>
                <a:gd name="T3" fmla="*/ 9176 h 14407"/>
                <a:gd name="T4" fmla="*/ 2477 w 18322"/>
                <a:gd name="T5" fmla="*/ 5873 h 14407"/>
                <a:gd name="T6" fmla="*/ 0 w 18322"/>
                <a:gd name="T7" fmla="*/ 8533 h 14407"/>
                <a:gd name="T8" fmla="*/ 6423 w 18322"/>
                <a:gd name="T9" fmla="*/ 14406 h 14407"/>
                <a:gd name="T10" fmla="*/ 18321 w 18322"/>
                <a:gd name="T11" fmla="*/ 2668 h 14407"/>
                <a:gd name="T12" fmla="*/ 16057 w 18322"/>
                <a:gd name="T13" fmla="*/ 0 h 14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22"/>
                <a:gd name="T22" fmla="*/ 0 h 14407"/>
                <a:gd name="T23" fmla="*/ 18322 w 18322"/>
                <a:gd name="T24" fmla="*/ 14407 h 144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3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5" name="Google Shape;765;p37"/>
            <p:cNvSpPr>
              <a:spLocks/>
            </p:cNvSpPr>
            <p:nvPr/>
          </p:nvSpPr>
          <p:spPr bwMode="auto">
            <a:xfrm>
              <a:off x="3591375" y="284717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5 h 272"/>
                <a:gd name="T4" fmla="*/ 29014 w 58024"/>
                <a:gd name="T5" fmla="*/ 272 h 272"/>
                <a:gd name="T6" fmla="*/ 58024 w 58024"/>
                <a:gd name="T7" fmla="*/ 135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5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5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6" name="Google Shape;766;p37"/>
            <p:cNvSpPr>
              <a:spLocks/>
            </p:cNvSpPr>
            <p:nvPr/>
          </p:nvSpPr>
          <p:spPr bwMode="auto">
            <a:xfrm>
              <a:off x="3591375" y="294412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7" name="Google Shape;767;p37"/>
            <p:cNvSpPr>
              <a:spLocks/>
            </p:cNvSpPr>
            <p:nvPr/>
          </p:nvSpPr>
          <p:spPr bwMode="auto">
            <a:xfrm>
              <a:off x="3591375" y="304107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0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0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8" name="Google Shape;768;p37"/>
            <p:cNvSpPr>
              <a:spLocks/>
            </p:cNvSpPr>
            <p:nvPr/>
          </p:nvSpPr>
          <p:spPr bwMode="auto">
            <a:xfrm>
              <a:off x="3591375" y="313802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79" name="Google Shape;769;p37"/>
            <p:cNvSpPr>
              <a:spLocks/>
            </p:cNvSpPr>
            <p:nvPr/>
          </p:nvSpPr>
          <p:spPr bwMode="auto">
            <a:xfrm>
              <a:off x="2926775" y="3409700"/>
              <a:ext cx="466575" cy="466550"/>
            </a:xfrm>
            <a:custGeom>
              <a:avLst/>
              <a:gdLst>
                <a:gd name="T0" fmla="*/ 18142 w 18663"/>
                <a:gd name="T1" fmla="*/ 521 h 18662"/>
                <a:gd name="T2" fmla="*/ 18142 w 18663"/>
                <a:gd name="T3" fmla="*/ 18141 h 18662"/>
                <a:gd name="T4" fmla="*/ 522 w 18663"/>
                <a:gd name="T5" fmla="*/ 18141 h 18662"/>
                <a:gd name="T6" fmla="*/ 522 w 18663"/>
                <a:gd name="T7" fmla="*/ 521 h 18662"/>
                <a:gd name="T8" fmla="*/ 0 w 18663"/>
                <a:gd name="T9" fmla="*/ 1 h 18662"/>
                <a:gd name="T10" fmla="*/ 0 w 18663"/>
                <a:gd name="T11" fmla="*/ 18662 h 18662"/>
                <a:gd name="T12" fmla="*/ 18663 w 18663"/>
                <a:gd name="T13" fmla="*/ 18662 h 18662"/>
                <a:gd name="T14" fmla="*/ 18663 w 18663"/>
                <a:gd name="T15" fmla="*/ 1 h 186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63"/>
                <a:gd name="T25" fmla="*/ 0 h 18662"/>
                <a:gd name="T26" fmla="*/ 18663 w 18663"/>
                <a:gd name="T27" fmla="*/ 18662 h 186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0" name="Google Shape;770;p37"/>
            <p:cNvSpPr>
              <a:spLocks/>
            </p:cNvSpPr>
            <p:nvPr/>
          </p:nvSpPr>
          <p:spPr bwMode="auto">
            <a:xfrm>
              <a:off x="3019575" y="3439250"/>
              <a:ext cx="458050" cy="360175"/>
            </a:xfrm>
            <a:custGeom>
              <a:avLst/>
              <a:gdLst>
                <a:gd name="T0" fmla="*/ 16057 w 18322"/>
                <a:gd name="T1" fmla="*/ 0 h 14407"/>
                <a:gd name="T2" fmla="*/ 6606 w 18322"/>
                <a:gd name="T3" fmla="*/ 9176 h 14407"/>
                <a:gd name="T4" fmla="*/ 2477 w 18322"/>
                <a:gd name="T5" fmla="*/ 5873 h 14407"/>
                <a:gd name="T6" fmla="*/ 0 w 18322"/>
                <a:gd name="T7" fmla="*/ 8534 h 14407"/>
                <a:gd name="T8" fmla="*/ 6423 w 18322"/>
                <a:gd name="T9" fmla="*/ 14406 h 14407"/>
                <a:gd name="T10" fmla="*/ 18321 w 18322"/>
                <a:gd name="T11" fmla="*/ 2668 h 14407"/>
                <a:gd name="T12" fmla="*/ 16057 w 18322"/>
                <a:gd name="T13" fmla="*/ 0 h 14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22"/>
                <a:gd name="T22" fmla="*/ 0 h 14407"/>
                <a:gd name="T23" fmla="*/ 18322 w 18322"/>
                <a:gd name="T24" fmla="*/ 14407 h 144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1" name="Google Shape;771;p37"/>
            <p:cNvSpPr>
              <a:spLocks/>
            </p:cNvSpPr>
            <p:nvPr/>
          </p:nvSpPr>
          <p:spPr bwMode="auto">
            <a:xfrm>
              <a:off x="3591375" y="351897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2" name="Google Shape;772;p37"/>
            <p:cNvSpPr>
              <a:spLocks/>
            </p:cNvSpPr>
            <p:nvPr/>
          </p:nvSpPr>
          <p:spPr bwMode="auto">
            <a:xfrm>
              <a:off x="3591375" y="361592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3" name="Google Shape;773;p37"/>
            <p:cNvSpPr>
              <a:spLocks/>
            </p:cNvSpPr>
            <p:nvPr/>
          </p:nvSpPr>
          <p:spPr bwMode="auto">
            <a:xfrm>
              <a:off x="3591375" y="3712875"/>
              <a:ext cx="1450600" cy="6800"/>
            </a:xfrm>
            <a:custGeom>
              <a:avLst/>
              <a:gdLst>
                <a:gd name="T0" fmla="*/ 29014 w 58024"/>
                <a:gd name="T1" fmla="*/ 1 h 272"/>
                <a:gd name="T2" fmla="*/ 1 w 58024"/>
                <a:gd name="T3" fmla="*/ 136 h 272"/>
                <a:gd name="T4" fmla="*/ 29014 w 58024"/>
                <a:gd name="T5" fmla="*/ 272 h 272"/>
                <a:gd name="T6" fmla="*/ 58024 w 58024"/>
                <a:gd name="T7" fmla="*/ 136 h 272"/>
                <a:gd name="T8" fmla="*/ 29014 w 58024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2"/>
                <a:gd name="T17" fmla="*/ 58024 w 580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4" name="Google Shape;774;p37"/>
            <p:cNvSpPr>
              <a:spLocks/>
            </p:cNvSpPr>
            <p:nvPr/>
          </p:nvSpPr>
          <p:spPr bwMode="auto">
            <a:xfrm>
              <a:off x="3591375" y="3809800"/>
              <a:ext cx="1450600" cy="6850"/>
            </a:xfrm>
            <a:custGeom>
              <a:avLst/>
              <a:gdLst>
                <a:gd name="T0" fmla="*/ 29014 w 58024"/>
                <a:gd name="T1" fmla="*/ 1 h 274"/>
                <a:gd name="T2" fmla="*/ 1 w 58024"/>
                <a:gd name="T3" fmla="*/ 137 h 274"/>
                <a:gd name="T4" fmla="*/ 29014 w 58024"/>
                <a:gd name="T5" fmla="*/ 273 h 274"/>
                <a:gd name="T6" fmla="*/ 58024 w 58024"/>
                <a:gd name="T7" fmla="*/ 137 h 274"/>
                <a:gd name="T8" fmla="*/ 29014 w 58024"/>
                <a:gd name="T9" fmla="*/ 1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24"/>
                <a:gd name="T16" fmla="*/ 0 h 274"/>
                <a:gd name="T17" fmla="*/ 58024 w 58024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24" h="274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2"/>
                    <a:pt x="12987" y="273"/>
                    <a:pt x="29014" y="273"/>
                  </a:cubicBezTo>
                  <a:cubicBezTo>
                    <a:pt x="45034" y="273"/>
                    <a:pt x="58024" y="212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605193" y="3902444"/>
              <a:ext cx="304178" cy="628459"/>
            </a:xfrm>
            <a:custGeom>
              <a:avLst/>
              <a:gdLst/>
              <a:ahLst/>
              <a:cxnLst/>
              <a:rect l="l" t="t" r="r" b="b"/>
              <a:pathLst>
                <a:path w="12145" h="25152" extrusionOk="0">
                  <a:moveTo>
                    <a:pt x="12144" y="1"/>
                  </a:moveTo>
                  <a:lnTo>
                    <a:pt x="0" y="25152"/>
                  </a:lnTo>
                  <a:lnTo>
                    <a:pt x="8671" y="25152"/>
                  </a:lnTo>
                  <a:lnTo>
                    <a:pt x="1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6" name="Google Shape;776;p37"/>
            <p:cNvSpPr>
              <a:spLocks/>
            </p:cNvSpPr>
            <p:nvPr/>
          </p:nvSpPr>
          <p:spPr bwMode="auto">
            <a:xfrm>
              <a:off x="4821725" y="3905025"/>
              <a:ext cx="584725" cy="628825"/>
            </a:xfrm>
            <a:custGeom>
              <a:avLst/>
              <a:gdLst>
                <a:gd name="T0" fmla="*/ 3474 w 23389"/>
                <a:gd name="T1" fmla="*/ 1 h 25153"/>
                <a:gd name="T2" fmla="*/ 1 w 23389"/>
                <a:gd name="T3" fmla="*/ 25153 h 25153"/>
                <a:gd name="T4" fmla="*/ 23389 w 23389"/>
                <a:gd name="T5" fmla="*/ 6147 h 25153"/>
                <a:gd name="T6" fmla="*/ 3474 w 23389"/>
                <a:gd name="T7" fmla="*/ 1 h 251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89"/>
                <a:gd name="T13" fmla="*/ 0 h 25153"/>
                <a:gd name="T14" fmla="*/ 23389 w 23389"/>
                <a:gd name="T15" fmla="*/ 25153 h 251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89" h="25153" extrusionOk="0">
                  <a:moveTo>
                    <a:pt x="3474" y="1"/>
                  </a:moveTo>
                  <a:lnTo>
                    <a:pt x="1" y="25153"/>
                  </a:lnTo>
                  <a:lnTo>
                    <a:pt x="23389" y="6147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7" name="Google Shape;777;p37"/>
            <p:cNvSpPr>
              <a:spLocks/>
            </p:cNvSpPr>
            <p:nvPr/>
          </p:nvSpPr>
          <p:spPr bwMode="auto">
            <a:xfrm>
              <a:off x="4821700" y="3900875"/>
              <a:ext cx="591675" cy="633000"/>
            </a:xfrm>
            <a:custGeom>
              <a:avLst/>
              <a:gdLst>
                <a:gd name="T0" fmla="*/ 3581 w 23667"/>
                <a:gd name="T1" fmla="*/ 334 h 25320"/>
                <a:gd name="T2" fmla="*/ 15662 w 23667"/>
                <a:gd name="T3" fmla="*/ 4070 h 25320"/>
                <a:gd name="T4" fmla="*/ 23115 w 23667"/>
                <a:gd name="T5" fmla="*/ 6367 h 25320"/>
                <a:gd name="T6" fmla="*/ 23115 w 23667"/>
                <a:gd name="T7" fmla="*/ 6367 h 25320"/>
                <a:gd name="T8" fmla="*/ 6698 w 23667"/>
                <a:gd name="T9" fmla="*/ 19807 h 25320"/>
                <a:gd name="T10" fmla="*/ 2 w 23667"/>
                <a:gd name="T11" fmla="*/ 25319 h 25320"/>
                <a:gd name="T12" fmla="*/ 1036 w 23667"/>
                <a:gd name="T13" fmla="*/ 18198 h 25320"/>
                <a:gd name="T14" fmla="*/ 3581 w 23667"/>
                <a:gd name="T15" fmla="*/ 334 h 25320"/>
                <a:gd name="T16" fmla="*/ 3369 w 23667"/>
                <a:gd name="T17" fmla="*/ 1 h 25320"/>
                <a:gd name="T18" fmla="*/ 3349 w 23667"/>
                <a:gd name="T19" fmla="*/ 150 h 25320"/>
                <a:gd name="T20" fmla="*/ 921 w 23667"/>
                <a:gd name="T21" fmla="*/ 18305 h 25320"/>
                <a:gd name="T22" fmla="*/ 236 w 23667"/>
                <a:gd name="T23" fmla="*/ 23489 h 25320"/>
                <a:gd name="T24" fmla="*/ 57 w 23667"/>
                <a:gd name="T25" fmla="*/ 24859 h 25320"/>
                <a:gd name="T26" fmla="*/ 14 w 23667"/>
                <a:gd name="T27" fmla="*/ 25207 h 25320"/>
                <a:gd name="T28" fmla="*/ 2 w 23667"/>
                <a:gd name="T29" fmla="*/ 25319 h 25320"/>
                <a:gd name="T30" fmla="*/ 2 w 23667"/>
                <a:gd name="T31" fmla="*/ 25319 h 25320"/>
                <a:gd name="T32" fmla="*/ 2 w 23667"/>
                <a:gd name="T33" fmla="*/ 25319 h 25320"/>
                <a:gd name="T34" fmla="*/ 2 w 23667"/>
                <a:gd name="T35" fmla="*/ 25319 h 25320"/>
                <a:gd name="T36" fmla="*/ 112 w 23667"/>
                <a:gd name="T37" fmla="*/ 25235 h 25320"/>
                <a:gd name="T38" fmla="*/ 447 w 23667"/>
                <a:gd name="T39" fmla="*/ 24968 h 25320"/>
                <a:gd name="T40" fmla="*/ 1755 w 23667"/>
                <a:gd name="T41" fmla="*/ 23919 h 25320"/>
                <a:gd name="T42" fmla="*/ 6665 w 23667"/>
                <a:gd name="T43" fmla="*/ 19975 h 25320"/>
                <a:gd name="T44" fmla="*/ 23473 w 23667"/>
                <a:gd name="T45" fmla="*/ 6417 h 25320"/>
                <a:gd name="T46" fmla="*/ 23667 w 23667"/>
                <a:gd name="T47" fmla="*/ 6260 h 25320"/>
                <a:gd name="T48" fmla="*/ 23429 w 23667"/>
                <a:gd name="T49" fmla="*/ 6186 h 25320"/>
                <a:gd name="T50" fmla="*/ 15742 w 23667"/>
                <a:gd name="T51" fmla="*/ 3811 h 25320"/>
                <a:gd name="T52" fmla="*/ 3514 w 23667"/>
                <a:gd name="T53" fmla="*/ 45 h 25320"/>
                <a:gd name="T54" fmla="*/ 3369 w 23667"/>
                <a:gd name="T55" fmla="*/ 1 h 253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667"/>
                <a:gd name="T85" fmla="*/ 0 h 25320"/>
                <a:gd name="T86" fmla="*/ 23667 w 23667"/>
                <a:gd name="T87" fmla="*/ 25320 h 253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667" h="25320" extrusionOk="0">
                  <a:moveTo>
                    <a:pt x="3581" y="334"/>
                  </a:moveTo>
                  <a:lnTo>
                    <a:pt x="15662" y="4070"/>
                  </a:lnTo>
                  <a:lnTo>
                    <a:pt x="23115" y="6367"/>
                  </a:lnTo>
                  <a:lnTo>
                    <a:pt x="6698" y="19807"/>
                  </a:lnTo>
                  <a:lnTo>
                    <a:pt x="2" y="25319"/>
                  </a:lnTo>
                  <a:cubicBezTo>
                    <a:pt x="84" y="24754"/>
                    <a:pt x="408" y="22522"/>
                    <a:pt x="1036" y="18198"/>
                  </a:cubicBezTo>
                  <a:cubicBezTo>
                    <a:pt x="1665" y="13779"/>
                    <a:pt x="2549" y="7576"/>
                    <a:pt x="3581" y="334"/>
                  </a:cubicBezTo>
                  <a:close/>
                  <a:moveTo>
                    <a:pt x="3369" y="1"/>
                  </a:moveTo>
                  <a:lnTo>
                    <a:pt x="3349" y="150"/>
                  </a:lnTo>
                  <a:cubicBezTo>
                    <a:pt x="2364" y="7514"/>
                    <a:pt x="1520" y="13821"/>
                    <a:pt x="921" y="18305"/>
                  </a:cubicBezTo>
                  <a:cubicBezTo>
                    <a:pt x="630" y="20511"/>
                    <a:pt x="397" y="22268"/>
                    <a:pt x="236" y="23489"/>
                  </a:cubicBezTo>
                  <a:cubicBezTo>
                    <a:pt x="160" y="24076"/>
                    <a:pt x="100" y="24534"/>
                    <a:pt x="57" y="24859"/>
                  </a:cubicBezTo>
                  <a:cubicBezTo>
                    <a:pt x="39" y="25003"/>
                    <a:pt x="25" y="25117"/>
                    <a:pt x="14" y="25207"/>
                  </a:cubicBezTo>
                  <a:cubicBezTo>
                    <a:pt x="5" y="25282"/>
                    <a:pt x="1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cubicBezTo>
                    <a:pt x="4" y="25319"/>
                    <a:pt x="41" y="25291"/>
                    <a:pt x="112" y="25235"/>
                  </a:cubicBezTo>
                  <a:lnTo>
                    <a:pt x="447" y="24968"/>
                  </a:lnTo>
                  <a:lnTo>
                    <a:pt x="1755" y="23919"/>
                  </a:lnTo>
                  <a:lnTo>
                    <a:pt x="6665" y="19975"/>
                  </a:lnTo>
                  <a:lnTo>
                    <a:pt x="23473" y="6417"/>
                  </a:lnTo>
                  <a:lnTo>
                    <a:pt x="23667" y="6260"/>
                  </a:lnTo>
                  <a:lnTo>
                    <a:pt x="23429" y="6186"/>
                  </a:lnTo>
                  <a:lnTo>
                    <a:pt x="15742" y="3811"/>
                  </a:lnTo>
                  <a:lnTo>
                    <a:pt x="3514" y="4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88" name="Google Shape;778;p37"/>
            <p:cNvSpPr>
              <a:spLocks/>
            </p:cNvSpPr>
            <p:nvPr/>
          </p:nvSpPr>
          <p:spPr bwMode="auto">
            <a:xfrm>
              <a:off x="4263750" y="238125"/>
              <a:ext cx="81100" cy="209575"/>
            </a:xfrm>
            <a:custGeom>
              <a:avLst/>
              <a:gdLst>
                <a:gd name="T0" fmla="*/ 1440 w 3244"/>
                <a:gd name="T1" fmla="*/ 0 h 8383"/>
                <a:gd name="T2" fmla="*/ 0 w 3244"/>
                <a:gd name="T3" fmla="*/ 8383 h 8383"/>
                <a:gd name="T4" fmla="*/ 1793 w 3244"/>
                <a:gd name="T5" fmla="*/ 8383 h 8383"/>
                <a:gd name="T6" fmla="*/ 3243 w 3244"/>
                <a:gd name="T7" fmla="*/ 0 h 8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4"/>
                <a:gd name="T13" fmla="*/ 0 h 8383"/>
                <a:gd name="T14" fmla="*/ 3244 w 3244"/>
                <a:gd name="T15" fmla="*/ 8383 h 8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4" h="8383" extrusionOk="0">
                  <a:moveTo>
                    <a:pt x="1440" y="0"/>
                  </a:moveTo>
                  <a:lnTo>
                    <a:pt x="0" y="8383"/>
                  </a:lnTo>
                  <a:lnTo>
                    <a:pt x="1793" y="8383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2288373" y="1750988"/>
              <a:ext cx="342201" cy="696879"/>
            </a:xfrm>
            <a:custGeom>
              <a:avLst/>
              <a:gdLst/>
              <a:ahLst/>
              <a:cxnLst/>
              <a:rect l="l" t="t" r="r" b="b"/>
              <a:pathLst>
                <a:path w="13595" h="27898" extrusionOk="0">
                  <a:moveTo>
                    <a:pt x="7472" y="1"/>
                  </a:moveTo>
                  <a:cubicBezTo>
                    <a:pt x="4853" y="1"/>
                    <a:pt x="2245" y="772"/>
                    <a:pt x="1" y="2292"/>
                  </a:cubicBezTo>
                  <a:lnTo>
                    <a:pt x="239" y="15750"/>
                  </a:lnTo>
                  <a:lnTo>
                    <a:pt x="239" y="22990"/>
                  </a:lnTo>
                  <a:cubicBezTo>
                    <a:pt x="264" y="25420"/>
                    <a:pt x="1527" y="27697"/>
                    <a:pt x="3948" y="27884"/>
                  </a:cubicBezTo>
                  <a:cubicBezTo>
                    <a:pt x="4070" y="27893"/>
                    <a:pt x="4191" y="27898"/>
                    <a:pt x="4311" y="27898"/>
                  </a:cubicBezTo>
                  <a:cubicBezTo>
                    <a:pt x="6804" y="27898"/>
                    <a:pt x="8889" y="25926"/>
                    <a:pt x="8987" y="23392"/>
                  </a:cubicBezTo>
                  <a:cubicBezTo>
                    <a:pt x="9085" y="20842"/>
                    <a:pt x="9171" y="18264"/>
                    <a:pt x="9171" y="18264"/>
                  </a:cubicBezTo>
                  <a:cubicBezTo>
                    <a:pt x="9171" y="18264"/>
                    <a:pt x="13035" y="17903"/>
                    <a:pt x="13315" y="14079"/>
                  </a:cubicBezTo>
                  <a:cubicBezTo>
                    <a:pt x="13595" y="10255"/>
                    <a:pt x="13467" y="1427"/>
                    <a:pt x="13467" y="1427"/>
                  </a:cubicBezTo>
                  <a:cubicBezTo>
                    <a:pt x="11574" y="473"/>
                    <a:pt x="9520" y="1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2240213" y="1672430"/>
              <a:ext cx="468940" cy="565107"/>
            </a:xfrm>
            <a:custGeom>
              <a:avLst/>
              <a:gdLst/>
              <a:ahLst/>
              <a:cxnLst/>
              <a:rect l="l" t="t" r="r" b="b"/>
              <a:pathLst>
                <a:path w="18780" h="22634" extrusionOk="0">
                  <a:moveTo>
                    <a:pt x="11271" y="1"/>
                  </a:moveTo>
                  <a:cubicBezTo>
                    <a:pt x="10393" y="1"/>
                    <a:pt x="9485" y="302"/>
                    <a:pt x="8690" y="708"/>
                  </a:cubicBezTo>
                  <a:cubicBezTo>
                    <a:pt x="7451" y="1342"/>
                    <a:pt x="6327" y="2221"/>
                    <a:pt x="5002" y="2649"/>
                  </a:cubicBezTo>
                  <a:cubicBezTo>
                    <a:pt x="3943" y="2992"/>
                    <a:pt x="2765" y="3044"/>
                    <a:pt x="1834" y="3655"/>
                  </a:cubicBezTo>
                  <a:cubicBezTo>
                    <a:pt x="985" y="4215"/>
                    <a:pt x="467" y="5176"/>
                    <a:pt x="233" y="6166"/>
                  </a:cubicBezTo>
                  <a:cubicBezTo>
                    <a:pt x="1" y="7155"/>
                    <a:pt x="20" y="8184"/>
                    <a:pt x="41" y="9201"/>
                  </a:cubicBezTo>
                  <a:lnTo>
                    <a:pt x="216" y="17659"/>
                  </a:lnTo>
                  <a:cubicBezTo>
                    <a:pt x="241" y="18851"/>
                    <a:pt x="291" y="20125"/>
                    <a:pt x="979" y="21099"/>
                  </a:cubicBezTo>
                  <a:cubicBezTo>
                    <a:pt x="1767" y="22211"/>
                    <a:pt x="3189" y="22634"/>
                    <a:pt x="4582" y="22634"/>
                  </a:cubicBezTo>
                  <a:cubicBezTo>
                    <a:pt x="4865" y="22634"/>
                    <a:pt x="5147" y="22617"/>
                    <a:pt x="5422" y="22584"/>
                  </a:cubicBezTo>
                  <a:cubicBezTo>
                    <a:pt x="7079" y="22388"/>
                    <a:pt x="8727" y="21723"/>
                    <a:pt x="9848" y="20488"/>
                  </a:cubicBezTo>
                  <a:cubicBezTo>
                    <a:pt x="10569" y="19693"/>
                    <a:pt x="11081" y="18785"/>
                    <a:pt x="11191" y="17825"/>
                  </a:cubicBezTo>
                  <a:cubicBezTo>
                    <a:pt x="11274" y="17092"/>
                    <a:pt x="10764" y="16395"/>
                    <a:pt x="10041" y="16243"/>
                  </a:cubicBezTo>
                  <a:cubicBezTo>
                    <a:pt x="9273" y="16082"/>
                    <a:pt x="8503" y="15484"/>
                    <a:pt x="8165" y="14824"/>
                  </a:cubicBezTo>
                  <a:cubicBezTo>
                    <a:pt x="7686" y="13889"/>
                    <a:pt x="8024" y="12618"/>
                    <a:pt x="8905" y="12045"/>
                  </a:cubicBezTo>
                  <a:cubicBezTo>
                    <a:pt x="9210" y="11848"/>
                    <a:pt x="9537" y="11757"/>
                    <a:pt x="9863" y="11757"/>
                  </a:cubicBezTo>
                  <a:cubicBezTo>
                    <a:pt x="10479" y="11757"/>
                    <a:pt x="11087" y="12081"/>
                    <a:pt x="11519" y="12616"/>
                  </a:cubicBezTo>
                  <a:lnTo>
                    <a:pt x="11518" y="12617"/>
                  </a:lnTo>
                  <a:cubicBezTo>
                    <a:pt x="12179" y="12605"/>
                    <a:pt x="12229" y="11959"/>
                    <a:pt x="12370" y="11537"/>
                  </a:cubicBezTo>
                  <a:cubicBezTo>
                    <a:pt x="12812" y="10213"/>
                    <a:pt x="12399" y="9281"/>
                    <a:pt x="12443" y="8862"/>
                  </a:cubicBezTo>
                  <a:lnTo>
                    <a:pt x="12443" y="8862"/>
                  </a:lnTo>
                  <a:cubicBezTo>
                    <a:pt x="13036" y="9149"/>
                    <a:pt x="13692" y="9287"/>
                    <a:pt x="14349" y="9287"/>
                  </a:cubicBezTo>
                  <a:cubicBezTo>
                    <a:pt x="16136" y="9287"/>
                    <a:pt x="17939" y="8268"/>
                    <a:pt x="18552" y="6459"/>
                  </a:cubicBezTo>
                  <a:cubicBezTo>
                    <a:pt x="18764" y="5832"/>
                    <a:pt x="18780" y="5143"/>
                    <a:pt x="18572" y="4515"/>
                  </a:cubicBezTo>
                  <a:cubicBezTo>
                    <a:pt x="17972" y="2697"/>
                    <a:pt x="16289" y="2857"/>
                    <a:pt x="15052" y="2154"/>
                  </a:cubicBezTo>
                  <a:cubicBezTo>
                    <a:pt x="14185" y="1660"/>
                    <a:pt x="13585" y="768"/>
                    <a:pt x="12693" y="320"/>
                  </a:cubicBezTo>
                  <a:cubicBezTo>
                    <a:pt x="12245" y="96"/>
                    <a:pt x="11763" y="1"/>
                    <a:pt x="1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2093193" y="1578668"/>
              <a:ext cx="205319" cy="220467"/>
            </a:xfrm>
            <a:custGeom>
              <a:avLst/>
              <a:gdLst/>
              <a:ahLst/>
              <a:cxnLst/>
              <a:rect l="l" t="t" r="r" b="b"/>
              <a:pathLst>
                <a:path w="8183" h="8781" extrusionOk="0">
                  <a:moveTo>
                    <a:pt x="4429" y="0"/>
                  </a:moveTo>
                  <a:cubicBezTo>
                    <a:pt x="4393" y="0"/>
                    <a:pt x="4357" y="1"/>
                    <a:pt x="4320" y="2"/>
                  </a:cubicBezTo>
                  <a:cubicBezTo>
                    <a:pt x="2572" y="53"/>
                    <a:pt x="954" y="1364"/>
                    <a:pt x="477" y="3047"/>
                  </a:cubicBezTo>
                  <a:cubicBezTo>
                    <a:pt x="1" y="4729"/>
                    <a:pt x="658" y="6656"/>
                    <a:pt x="2023" y="7750"/>
                  </a:cubicBezTo>
                  <a:cubicBezTo>
                    <a:pt x="2873" y="8432"/>
                    <a:pt x="3963" y="8780"/>
                    <a:pt x="5054" y="8780"/>
                  </a:cubicBezTo>
                  <a:cubicBezTo>
                    <a:pt x="5712" y="8780"/>
                    <a:pt x="6370" y="8653"/>
                    <a:pt x="6976" y="8397"/>
                  </a:cubicBezTo>
                  <a:lnTo>
                    <a:pt x="6976" y="8397"/>
                  </a:lnTo>
                  <a:lnTo>
                    <a:pt x="6817" y="8447"/>
                  </a:lnTo>
                  <a:cubicBezTo>
                    <a:pt x="7359" y="7210"/>
                    <a:pt x="7910" y="5949"/>
                    <a:pt x="8046" y="4606"/>
                  </a:cubicBezTo>
                  <a:cubicBezTo>
                    <a:pt x="8183" y="3263"/>
                    <a:pt x="7841" y="1800"/>
                    <a:pt x="6841" y="894"/>
                  </a:cubicBezTo>
                  <a:cubicBezTo>
                    <a:pt x="6190" y="304"/>
                    <a:pt x="5307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2" name="Google Shape;782;p37"/>
            <p:cNvSpPr>
              <a:spLocks/>
            </p:cNvSpPr>
            <p:nvPr/>
          </p:nvSpPr>
          <p:spPr bwMode="auto">
            <a:xfrm>
              <a:off x="2236350" y="1755150"/>
              <a:ext cx="47575" cy="44925"/>
            </a:xfrm>
            <a:custGeom>
              <a:avLst/>
              <a:gdLst>
                <a:gd name="T0" fmla="*/ 1826 w 1903"/>
                <a:gd name="T1" fmla="*/ 0 h 1797"/>
                <a:gd name="T2" fmla="*/ 1078 w 1903"/>
                <a:gd name="T3" fmla="*/ 1042 h 1797"/>
                <a:gd name="T4" fmla="*/ 18 w 1903"/>
                <a:gd name="T5" fmla="*/ 1770 h 1797"/>
                <a:gd name="T6" fmla="*/ 110 w 1903"/>
                <a:gd name="T7" fmla="*/ 1796 h 1797"/>
                <a:gd name="T8" fmla="*/ 1267 w 1903"/>
                <a:gd name="T9" fmla="*/ 1235 h 1797"/>
                <a:gd name="T10" fmla="*/ 1831 w 1903"/>
                <a:gd name="T11" fmla="*/ 1 h 1797"/>
                <a:gd name="T12" fmla="*/ 1830 w 1903"/>
                <a:gd name="T13" fmla="*/ 1 h 1797"/>
                <a:gd name="T14" fmla="*/ 1826 w 1903"/>
                <a:gd name="T15" fmla="*/ 0 h 17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03"/>
                <a:gd name="T25" fmla="*/ 0 h 1797"/>
                <a:gd name="T26" fmla="*/ 1903 w 1903"/>
                <a:gd name="T27" fmla="*/ 1797 h 17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03" h="1797" extrusionOk="0">
                  <a:moveTo>
                    <a:pt x="1826" y="0"/>
                  </a:moveTo>
                  <a:cubicBezTo>
                    <a:pt x="1748" y="0"/>
                    <a:pt x="1578" y="564"/>
                    <a:pt x="1078" y="1042"/>
                  </a:cubicBezTo>
                  <a:cubicBezTo>
                    <a:pt x="578" y="1539"/>
                    <a:pt x="0" y="1692"/>
                    <a:pt x="18" y="1770"/>
                  </a:cubicBezTo>
                  <a:cubicBezTo>
                    <a:pt x="17" y="1786"/>
                    <a:pt x="51" y="1796"/>
                    <a:pt x="110" y="1796"/>
                  </a:cubicBezTo>
                  <a:cubicBezTo>
                    <a:pt x="315" y="1796"/>
                    <a:pt x="826" y="1671"/>
                    <a:pt x="1267" y="1235"/>
                  </a:cubicBezTo>
                  <a:cubicBezTo>
                    <a:pt x="1840" y="682"/>
                    <a:pt x="1903" y="1"/>
                    <a:pt x="1831" y="1"/>
                  </a:cubicBezTo>
                  <a:cubicBezTo>
                    <a:pt x="1830" y="1"/>
                    <a:pt x="1830" y="1"/>
                    <a:pt x="1830" y="1"/>
                  </a:cubicBezTo>
                  <a:cubicBezTo>
                    <a:pt x="1829" y="0"/>
                    <a:pt x="1827" y="0"/>
                    <a:pt x="1826" y="0"/>
                  </a:cubicBezTo>
                  <a:close/>
                </a:path>
              </a:pathLst>
            </a:custGeom>
            <a:solidFill>
              <a:srgbClr val="E8505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93" name="Google Shape;783;p37"/>
            <p:cNvSpPr>
              <a:spLocks/>
            </p:cNvSpPr>
            <p:nvPr/>
          </p:nvSpPr>
          <p:spPr bwMode="auto">
            <a:xfrm>
              <a:off x="2140475" y="1691575"/>
              <a:ext cx="110600" cy="115650"/>
            </a:xfrm>
            <a:custGeom>
              <a:avLst/>
              <a:gdLst>
                <a:gd name="T0" fmla="*/ 1667 w 4424"/>
                <a:gd name="T1" fmla="*/ 1 h 4626"/>
                <a:gd name="T2" fmla="*/ 764 w 4424"/>
                <a:gd name="T3" fmla="*/ 914 h 4626"/>
                <a:gd name="T4" fmla="*/ 122 w 4424"/>
                <a:gd name="T5" fmla="*/ 2180 h 4626"/>
                <a:gd name="T6" fmla="*/ 405 w 4424"/>
                <a:gd name="T7" fmla="*/ 3909 h 4626"/>
                <a:gd name="T8" fmla="*/ 1957 w 4424"/>
                <a:gd name="T9" fmla="*/ 4626 h 4626"/>
                <a:gd name="T10" fmla="*/ 2002 w 4424"/>
                <a:gd name="T11" fmla="*/ 4625 h 4626"/>
                <a:gd name="T12" fmla="*/ 3370 w 4424"/>
                <a:gd name="T13" fmla="*/ 4237 h 4626"/>
                <a:gd name="T14" fmla="*/ 4408 w 4424"/>
                <a:gd name="T15" fmla="*/ 3478 h 4626"/>
                <a:gd name="T16" fmla="*/ 4399 w 4424"/>
                <a:gd name="T17" fmla="*/ 3475 h 4626"/>
                <a:gd name="T18" fmla="*/ 3283 w 4424"/>
                <a:gd name="T19" fmla="*/ 4066 h 4626"/>
                <a:gd name="T20" fmla="*/ 2027 w 4424"/>
                <a:gd name="T21" fmla="*/ 4376 h 4626"/>
                <a:gd name="T22" fmla="*/ 2000 w 4424"/>
                <a:gd name="T23" fmla="*/ 4376 h 4626"/>
                <a:gd name="T24" fmla="*/ 623 w 4424"/>
                <a:gd name="T25" fmla="*/ 3749 h 4626"/>
                <a:gd name="T26" fmla="*/ 365 w 4424"/>
                <a:gd name="T27" fmla="*/ 2235 h 4626"/>
                <a:gd name="T28" fmla="*/ 919 w 4424"/>
                <a:gd name="T29" fmla="*/ 1027 h 4626"/>
                <a:gd name="T30" fmla="*/ 1670 w 4424"/>
                <a:gd name="T31" fmla="*/ 1 h 4626"/>
                <a:gd name="T32" fmla="*/ 1667 w 4424"/>
                <a:gd name="T33" fmla="*/ 1 h 46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24"/>
                <a:gd name="T52" fmla="*/ 0 h 4626"/>
                <a:gd name="T53" fmla="*/ 4424 w 4424"/>
                <a:gd name="T54" fmla="*/ 4626 h 46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24" h="4626" extrusionOk="0">
                  <a:moveTo>
                    <a:pt x="1667" y="1"/>
                  </a:moveTo>
                  <a:cubicBezTo>
                    <a:pt x="1627" y="1"/>
                    <a:pt x="1254" y="307"/>
                    <a:pt x="764" y="914"/>
                  </a:cubicBezTo>
                  <a:cubicBezTo>
                    <a:pt x="524" y="1231"/>
                    <a:pt x="250" y="1643"/>
                    <a:pt x="122" y="2180"/>
                  </a:cubicBezTo>
                  <a:cubicBezTo>
                    <a:pt x="0" y="2702"/>
                    <a:pt x="15" y="3367"/>
                    <a:pt x="405" y="3909"/>
                  </a:cubicBezTo>
                  <a:cubicBezTo>
                    <a:pt x="789" y="4441"/>
                    <a:pt x="1430" y="4626"/>
                    <a:pt x="1957" y="4626"/>
                  </a:cubicBezTo>
                  <a:cubicBezTo>
                    <a:pt x="1972" y="4626"/>
                    <a:pt x="1987" y="4626"/>
                    <a:pt x="2002" y="4625"/>
                  </a:cubicBezTo>
                  <a:cubicBezTo>
                    <a:pt x="2553" y="4617"/>
                    <a:pt x="3018" y="4425"/>
                    <a:pt x="3370" y="4237"/>
                  </a:cubicBezTo>
                  <a:cubicBezTo>
                    <a:pt x="4070" y="3842"/>
                    <a:pt x="4424" y="3500"/>
                    <a:pt x="4408" y="3478"/>
                  </a:cubicBezTo>
                  <a:cubicBezTo>
                    <a:pt x="4407" y="3476"/>
                    <a:pt x="4404" y="3475"/>
                    <a:pt x="4399" y="3475"/>
                  </a:cubicBezTo>
                  <a:cubicBezTo>
                    <a:pt x="4332" y="3475"/>
                    <a:pt x="3938" y="3750"/>
                    <a:pt x="3283" y="4066"/>
                  </a:cubicBezTo>
                  <a:cubicBezTo>
                    <a:pt x="2941" y="4221"/>
                    <a:pt x="2512" y="4376"/>
                    <a:pt x="2027" y="4376"/>
                  </a:cubicBezTo>
                  <a:cubicBezTo>
                    <a:pt x="2018" y="4376"/>
                    <a:pt x="2009" y="4376"/>
                    <a:pt x="2000" y="4376"/>
                  </a:cubicBezTo>
                  <a:cubicBezTo>
                    <a:pt x="1514" y="4372"/>
                    <a:pt x="947" y="4202"/>
                    <a:pt x="623" y="3749"/>
                  </a:cubicBezTo>
                  <a:cubicBezTo>
                    <a:pt x="296" y="3300"/>
                    <a:pt x="265" y="2712"/>
                    <a:pt x="365" y="2235"/>
                  </a:cubicBezTo>
                  <a:cubicBezTo>
                    <a:pt x="466" y="1749"/>
                    <a:pt x="706" y="1345"/>
                    <a:pt x="919" y="1027"/>
                  </a:cubicBezTo>
                  <a:cubicBezTo>
                    <a:pt x="1368" y="394"/>
                    <a:pt x="1705" y="31"/>
                    <a:pt x="1670" y="1"/>
                  </a:cubicBezTo>
                  <a:cubicBezTo>
                    <a:pt x="1669" y="1"/>
                    <a:pt x="1669" y="1"/>
                    <a:pt x="166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2088124" y="1788998"/>
              <a:ext cx="159692" cy="159650"/>
            </a:xfrm>
            <a:custGeom>
              <a:avLst/>
              <a:gdLst/>
              <a:ahLst/>
              <a:cxnLst/>
              <a:rect l="l" t="t" r="r" b="b"/>
              <a:pathLst>
                <a:path w="6412" h="6341" extrusionOk="0">
                  <a:moveTo>
                    <a:pt x="6123" y="0"/>
                  </a:moveTo>
                  <a:cubicBezTo>
                    <a:pt x="6069" y="0"/>
                    <a:pt x="6008" y="4"/>
                    <a:pt x="5940" y="13"/>
                  </a:cubicBezTo>
                  <a:cubicBezTo>
                    <a:pt x="5636" y="51"/>
                    <a:pt x="5197" y="234"/>
                    <a:pt x="4826" y="648"/>
                  </a:cubicBezTo>
                  <a:cubicBezTo>
                    <a:pt x="4445" y="1061"/>
                    <a:pt x="4211" y="1701"/>
                    <a:pt x="4097" y="2400"/>
                  </a:cubicBezTo>
                  <a:cubicBezTo>
                    <a:pt x="3971" y="3100"/>
                    <a:pt x="3953" y="3878"/>
                    <a:pt x="3705" y="4622"/>
                  </a:cubicBezTo>
                  <a:cubicBezTo>
                    <a:pt x="3473" y="5359"/>
                    <a:pt x="2905" y="5950"/>
                    <a:pt x="2263" y="6073"/>
                  </a:cubicBezTo>
                  <a:cubicBezTo>
                    <a:pt x="2184" y="6089"/>
                    <a:pt x="2106" y="6096"/>
                    <a:pt x="2030" y="6096"/>
                  </a:cubicBezTo>
                  <a:cubicBezTo>
                    <a:pt x="1485" y="6096"/>
                    <a:pt x="1028" y="5729"/>
                    <a:pt x="766" y="5384"/>
                  </a:cubicBezTo>
                  <a:cubicBezTo>
                    <a:pt x="458" y="4976"/>
                    <a:pt x="313" y="4567"/>
                    <a:pt x="203" y="4295"/>
                  </a:cubicBezTo>
                  <a:cubicBezTo>
                    <a:pt x="99" y="4024"/>
                    <a:pt x="37" y="3871"/>
                    <a:pt x="18" y="3871"/>
                  </a:cubicBezTo>
                  <a:cubicBezTo>
                    <a:pt x="17" y="3871"/>
                    <a:pt x="17" y="3871"/>
                    <a:pt x="17" y="3871"/>
                  </a:cubicBezTo>
                  <a:cubicBezTo>
                    <a:pt x="0" y="3877"/>
                    <a:pt x="28" y="4039"/>
                    <a:pt x="103" y="4328"/>
                  </a:cubicBezTo>
                  <a:cubicBezTo>
                    <a:pt x="184" y="4613"/>
                    <a:pt x="301" y="5041"/>
                    <a:pt x="612" y="5499"/>
                  </a:cubicBezTo>
                  <a:cubicBezTo>
                    <a:pt x="771" y="5723"/>
                    <a:pt x="985" y="5949"/>
                    <a:pt x="1271" y="6119"/>
                  </a:cubicBezTo>
                  <a:cubicBezTo>
                    <a:pt x="1493" y="6251"/>
                    <a:pt x="1770" y="6341"/>
                    <a:pt x="2063" y="6341"/>
                  </a:cubicBezTo>
                  <a:cubicBezTo>
                    <a:pt x="2144" y="6341"/>
                    <a:pt x="2226" y="6334"/>
                    <a:pt x="2309" y="6319"/>
                  </a:cubicBezTo>
                  <a:cubicBezTo>
                    <a:pt x="3072" y="6190"/>
                    <a:pt x="3711" y="5509"/>
                    <a:pt x="3962" y="4710"/>
                  </a:cubicBezTo>
                  <a:cubicBezTo>
                    <a:pt x="4227" y="3909"/>
                    <a:pt x="4233" y="3121"/>
                    <a:pt x="4344" y="2441"/>
                  </a:cubicBezTo>
                  <a:cubicBezTo>
                    <a:pt x="4442" y="1761"/>
                    <a:pt x="4644" y="1164"/>
                    <a:pt x="4973" y="773"/>
                  </a:cubicBezTo>
                  <a:cubicBezTo>
                    <a:pt x="5296" y="377"/>
                    <a:pt x="5684" y="183"/>
                    <a:pt x="5960" y="117"/>
                  </a:cubicBezTo>
                  <a:cubicBezTo>
                    <a:pt x="6239" y="47"/>
                    <a:pt x="6405" y="80"/>
                    <a:pt x="6407" y="54"/>
                  </a:cubicBezTo>
                  <a:cubicBezTo>
                    <a:pt x="6411" y="45"/>
                    <a:pt x="6312" y="0"/>
                    <a:pt x="6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1991801" y="2688607"/>
              <a:ext cx="256015" cy="435866"/>
            </a:xfrm>
            <a:custGeom>
              <a:avLst/>
              <a:gdLst/>
              <a:ahLst/>
              <a:cxnLst/>
              <a:rect l="l" t="t" r="r" b="b"/>
              <a:pathLst>
                <a:path w="10218" h="17393" extrusionOk="0">
                  <a:moveTo>
                    <a:pt x="1950" y="0"/>
                  </a:moveTo>
                  <a:cubicBezTo>
                    <a:pt x="1950" y="0"/>
                    <a:pt x="1" y="14278"/>
                    <a:pt x="1950" y="16088"/>
                  </a:cubicBezTo>
                  <a:cubicBezTo>
                    <a:pt x="3122" y="17176"/>
                    <a:pt x="4267" y="17393"/>
                    <a:pt x="4994" y="17393"/>
                  </a:cubicBezTo>
                  <a:cubicBezTo>
                    <a:pt x="5477" y="17393"/>
                    <a:pt x="5776" y="17297"/>
                    <a:pt x="5776" y="17297"/>
                  </a:cubicBezTo>
                  <a:lnTo>
                    <a:pt x="9487" y="14194"/>
                  </a:lnTo>
                  <a:lnTo>
                    <a:pt x="10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6" name="Google Shape;786;p37"/>
            <p:cNvSpPr>
              <a:spLocks/>
            </p:cNvSpPr>
            <p:nvPr/>
          </p:nvSpPr>
          <p:spPr bwMode="auto">
            <a:xfrm>
              <a:off x="3049500" y="1474225"/>
              <a:ext cx="458050" cy="360150"/>
            </a:xfrm>
            <a:custGeom>
              <a:avLst/>
              <a:gdLst>
                <a:gd name="T0" fmla="*/ 16058 w 18322"/>
                <a:gd name="T1" fmla="*/ 1 h 14406"/>
                <a:gd name="T2" fmla="*/ 6607 w 18322"/>
                <a:gd name="T3" fmla="*/ 9176 h 14406"/>
                <a:gd name="T4" fmla="*/ 2477 w 18322"/>
                <a:gd name="T5" fmla="*/ 5872 h 14406"/>
                <a:gd name="T6" fmla="*/ 1 w 18322"/>
                <a:gd name="T7" fmla="*/ 8534 h 14406"/>
                <a:gd name="T8" fmla="*/ 6423 w 18322"/>
                <a:gd name="T9" fmla="*/ 14406 h 14406"/>
                <a:gd name="T10" fmla="*/ 18322 w 18322"/>
                <a:gd name="T11" fmla="*/ 2669 h 14406"/>
                <a:gd name="T12" fmla="*/ 16058 w 18322"/>
                <a:gd name="T13" fmla="*/ 1 h 14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22"/>
                <a:gd name="T22" fmla="*/ 0 h 14406"/>
                <a:gd name="T23" fmla="*/ 18322 w 18322"/>
                <a:gd name="T24" fmla="*/ 14406 h 14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22" h="14406" extrusionOk="0">
                  <a:moveTo>
                    <a:pt x="16058" y="1"/>
                  </a:moveTo>
                  <a:lnTo>
                    <a:pt x="6607" y="9176"/>
                  </a:lnTo>
                  <a:lnTo>
                    <a:pt x="2477" y="5872"/>
                  </a:lnTo>
                  <a:lnTo>
                    <a:pt x="1" y="8534"/>
                  </a:lnTo>
                  <a:lnTo>
                    <a:pt x="6423" y="14406"/>
                  </a:lnTo>
                  <a:lnTo>
                    <a:pt x="18322" y="2669"/>
                  </a:lnTo>
                  <a:lnTo>
                    <a:pt x="16058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2813081" y="1705374"/>
              <a:ext cx="552589" cy="790641"/>
            </a:xfrm>
            <a:custGeom>
              <a:avLst/>
              <a:gdLst/>
              <a:ahLst/>
              <a:cxnLst/>
              <a:rect l="l" t="t" r="r" b="b"/>
              <a:pathLst>
                <a:path w="22109" h="31571" extrusionOk="0">
                  <a:moveTo>
                    <a:pt x="16409" y="0"/>
                  </a:moveTo>
                  <a:cubicBezTo>
                    <a:pt x="16354" y="0"/>
                    <a:pt x="16326" y="59"/>
                    <a:pt x="16336" y="192"/>
                  </a:cubicBezTo>
                  <a:cubicBezTo>
                    <a:pt x="16392" y="905"/>
                    <a:pt x="16343" y="4607"/>
                    <a:pt x="16343" y="4607"/>
                  </a:cubicBezTo>
                  <a:lnTo>
                    <a:pt x="9935" y="18089"/>
                  </a:lnTo>
                  <a:cubicBezTo>
                    <a:pt x="9064" y="20224"/>
                    <a:pt x="7300" y="21567"/>
                    <a:pt x="5981" y="21885"/>
                  </a:cubicBezTo>
                  <a:lnTo>
                    <a:pt x="0" y="23663"/>
                  </a:lnTo>
                  <a:lnTo>
                    <a:pt x="2338" y="31571"/>
                  </a:lnTo>
                  <a:lnTo>
                    <a:pt x="10651" y="28815"/>
                  </a:lnTo>
                  <a:cubicBezTo>
                    <a:pt x="12808" y="28100"/>
                    <a:pt x="14498" y="26404"/>
                    <a:pt x="15207" y="24246"/>
                  </a:cubicBezTo>
                  <a:lnTo>
                    <a:pt x="20937" y="6789"/>
                  </a:lnTo>
                  <a:cubicBezTo>
                    <a:pt x="20937" y="6789"/>
                    <a:pt x="21618" y="4804"/>
                    <a:pt x="21862" y="3349"/>
                  </a:cubicBezTo>
                  <a:cubicBezTo>
                    <a:pt x="22108" y="1894"/>
                    <a:pt x="21120" y="1"/>
                    <a:pt x="21120" y="1"/>
                  </a:cubicBezTo>
                  <a:lnTo>
                    <a:pt x="17527" y="2307"/>
                  </a:lnTo>
                  <a:cubicBezTo>
                    <a:pt x="17395" y="1149"/>
                    <a:pt x="16650" y="0"/>
                    <a:pt x="16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8" name="Google Shape;788;p37"/>
            <p:cNvSpPr>
              <a:spLocks/>
            </p:cNvSpPr>
            <p:nvPr/>
          </p:nvSpPr>
          <p:spPr bwMode="auto">
            <a:xfrm>
              <a:off x="2415100" y="5292100"/>
              <a:ext cx="349175" cy="152575"/>
            </a:xfrm>
            <a:custGeom>
              <a:avLst/>
              <a:gdLst>
                <a:gd name="T0" fmla="*/ 7490 w 13967"/>
                <a:gd name="T1" fmla="*/ 0 h 6103"/>
                <a:gd name="T2" fmla="*/ 0 w 13967"/>
                <a:gd name="T3" fmla="*/ 119 h 6103"/>
                <a:gd name="T4" fmla="*/ 69 w 13967"/>
                <a:gd name="T5" fmla="*/ 5971 h 6103"/>
                <a:gd name="T6" fmla="*/ 534 w 13967"/>
                <a:gd name="T7" fmla="*/ 5992 h 6103"/>
                <a:gd name="T8" fmla="*/ 6864 w 13967"/>
                <a:gd name="T9" fmla="*/ 6103 h 6103"/>
                <a:gd name="T10" fmla="*/ 12433 w 13967"/>
                <a:gd name="T11" fmla="*/ 5821 h 6103"/>
                <a:gd name="T12" fmla="*/ 7580 w 13967"/>
                <a:gd name="T13" fmla="*/ 3999 h 6103"/>
                <a:gd name="T14" fmla="*/ 7490 w 13967"/>
                <a:gd name="T15" fmla="*/ 0 h 6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67"/>
                <a:gd name="T25" fmla="*/ 0 h 6103"/>
                <a:gd name="T26" fmla="*/ 13967 w 13967"/>
                <a:gd name="T27" fmla="*/ 6103 h 6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67" h="6103" extrusionOk="0">
                  <a:moveTo>
                    <a:pt x="7490" y="0"/>
                  </a:moveTo>
                  <a:lnTo>
                    <a:pt x="0" y="119"/>
                  </a:lnTo>
                  <a:lnTo>
                    <a:pt x="69" y="5971"/>
                  </a:lnTo>
                  <a:lnTo>
                    <a:pt x="534" y="5992"/>
                  </a:lnTo>
                  <a:cubicBezTo>
                    <a:pt x="1584" y="6034"/>
                    <a:pt x="4283" y="6103"/>
                    <a:pt x="6864" y="6103"/>
                  </a:cubicBezTo>
                  <a:cubicBezTo>
                    <a:pt x="9365" y="6103"/>
                    <a:pt x="11756" y="6038"/>
                    <a:pt x="12433" y="5821"/>
                  </a:cubicBezTo>
                  <a:cubicBezTo>
                    <a:pt x="13967" y="5330"/>
                    <a:pt x="7580" y="3999"/>
                    <a:pt x="7580" y="3999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799" name="Google Shape;789;p37"/>
            <p:cNvSpPr>
              <a:spLocks/>
            </p:cNvSpPr>
            <p:nvPr/>
          </p:nvSpPr>
          <p:spPr bwMode="auto">
            <a:xfrm>
              <a:off x="2416175" y="5386075"/>
              <a:ext cx="68525" cy="52725"/>
            </a:xfrm>
            <a:custGeom>
              <a:avLst/>
              <a:gdLst>
                <a:gd name="T0" fmla="*/ 229 w 2741"/>
                <a:gd name="T1" fmla="*/ 1 h 2109"/>
                <a:gd name="T2" fmla="*/ 0 w 2741"/>
                <a:gd name="T3" fmla="*/ 12 h 2109"/>
                <a:gd name="T4" fmla="*/ 32 w 2741"/>
                <a:gd name="T5" fmla="*/ 2104 h 2109"/>
                <a:gd name="T6" fmla="*/ 2741 w 2741"/>
                <a:gd name="T7" fmla="*/ 2109 h 2109"/>
                <a:gd name="T8" fmla="*/ 1759 w 2741"/>
                <a:gd name="T9" fmla="*/ 527 h 2109"/>
                <a:gd name="T10" fmla="*/ 229 w 2741"/>
                <a:gd name="T11" fmla="*/ 1 h 2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1"/>
                <a:gd name="T19" fmla="*/ 0 h 2109"/>
                <a:gd name="T20" fmla="*/ 2741 w 2741"/>
                <a:gd name="T21" fmla="*/ 2109 h 2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1" h="2109" extrusionOk="0">
                  <a:moveTo>
                    <a:pt x="229" y="1"/>
                  </a:moveTo>
                  <a:cubicBezTo>
                    <a:pt x="153" y="1"/>
                    <a:pt x="77" y="4"/>
                    <a:pt x="0" y="12"/>
                  </a:cubicBezTo>
                  <a:lnTo>
                    <a:pt x="32" y="2104"/>
                  </a:lnTo>
                  <a:lnTo>
                    <a:pt x="2741" y="2109"/>
                  </a:lnTo>
                  <a:cubicBezTo>
                    <a:pt x="2620" y="1479"/>
                    <a:pt x="2272" y="915"/>
                    <a:pt x="1759" y="527"/>
                  </a:cubicBezTo>
                  <a:cubicBezTo>
                    <a:pt x="1314" y="192"/>
                    <a:pt x="781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0" name="Google Shape;790;p37"/>
            <p:cNvSpPr>
              <a:spLocks/>
            </p:cNvSpPr>
            <p:nvPr/>
          </p:nvSpPr>
          <p:spPr bwMode="auto">
            <a:xfrm>
              <a:off x="2416825" y="5411100"/>
              <a:ext cx="321850" cy="33900"/>
            </a:xfrm>
            <a:custGeom>
              <a:avLst/>
              <a:gdLst>
                <a:gd name="T0" fmla="*/ 10633 w 12874"/>
                <a:gd name="T1" fmla="*/ 0 h 1356"/>
                <a:gd name="T2" fmla="*/ 9986 w 12874"/>
                <a:gd name="T3" fmla="*/ 974 h 1356"/>
                <a:gd name="T4" fmla="*/ 10 w 12874"/>
                <a:gd name="T5" fmla="*/ 1043 h 1356"/>
                <a:gd name="T6" fmla="*/ 0 w 12874"/>
                <a:gd name="T7" fmla="*/ 1211 h 1356"/>
                <a:gd name="T8" fmla="*/ 5392 w 12874"/>
                <a:gd name="T9" fmla="*/ 1355 h 1356"/>
                <a:gd name="T10" fmla="*/ 12601 w 12874"/>
                <a:gd name="T11" fmla="*/ 979 h 1356"/>
                <a:gd name="T12" fmla="*/ 10633 w 12874"/>
                <a:gd name="T13" fmla="*/ 0 h 1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74"/>
                <a:gd name="T22" fmla="*/ 0 h 1356"/>
                <a:gd name="T23" fmla="*/ 12874 w 12874"/>
                <a:gd name="T24" fmla="*/ 1356 h 1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74" h="1356" extrusionOk="0">
                  <a:moveTo>
                    <a:pt x="10633" y="0"/>
                  </a:moveTo>
                  <a:cubicBezTo>
                    <a:pt x="10197" y="25"/>
                    <a:pt x="9986" y="974"/>
                    <a:pt x="9986" y="974"/>
                  </a:cubicBezTo>
                  <a:lnTo>
                    <a:pt x="10" y="1043"/>
                  </a:lnTo>
                  <a:lnTo>
                    <a:pt x="0" y="1211"/>
                  </a:lnTo>
                  <a:cubicBezTo>
                    <a:pt x="1375" y="1310"/>
                    <a:pt x="3382" y="1355"/>
                    <a:pt x="5392" y="1355"/>
                  </a:cubicBezTo>
                  <a:cubicBezTo>
                    <a:pt x="8905" y="1355"/>
                    <a:pt x="12428" y="1216"/>
                    <a:pt x="12601" y="979"/>
                  </a:cubicBezTo>
                  <a:cubicBezTo>
                    <a:pt x="12874" y="608"/>
                    <a:pt x="10633" y="0"/>
                    <a:pt x="1063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1" name="Google Shape;791;p37"/>
            <p:cNvSpPr>
              <a:spLocks/>
            </p:cNvSpPr>
            <p:nvPr/>
          </p:nvSpPr>
          <p:spPr bwMode="auto">
            <a:xfrm>
              <a:off x="2414100" y="5432350"/>
              <a:ext cx="317775" cy="7025"/>
            </a:xfrm>
            <a:custGeom>
              <a:avLst/>
              <a:gdLst>
                <a:gd name="T0" fmla="*/ 12637 w 12711"/>
                <a:gd name="T1" fmla="*/ 1 h 281"/>
                <a:gd name="T2" fmla="*/ 12582 w 12711"/>
                <a:gd name="T3" fmla="*/ 1 h 281"/>
                <a:gd name="T4" fmla="*/ 12212 w 12711"/>
                <a:gd name="T5" fmla="*/ 12 h 281"/>
                <a:gd name="T6" fmla="*/ 10850 w 12711"/>
                <a:gd name="T7" fmla="*/ 61 h 281"/>
                <a:gd name="T8" fmla="*/ 6357 w 12711"/>
                <a:gd name="T9" fmla="*/ 176 h 281"/>
                <a:gd name="T10" fmla="*/ 3363 w 12711"/>
                <a:gd name="T11" fmla="*/ 197 h 281"/>
                <a:gd name="T12" fmla="*/ 1863 w 12711"/>
                <a:gd name="T13" fmla="*/ 192 h 281"/>
                <a:gd name="T14" fmla="*/ 501 w 12711"/>
                <a:gd name="T15" fmla="*/ 184 h 281"/>
                <a:gd name="T16" fmla="*/ 131 w 12711"/>
                <a:gd name="T17" fmla="*/ 184 h 281"/>
                <a:gd name="T18" fmla="*/ 1 w 12711"/>
                <a:gd name="T19" fmla="*/ 190 h 281"/>
                <a:gd name="T20" fmla="*/ 130 w 12711"/>
                <a:gd name="T21" fmla="*/ 202 h 281"/>
                <a:gd name="T22" fmla="*/ 501 w 12711"/>
                <a:gd name="T23" fmla="*/ 219 h 281"/>
                <a:gd name="T24" fmla="*/ 1863 w 12711"/>
                <a:gd name="T25" fmla="*/ 257 h 281"/>
                <a:gd name="T26" fmla="*/ 4344 w 12711"/>
                <a:gd name="T27" fmla="*/ 281 h 281"/>
                <a:gd name="T28" fmla="*/ 6358 w 12711"/>
                <a:gd name="T29" fmla="*/ 266 h 281"/>
                <a:gd name="T30" fmla="*/ 10852 w 12711"/>
                <a:gd name="T31" fmla="*/ 125 h 281"/>
                <a:gd name="T32" fmla="*/ 12213 w 12711"/>
                <a:gd name="T33" fmla="*/ 48 h 281"/>
                <a:gd name="T34" fmla="*/ 12583 w 12711"/>
                <a:gd name="T35" fmla="*/ 20 h 281"/>
                <a:gd name="T36" fmla="*/ 12710 w 12711"/>
                <a:gd name="T37" fmla="*/ 5 h 281"/>
                <a:gd name="T38" fmla="*/ 12637 w 12711"/>
                <a:gd name="T39" fmla="*/ 1 h 2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11"/>
                <a:gd name="T61" fmla="*/ 0 h 281"/>
                <a:gd name="T62" fmla="*/ 12711 w 12711"/>
                <a:gd name="T63" fmla="*/ 281 h 2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11" h="281" extrusionOk="0">
                  <a:moveTo>
                    <a:pt x="12637" y="1"/>
                  </a:moveTo>
                  <a:cubicBezTo>
                    <a:pt x="12621" y="1"/>
                    <a:pt x="12603" y="1"/>
                    <a:pt x="12582" y="1"/>
                  </a:cubicBezTo>
                  <a:lnTo>
                    <a:pt x="12212" y="12"/>
                  </a:lnTo>
                  <a:lnTo>
                    <a:pt x="10850" y="61"/>
                  </a:lnTo>
                  <a:cubicBezTo>
                    <a:pt x="9701" y="102"/>
                    <a:pt x="8113" y="149"/>
                    <a:pt x="6357" y="176"/>
                  </a:cubicBezTo>
                  <a:cubicBezTo>
                    <a:pt x="5274" y="192"/>
                    <a:pt x="4255" y="197"/>
                    <a:pt x="3363" y="197"/>
                  </a:cubicBezTo>
                  <a:cubicBezTo>
                    <a:pt x="2809" y="197"/>
                    <a:pt x="2304" y="195"/>
                    <a:pt x="1863" y="192"/>
                  </a:cubicBezTo>
                  <a:lnTo>
                    <a:pt x="501" y="184"/>
                  </a:lnTo>
                  <a:lnTo>
                    <a:pt x="131" y="184"/>
                  </a:lnTo>
                  <a:cubicBezTo>
                    <a:pt x="46" y="185"/>
                    <a:pt x="1" y="188"/>
                    <a:pt x="1" y="190"/>
                  </a:cubicBezTo>
                  <a:cubicBezTo>
                    <a:pt x="1" y="193"/>
                    <a:pt x="46" y="197"/>
                    <a:pt x="130" y="202"/>
                  </a:cubicBezTo>
                  <a:lnTo>
                    <a:pt x="501" y="219"/>
                  </a:lnTo>
                  <a:lnTo>
                    <a:pt x="1863" y="257"/>
                  </a:lnTo>
                  <a:cubicBezTo>
                    <a:pt x="2551" y="271"/>
                    <a:pt x="3398" y="281"/>
                    <a:pt x="4344" y="281"/>
                  </a:cubicBezTo>
                  <a:cubicBezTo>
                    <a:pt x="4977" y="281"/>
                    <a:pt x="5654" y="276"/>
                    <a:pt x="6358" y="266"/>
                  </a:cubicBezTo>
                  <a:cubicBezTo>
                    <a:pt x="8114" y="241"/>
                    <a:pt x="9704" y="183"/>
                    <a:pt x="10852" y="125"/>
                  </a:cubicBezTo>
                  <a:lnTo>
                    <a:pt x="12213" y="48"/>
                  </a:lnTo>
                  <a:lnTo>
                    <a:pt x="12583" y="20"/>
                  </a:lnTo>
                  <a:cubicBezTo>
                    <a:pt x="12666" y="13"/>
                    <a:pt x="12710" y="7"/>
                    <a:pt x="12710" y="5"/>
                  </a:cubicBezTo>
                  <a:cubicBezTo>
                    <a:pt x="12710" y="2"/>
                    <a:pt x="12686" y="1"/>
                    <a:pt x="1263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2" name="Google Shape;792;p37"/>
            <p:cNvSpPr>
              <a:spLocks/>
            </p:cNvSpPr>
            <p:nvPr/>
          </p:nvSpPr>
          <p:spPr bwMode="auto">
            <a:xfrm>
              <a:off x="2665325" y="5408775"/>
              <a:ext cx="19075" cy="29625"/>
            </a:xfrm>
            <a:custGeom>
              <a:avLst/>
              <a:gdLst>
                <a:gd name="T0" fmla="*/ 740 w 763"/>
                <a:gd name="T1" fmla="*/ 0 h 1185"/>
                <a:gd name="T2" fmla="*/ 212 w 763"/>
                <a:gd name="T3" fmla="*/ 484 h 1185"/>
                <a:gd name="T4" fmla="*/ 44 w 763"/>
                <a:gd name="T5" fmla="*/ 1184 h 1185"/>
                <a:gd name="T6" fmla="*/ 45 w 763"/>
                <a:gd name="T7" fmla="*/ 1184 h 1185"/>
                <a:gd name="T8" fmla="*/ 45 w 763"/>
                <a:gd name="T9" fmla="*/ 1184 h 1185"/>
                <a:gd name="T10" fmla="*/ 290 w 763"/>
                <a:gd name="T11" fmla="*/ 530 h 1185"/>
                <a:gd name="T12" fmla="*/ 746 w 763"/>
                <a:gd name="T13" fmla="*/ 3 h 1185"/>
                <a:gd name="T14" fmla="*/ 740 w 763"/>
                <a:gd name="T15" fmla="*/ 0 h 1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3"/>
                <a:gd name="T25" fmla="*/ 0 h 1185"/>
                <a:gd name="T26" fmla="*/ 763 w 763"/>
                <a:gd name="T27" fmla="*/ 1185 h 1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3" h="1185" extrusionOk="0">
                  <a:moveTo>
                    <a:pt x="740" y="0"/>
                  </a:moveTo>
                  <a:cubicBezTo>
                    <a:pt x="698" y="0"/>
                    <a:pt x="407" y="149"/>
                    <a:pt x="212" y="484"/>
                  </a:cubicBezTo>
                  <a:cubicBezTo>
                    <a:pt x="0" y="837"/>
                    <a:pt x="23" y="1184"/>
                    <a:pt x="44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74" y="1184"/>
                    <a:pt x="90" y="861"/>
                    <a:pt x="290" y="530"/>
                  </a:cubicBezTo>
                  <a:cubicBezTo>
                    <a:pt x="484" y="196"/>
                    <a:pt x="762" y="25"/>
                    <a:pt x="746" y="3"/>
                  </a:cubicBezTo>
                  <a:cubicBezTo>
                    <a:pt x="745" y="1"/>
                    <a:pt x="743" y="0"/>
                    <a:pt x="740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3" name="Google Shape;793;p37"/>
            <p:cNvSpPr>
              <a:spLocks/>
            </p:cNvSpPr>
            <p:nvPr/>
          </p:nvSpPr>
          <p:spPr bwMode="auto">
            <a:xfrm>
              <a:off x="2610250" y="5395425"/>
              <a:ext cx="10725" cy="15800"/>
            </a:xfrm>
            <a:custGeom>
              <a:avLst/>
              <a:gdLst>
                <a:gd name="T0" fmla="*/ 404 w 429"/>
                <a:gd name="T1" fmla="*/ 1 h 632"/>
                <a:gd name="T2" fmla="*/ 176 w 429"/>
                <a:gd name="T3" fmla="*/ 292 h 632"/>
                <a:gd name="T4" fmla="*/ 21 w 429"/>
                <a:gd name="T5" fmla="*/ 631 h 632"/>
                <a:gd name="T6" fmla="*/ 24 w 429"/>
                <a:gd name="T7" fmla="*/ 632 h 632"/>
                <a:gd name="T8" fmla="*/ 253 w 429"/>
                <a:gd name="T9" fmla="*/ 340 h 632"/>
                <a:gd name="T10" fmla="*/ 407 w 429"/>
                <a:gd name="T11" fmla="*/ 2 h 632"/>
                <a:gd name="T12" fmla="*/ 404 w 429"/>
                <a:gd name="T13" fmla="*/ 1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9"/>
                <a:gd name="T22" fmla="*/ 0 h 632"/>
                <a:gd name="T23" fmla="*/ 429 w 429"/>
                <a:gd name="T24" fmla="*/ 632 h 6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9" h="632" extrusionOk="0">
                  <a:moveTo>
                    <a:pt x="404" y="1"/>
                  </a:moveTo>
                  <a:cubicBezTo>
                    <a:pt x="376" y="1"/>
                    <a:pt x="277" y="127"/>
                    <a:pt x="176" y="292"/>
                  </a:cubicBezTo>
                  <a:cubicBezTo>
                    <a:pt x="68" y="466"/>
                    <a:pt x="0" y="618"/>
                    <a:pt x="21" y="631"/>
                  </a:cubicBezTo>
                  <a:cubicBezTo>
                    <a:pt x="22" y="631"/>
                    <a:pt x="23" y="632"/>
                    <a:pt x="24" y="632"/>
                  </a:cubicBezTo>
                  <a:cubicBezTo>
                    <a:pt x="52" y="632"/>
                    <a:pt x="151" y="506"/>
                    <a:pt x="253" y="340"/>
                  </a:cubicBezTo>
                  <a:cubicBezTo>
                    <a:pt x="360" y="167"/>
                    <a:pt x="429" y="15"/>
                    <a:pt x="407" y="2"/>
                  </a:cubicBezTo>
                  <a:cubicBezTo>
                    <a:pt x="406" y="1"/>
                    <a:pt x="405" y="1"/>
                    <a:pt x="40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4" name="Google Shape;794;p37"/>
            <p:cNvSpPr>
              <a:spLocks/>
            </p:cNvSpPr>
            <p:nvPr/>
          </p:nvSpPr>
          <p:spPr bwMode="auto">
            <a:xfrm>
              <a:off x="2595050" y="5392650"/>
              <a:ext cx="12425" cy="10850"/>
            </a:xfrm>
            <a:custGeom>
              <a:avLst/>
              <a:gdLst>
                <a:gd name="T0" fmla="*/ 471 w 497"/>
                <a:gd name="T1" fmla="*/ 0 h 434"/>
                <a:gd name="T2" fmla="*/ 218 w 497"/>
                <a:gd name="T3" fmla="*/ 183 h 434"/>
                <a:gd name="T4" fmla="*/ 18 w 497"/>
                <a:gd name="T5" fmla="*/ 430 h 434"/>
                <a:gd name="T6" fmla="*/ 26 w 497"/>
                <a:gd name="T7" fmla="*/ 433 h 434"/>
                <a:gd name="T8" fmla="*/ 279 w 497"/>
                <a:gd name="T9" fmla="*/ 250 h 434"/>
                <a:gd name="T10" fmla="*/ 478 w 497"/>
                <a:gd name="T11" fmla="*/ 3 h 434"/>
                <a:gd name="T12" fmla="*/ 471 w 497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7"/>
                <a:gd name="T22" fmla="*/ 0 h 434"/>
                <a:gd name="T23" fmla="*/ 497 w 497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7" h="434" extrusionOk="0">
                  <a:moveTo>
                    <a:pt x="471" y="0"/>
                  </a:moveTo>
                  <a:cubicBezTo>
                    <a:pt x="440" y="0"/>
                    <a:pt x="333" y="77"/>
                    <a:pt x="218" y="183"/>
                  </a:cubicBezTo>
                  <a:cubicBezTo>
                    <a:pt x="90" y="301"/>
                    <a:pt x="1" y="412"/>
                    <a:pt x="18" y="430"/>
                  </a:cubicBezTo>
                  <a:cubicBezTo>
                    <a:pt x="19" y="432"/>
                    <a:pt x="22" y="433"/>
                    <a:pt x="26" y="433"/>
                  </a:cubicBezTo>
                  <a:cubicBezTo>
                    <a:pt x="59" y="433"/>
                    <a:pt x="165" y="357"/>
                    <a:pt x="279" y="250"/>
                  </a:cubicBezTo>
                  <a:cubicBezTo>
                    <a:pt x="407" y="132"/>
                    <a:pt x="496" y="22"/>
                    <a:pt x="478" y="3"/>
                  </a:cubicBezTo>
                  <a:cubicBezTo>
                    <a:pt x="477" y="1"/>
                    <a:pt x="474" y="0"/>
                    <a:pt x="471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5" name="Google Shape;795;p37"/>
            <p:cNvSpPr>
              <a:spLocks/>
            </p:cNvSpPr>
            <p:nvPr/>
          </p:nvSpPr>
          <p:spPr bwMode="auto">
            <a:xfrm>
              <a:off x="2585625" y="5384675"/>
              <a:ext cx="19600" cy="2325"/>
            </a:xfrm>
            <a:custGeom>
              <a:avLst/>
              <a:gdLst>
                <a:gd name="T0" fmla="*/ 392 w 784"/>
                <a:gd name="T1" fmla="*/ 1 h 93"/>
                <a:gd name="T2" fmla="*/ 1 w 784"/>
                <a:gd name="T3" fmla="*/ 49 h 93"/>
                <a:gd name="T4" fmla="*/ 392 w 784"/>
                <a:gd name="T5" fmla="*/ 93 h 93"/>
                <a:gd name="T6" fmla="*/ 784 w 784"/>
                <a:gd name="T7" fmla="*/ 45 h 93"/>
                <a:gd name="T8" fmla="*/ 392 w 784"/>
                <a:gd name="T9" fmla="*/ 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4"/>
                <a:gd name="T16" fmla="*/ 0 h 93"/>
                <a:gd name="T17" fmla="*/ 784 w 78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4" h="93" extrusionOk="0">
                  <a:moveTo>
                    <a:pt x="392" y="1"/>
                  </a:moveTo>
                  <a:cubicBezTo>
                    <a:pt x="175" y="2"/>
                    <a:pt x="1" y="24"/>
                    <a:pt x="1" y="49"/>
                  </a:cubicBezTo>
                  <a:cubicBezTo>
                    <a:pt x="1" y="74"/>
                    <a:pt x="176" y="93"/>
                    <a:pt x="392" y="93"/>
                  </a:cubicBezTo>
                  <a:cubicBezTo>
                    <a:pt x="608" y="92"/>
                    <a:pt x="784" y="70"/>
                    <a:pt x="784" y="45"/>
                  </a:cubicBezTo>
                  <a:cubicBezTo>
                    <a:pt x="784" y="20"/>
                    <a:pt x="608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6" name="Google Shape;796;p37"/>
            <p:cNvSpPr>
              <a:spLocks/>
            </p:cNvSpPr>
            <p:nvPr/>
          </p:nvSpPr>
          <p:spPr bwMode="auto">
            <a:xfrm>
              <a:off x="2581950" y="5373250"/>
              <a:ext cx="22525" cy="3300"/>
            </a:xfrm>
            <a:custGeom>
              <a:avLst/>
              <a:gdLst>
                <a:gd name="T0" fmla="*/ 42 w 901"/>
                <a:gd name="T1" fmla="*/ 1 h 132"/>
                <a:gd name="T2" fmla="*/ 8 w 901"/>
                <a:gd name="T3" fmla="*/ 9 h 132"/>
                <a:gd name="T4" fmla="*/ 446 w 901"/>
                <a:gd name="T5" fmla="*/ 130 h 132"/>
                <a:gd name="T6" fmla="*/ 525 w 901"/>
                <a:gd name="T7" fmla="*/ 132 h 132"/>
                <a:gd name="T8" fmla="*/ 896 w 901"/>
                <a:gd name="T9" fmla="*/ 62 h 132"/>
                <a:gd name="T10" fmla="*/ 452 w 901"/>
                <a:gd name="T11" fmla="*/ 39 h 132"/>
                <a:gd name="T12" fmla="*/ 42 w 901"/>
                <a:gd name="T13" fmla="*/ 1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1"/>
                <a:gd name="T22" fmla="*/ 0 h 132"/>
                <a:gd name="T23" fmla="*/ 901 w 901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1" h="132" extrusionOk="0">
                  <a:moveTo>
                    <a:pt x="42" y="1"/>
                  </a:moveTo>
                  <a:cubicBezTo>
                    <a:pt x="22" y="1"/>
                    <a:pt x="10" y="3"/>
                    <a:pt x="8" y="9"/>
                  </a:cubicBezTo>
                  <a:cubicBezTo>
                    <a:pt x="1" y="32"/>
                    <a:pt x="192" y="114"/>
                    <a:pt x="446" y="130"/>
                  </a:cubicBezTo>
                  <a:cubicBezTo>
                    <a:pt x="473" y="131"/>
                    <a:pt x="500" y="132"/>
                    <a:pt x="525" y="132"/>
                  </a:cubicBezTo>
                  <a:cubicBezTo>
                    <a:pt x="741" y="132"/>
                    <a:pt x="900" y="83"/>
                    <a:pt x="896" y="62"/>
                  </a:cubicBezTo>
                  <a:cubicBezTo>
                    <a:pt x="891" y="37"/>
                    <a:pt x="693" y="54"/>
                    <a:pt x="452" y="39"/>
                  </a:cubicBezTo>
                  <a:cubicBezTo>
                    <a:pt x="267" y="27"/>
                    <a:pt x="10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7" name="Google Shape;797;p37"/>
            <p:cNvSpPr>
              <a:spLocks/>
            </p:cNvSpPr>
            <p:nvPr/>
          </p:nvSpPr>
          <p:spPr bwMode="auto">
            <a:xfrm>
              <a:off x="2616875" y="5377550"/>
              <a:ext cx="35475" cy="20475"/>
            </a:xfrm>
            <a:custGeom>
              <a:avLst/>
              <a:gdLst>
                <a:gd name="T0" fmla="*/ 972 w 1419"/>
                <a:gd name="T1" fmla="*/ 88 h 819"/>
                <a:gd name="T2" fmla="*/ 1268 w 1419"/>
                <a:gd name="T3" fmla="*/ 161 h 819"/>
                <a:gd name="T4" fmla="*/ 1233 w 1419"/>
                <a:gd name="T5" fmla="*/ 358 h 819"/>
                <a:gd name="T6" fmla="*/ 965 w 1419"/>
                <a:gd name="T7" fmla="*/ 477 h 819"/>
                <a:gd name="T8" fmla="*/ 471 w 1419"/>
                <a:gd name="T9" fmla="*/ 614 h 819"/>
                <a:gd name="T10" fmla="*/ 131 w 1419"/>
                <a:gd name="T11" fmla="*/ 666 h 819"/>
                <a:gd name="T12" fmla="*/ 131 w 1419"/>
                <a:gd name="T13" fmla="*/ 666 h 819"/>
                <a:gd name="T14" fmla="*/ 288 w 1419"/>
                <a:gd name="T15" fmla="*/ 404 h 819"/>
                <a:gd name="T16" fmla="*/ 695 w 1419"/>
                <a:gd name="T17" fmla="*/ 131 h 819"/>
                <a:gd name="T18" fmla="*/ 972 w 1419"/>
                <a:gd name="T19" fmla="*/ 88 h 819"/>
                <a:gd name="T20" fmla="*/ 955 w 1419"/>
                <a:gd name="T21" fmla="*/ 0 h 819"/>
                <a:gd name="T22" fmla="*/ 237 w 1419"/>
                <a:gd name="T23" fmla="*/ 365 h 819"/>
                <a:gd name="T24" fmla="*/ 89 w 1419"/>
                <a:gd name="T25" fmla="*/ 671 h 819"/>
                <a:gd name="T26" fmla="*/ 89 w 1419"/>
                <a:gd name="T27" fmla="*/ 671 h 819"/>
                <a:gd name="T28" fmla="*/ 0 w 1419"/>
                <a:gd name="T29" fmla="*/ 688 h 819"/>
                <a:gd name="T30" fmla="*/ 83 w 1419"/>
                <a:gd name="T31" fmla="*/ 701 h 819"/>
                <a:gd name="T32" fmla="*/ 83 w 1419"/>
                <a:gd name="T33" fmla="*/ 701 h 819"/>
                <a:gd name="T34" fmla="*/ 74 w 1419"/>
                <a:gd name="T35" fmla="*/ 818 h 819"/>
                <a:gd name="T36" fmla="*/ 75 w 1419"/>
                <a:gd name="T37" fmla="*/ 818 h 819"/>
                <a:gd name="T38" fmla="*/ 117 w 1419"/>
                <a:gd name="T39" fmla="*/ 702 h 819"/>
                <a:gd name="T40" fmla="*/ 117 w 1419"/>
                <a:gd name="T41" fmla="*/ 702 h 819"/>
                <a:gd name="T42" fmla="*/ 153 w 1419"/>
                <a:gd name="T43" fmla="*/ 702 h 819"/>
                <a:gd name="T44" fmla="*/ 481 w 1419"/>
                <a:gd name="T45" fmla="*/ 679 h 819"/>
                <a:gd name="T46" fmla="*/ 992 w 1419"/>
                <a:gd name="T47" fmla="*/ 557 h 819"/>
                <a:gd name="T48" fmla="*/ 1284 w 1419"/>
                <a:gd name="T49" fmla="*/ 432 h 819"/>
                <a:gd name="T50" fmla="*/ 1401 w 1419"/>
                <a:gd name="T51" fmla="*/ 281 h 819"/>
                <a:gd name="T52" fmla="*/ 1324 w 1419"/>
                <a:gd name="T53" fmla="*/ 89 h 819"/>
                <a:gd name="T54" fmla="*/ 955 w 1419"/>
                <a:gd name="T55" fmla="*/ 0 h 8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19"/>
                <a:gd name="T85" fmla="*/ 0 h 819"/>
                <a:gd name="T86" fmla="*/ 1419 w 1419"/>
                <a:gd name="T87" fmla="*/ 819 h 8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19" h="819" extrusionOk="0">
                  <a:moveTo>
                    <a:pt x="972" y="88"/>
                  </a:moveTo>
                  <a:cubicBezTo>
                    <a:pt x="1078" y="88"/>
                    <a:pt x="1184" y="108"/>
                    <a:pt x="1268" y="161"/>
                  </a:cubicBezTo>
                  <a:cubicBezTo>
                    <a:pt x="1346" y="215"/>
                    <a:pt x="1317" y="306"/>
                    <a:pt x="1233" y="358"/>
                  </a:cubicBezTo>
                  <a:cubicBezTo>
                    <a:pt x="1155" y="410"/>
                    <a:pt x="1053" y="443"/>
                    <a:pt x="965" y="477"/>
                  </a:cubicBezTo>
                  <a:cubicBezTo>
                    <a:pt x="804" y="535"/>
                    <a:pt x="639" y="581"/>
                    <a:pt x="471" y="614"/>
                  </a:cubicBezTo>
                  <a:cubicBezTo>
                    <a:pt x="329" y="642"/>
                    <a:pt x="212" y="657"/>
                    <a:pt x="131" y="666"/>
                  </a:cubicBezTo>
                  <a:cubicBezTo>
                    <a:pt x="160" y="594"/>
                    <a:pt x="208" y="502"/>
                    <a:pt x="288" y="404"/>
                  </a:cubicBezTo>
                  <a:cubicBezTo>
                    <a:pt x="394" y="275"/>
                    <a:pt x="535" y="181"/>
                    <a:pt x="695" y="131"/>
                  </a:cubicBezTo>
                  <a:cubicBezTo>
                    <a:pt x="776" y="105"/>
                    <a:pt x="874" y="88"/>
                    <a:pt x="972" y="88"/>
                  </a:cubicBezTo>
                  <a:close/>
                  <a:moveTo>
                    <a:pt x="955" y="0"/>
                  </a:moveTo>
                  <a:cubicBezTo>
                    <a:pt x="635" y="0"/>
                    <a:pt x="359" y="189"/>
                    <a:pt x="237" y="365"/>
                  </a:cubicBezTo>
                  <a:cubicBezTo>
                    <a:pt x="167" y="456"/>
                    <a:pt x="118" y="560"/>
                    <a:pt x="89" y="671"/>
                  </a:cubicBezTo>
                  <a:cubicBezTo>
                    <a:pt x="32" y="678"/>
                    <a:pt x="0" y="682"/>
                    <a:pt x="0" y="688"/>
                  </a:cubicBezTo>
                  <a:cubicBezTo>
                    <a:pt x="0" y="692"/>
                    <a:pt x="29" y="698"/>
                    <a:pt x="83" y="701"/>
                  </a:cubicBezTo>
                  <a:cubicBezTo>
                    <a:pt x="67" y="775"/>
                    <a:pt x="70" y="817"/>
                    <a:pt x="74" y="818"/>
                  </a:cubicBezTo>
                  <a:cubicBezTo>
                    <a:pt x="75" y="818"/>
                    <a:pt x="75" y="818"/>
                    <a:pt x="75" y="818"/>
                  </a:cubicBezTo>
                  <a:cubicBezTo>
                    <a:pt x="83" y="818"/>
                    <a:pt x="91" y="773"/>
                    <a:pt x="117" y="702"/>
                  </a:cubicBezTo>
                  <a:cubicBezTo>
                    <a:pt x="128" y="702"/>
                    <a:pt x="140" y="702"/>
                    <a:pt x="153" y="702"/>
                  </a:cubicBezTo>
                  <a:cubicBezTo>
                    <a:pt x="235" y="702"/>
                    <a:pt x="347" y="697"/>
                    <a:pt x="481" y="679"/>
                  </a:cubicBezTo>
                  <a:cubicBezTo>
                    <a:pt x="656" y="654"/>
                    <a:pt x="826" y="613"/>
                    <a:pt x="992" y="557"/>
                  </a:cubicBezTo>
                  <a:cubicBezTo>
                    <a:pt x="1085" y="522"/>
                    <a:pt x="1183" y="496"/>
                    <a:pt x="1284" y="432"/>
                  </a:cubicBezTo>
                  <a:cubicBezTo>
                    <a:pt x="1331" y="399"/>
                    <a:pt x="1383" y="354"/>
                    <a:pt x="1401" y="281"/>
                  </a:cubicBezTo>
                  <a:cubicBezTo>
                    <a:pt x="1418" y="207"/>
                    <a:pt x="1379" y="127"/>
                    <a:pt x="1324" y="89"/>
                  </a:cubicBezTo>
                  <a:cubicBezTo>
                    <a:pt x="1199" y="27"/>
                    <a:pt x="1074" y="0"/>
                    <a:pt x="955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8" name="Google Shape;798;p37"/>
            <p:cNvSpPr>
              <a:spLocks/>
            </p:cNvSpPr>
            <p:nvPr/>
          </p:nvSpPr>
          <p:spPr bwMode="auto">
            <a:xfrm>
              <a:off x="2603625" y="5372200"/>
              <a:ext cx="18275" cy="23125"/>
            </a:xfrm>
            <a:custGeom>
              <a:avLst/>
              <a:gdLst>
                <a:gd name="T0" fmla="*/ 188 w 731"/>
                <a:gd name="T1" fmla="*/ 0 h 925"/>
                <a:gd name="T2" fmla="*/ 164 w 731"/>
                <a:gd name="T3" fmla="*/ 1 h 925"/>
                <a:gd name="T4" fmla="*/ 20 w 731"/>
                <a:gd name="T5" fmla="*/ 225 h 925"/>
                <a:gd name="T6" fmla="*/ 104 w 731"/>
                <a:gd name="T7" fmla="*/ 439 h 925"/>
                <a:gd name="T8" fmla="*/ 337 w 731"/>
                <a:gd name="T9" fmla="*/ 727 h 925"/>
                <a:gd name="T10" fmla="*/ 612 w 731"/>
                <a:gd name="T11" fmla="*/ 919 h 925"/>
                <a:gd name="T12" fmla="*/ 615 w 731"/>
                <a:gd name="T13" fmla="*/ 918 h 925"/>
                <a:gd name="T14" fmla="*/ 382 w 731"/>
                <a:gd name="T15" fmla="*/ 683 h 925"/>
                <a:gd name="T16" fmla="*/ 177 w 731"/>
                <a:gd name="T17" fmla="*/ 397 h 925"/>
                <a:gd name="T18" fmla="*/ 182 w 731"/>
                <a:gd name="T19" fmla="*/ 90 h 925"/>
                <a:gd name="T20" fmla="*/ 201 w 731"/>
                <a:gd name="T21" fmla="*/ 89 h 925"/>
                <a:gd name="T22" fmla="*/ 502 w 731"/>
                <a:gd name="T23" fmla="*/ 290 h 925"/>
                <a:gd name="T24" fmla="*/ 643 w 731"/>
                <a:gd name="T25" fmla="*/ 600 h 925"/>
                <a:gd name="T26" fmla="*/ 656 w 731"/>
                <a:gd name="T27" fmla="*/ 925 h 925"/>
                <a:gd name="T28" fmla="*/ 656 w 731"/>
                <a:gd name="T29" fmla="*/ 925 h 925"/>
                <a:gd name="T30" fmla="*/ 706 w 731"/>
                <a:gd name="T31" fmla="*/ 589 h 925"/>
                <a:gd name="T32" fmla="*/ 569 w 731"/>
                <a:gd name="T33" fmla="*/ 240 h 925"/>
                <a:gd name="T34" fmla="*/ 188 w 731"/>
                <a:gd name="T35" fmla="*/ 0 h 9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1"/>
                <a:gd name="T55" fmla="*/ 0 h 925"/>
                <a:gd name="T56" fmla="*/ 731 w 731"/>
                <a:gd name="T57" fmla="*/ 925 h 9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1" h="925" extrusionOk="0">
                  <a:moveTo>
                    <a:pt x="188" y="0"/>
                  </a:moveTo>
                  <a:cubicBezTo>
                    <a:pt x="180" y="0"/>
                    <a:pt x="172" y="0"/>
                    <a:pt x="164" y="1"/>
                  </a:cubicBezTo>
                  <a:cubicBezTo>
                    <a:pt x="53" y="18"/>
                    <a:pt x="0" y="145"/>
                    <a:pt x="20" y="225"/>
                  </a:cubicBezTo>
                  <a:cubicBezTo>
                    <a:pt x="29" y="310"/>
                    <a:pt x="68" y="382"/>
                    <a:pt x="104" y="439"/>
                  </a:cubicBezTo>
                  <a:cubicBezTo>
                    <a:pt x="170" y="545"/>
                    <a:pt x="248" y="642"/>
                    <a:pt x="337" y="727"/>
                  </a:cubicBezTo>
                  <a:cubicBezTo>
                    <a:pt x="479" y="862"/>
                    <a:pt x="592" y="919"/>
                    <a:pt x="612" y="919"/>
                  </a:cubicBezTo>
                  <a:cubicBezTo>
                    <a:pt x="614" y="919"/>
                    <a:pt x="615" y="918"/>
                    <a:pt x="615" y="918"/>
                  </a:cubicBezTo>
                  <a:cubicBezTo>
                    <a:pt x="624" y="906"/>
                    <a:pt x="517" y="833"/>
                    <a:pt x="382" y="683"/>
                  </a:cubicBezTo>
                  <a:cubicBezTo>
                    <a:pt x="304" y="594"/>
                    <a:pt x="236" y="499"/>
                    <a:pt x="177" y="397"/>
                  </a:cubicBezTo>
                  <a:cubicBezTo>
                    <a:pt x="109" y="296"/>
                    <a:pt x="61" y="114"/>
                    <a:pt x="182" y="90"/>
                  </a:cubicBezTo>
                  <a:cubicBezTo>
                    <a:pt x="188" y="90"/>
                    <a:pt x="194" y="89"/>
                    <a:pt x="201" y="89"/>
                  </a:cubicBezTo>
                  <a:cubicBezTo>
                    <a:pt x="314" y="89"/>
                    <a:pt x="430" y="199"/>
                    <a:pt x="502" y="290"/>
                  </a:cubicBezTo>
                  <a:cubicBezTo>
                    <a:pt x="571" y="382"/>
                    <a:pt x="619" y="488"/>
                    <a:pt x="643" y="600"/>
                  </a:cubicBezTo>
                  <a:cubicBezTo>
                    <a:pt x="682" y="796"/>
                    <a:pt x="639" y="921"/>
                    <a:pt x="656" y="925"/>
                  </a:cubicBezTo>
                  <a:cubicBezTo>
                    <a:pt x="656" y="925"/>
                    <a:pt x="656" y="925"/>
                    <a:pt x="656" y="925"/>
                  </a:cubicBezTo>
                  <a:cubicBezTo>
                    <a:pt x="665" y="925"/>
                    <a:pt x="730" y="801"/>
                    <a:pt x="706" y="589"/>
                  </a:cubicBezTo>
                  <a:cubicBezTo>
                    <a:pt x="689" y="463"/>
                    <a:pt x="641" y="344"/>
                    <a:pt x="569" y="240"/>
                  </a:cubicBezTo>
                  <a:cubicBezTo>
                    <a:pt x="486" y="139"/>
                    <a:pt x="379" y="0"/>
                    <a:pt x="18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09" name="Google Shape;799;p37"/>
            <p:cNvSpPr>
              <a:spLocks/>
            </p:cNvSpPr>
            <p:nvPr/>
          </p:nvSpPr>
          <p:spPr bwMode="auto">
            <a:xfrm>
              <a:off x="2417125" y="5384375"/>
              <a:ext cx="67500" cy="53350"/>
            </a:xfrm>
            <a:custGeom>
              <a:avLst/>
              <a:gdLst>
                <a:gd name="T0" fmla="*/ 432 w 2700"/>
                <a:gd name="T1" fmla="*/ 0 h 2134"/>
                <a:gd name="T2" fmla="*/ 148 w 2700"/>
                <a:gd name="T3" fmla="*/ 21 h 2134"/>
                <a:gd name="T4" fmla="*/ 1 w 2700"/>
                <a:gd name="T5" fmla="*/ 57 h 2134"/>
                <a:gd name="T6" fmla="*/ 26 w 2700"/>
                <a:gd name="T7" fmla="*/ 62 h 2134"/>
                <a:gd name="T8" fmla="*/ 269 w 2700"/>
                <a:gd name="T9" fmla="*/ 54 h 2134"/>
                <a:gd name="T10" fmla="*/ 555 w 2700"/>
                <a:gd name="T11" fmla="*/ 69 h 2134"/>
                <a:gd name="T12" fmla="*/ 1769 w 2700"/>
                <a:gd name="T13" fmla="*/ 548 h 2134"/>
                <a:gd name="T14" fmla="*/ 2540 w 2700"/>
                <a:gd name="T15" fmla="*/ 1602 h 2134"/>
                <a:gd name="T16" fmla="*/ 2690 w 2700"/>
                <a:gd name="T17" fmla="*/ 2134 h 2134"/>
                <a:gd name="T18" fmla="*/ 2691 w 2700"/>
                <a:gd name="T19" fmla="*/ 2134 h 2134"/>
                <a:gd name="T20" fmla="*/ 2690 w 2700"/>
                <a:gd name="T21" fmla="*/ 1984 h 2134"/>
                <a:gd name="T22" fmla="*/ 2601 w 2700"/>
                <a:gd name="T23" fmla="*/ 1580 h 2134"/>
                <a:gd name="T24" fmla="*/ 1825 w 2700"/>
                <a:gd name="T25" fmla="*/ 476 h 2134"/>
                <a:gd name="T26" fmla="*/ 560 w 2700"/>
                <a:gd name="T27" fmla="*/ 5 h 2134"/>
                <a:gd name="T28" fmla="*/ 432 w 2700"/>
                <a:gd name="T29" fmla="*/ 0 h 2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00"/>
                <a:gd name="T46" fmla="*/ 0 h 2134"/>
                <a:gd name="T47" fmla="*/ 2700 w 2700"/>
                <a:gd name="T48" fmla="*/ 2134 h 2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00" h="2134" extrusionOk="0">
                  <a:moveTo>
                    <a:pt x="432" y="0"/>
                  </a:moveTo>
                  <a:cubicBezTo>
                    <a:pt x="337" y="0"/>
                    <a:pt x="242" y="7"/>
                    <a:pt x="148" y="21"/>
                  </a:cubicBezTo>
                  <a:cubicBezTo>
                    <a:pt x="53" y="37"/>
                    <a:pt x="0" y="52"/>
                    <a:pt x="1" y="57"/>
                  </a:cubicBezTo>
                  <a:cubicBezTo>
                    <a:pt x="2" y="61"/>
                    <a:pt x="10" y="62"/>
                    <a:pt x="26" y="62"/>
                  </a:cubicBezTo>
                  <a:cubicBezTo>
                    <a:pt x="65" y="62"/>
                    <a:pt x="149" y="54"/>
                    <a:pt x="269" y="54"/>
                  </a:cubicBezTo>
                  <a:cubicBezTo>
                    <a:pt x="349" y="54"/>
                    <a:pt x="446" y="57"/>
                    <a:pt x="555" y="69"/>
                  </a:cubicBezTo>
                  <a:cubicBezTo>
                    <a:pt x="891" y="101"/>
                    <a:pt x="1360" y="231"/>
                    <a:pt x="1769" y="548"/>
                  </a:cubicBezTo>
                  <a:cubicBezTo>
                    <a:pt x="2180" y="864"/>
                    <a:pt x="2425" y="1285"/>
                    <a:pt x="2540" y="1602"/>
                  </a:cubicBezTo>
                  <a:cubicBezTo>
                    <a:pt x="2659" y="1920"/>
                    <a:pt x="2674" y="2134"/>
                    <a:pt x="2690" y="2134"/>
                  </a:cubicBezTo>
                  <a:cubicBezTo>
                    <a:pt x="2691" y="2134"/>
                    <a:pt x="2691" y="2134"/>
                    <a:pt x="2691" y="2134"/>
                  </a:cubicBezTo>
                  <a:cubicBezTo>
                    <a:pt x="2697" y="2134"/>
                    <a:pt x="2699" y="2080"/>
                    <a:pt x="2690" y="1984"/>
                  </a:cubicBezTo>
                  <a:cubicBezTo>
                    <a:pt x="2674" y="1846"/>
                    <a:pt x="2644" y="1711"/>
                    <a:pt x="2601" y="1580"/>
                  </a:cubicBezTo>
                  <a:cubicBezTo>
                    <a:pt x="2497" y="1249"/>
                    <a:pt x="2253" y="807"/>
                    <a:pt x="1825" y="476"/>
                  </a:cubicBezTo>
                  <a:cubicBezTo>
                    <a:pt x="1398" y="144"/>
                    <a:pt x="906" y="21"/>
                    <a:pt x="560" y="5"/>
                  </a:cubicBezTo>
                  <a:cubicBezTo>
                    <a:pt x="517" y="2"/>
                    <a:pt x="474" y="0"/>
                    <a:pt x="432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0" name="Google Shape;800;p37"/>
            <p:cNvSpPr>
              <a:spLocks/>
            </p:cNvSpPr>
            <p:nvPr/>
          </p:nvSpPr>
          <p:spPr bwMode="auto">
            <a:xfrm>
              <a:off x="2434275" y="5307575"/>
              <a:ext cx="2425" cy="76975"/>
            </a:xfrm>
            <a:custGeom>
              <a:avLst/>
              <a:gdLst>
                <a:gd name="T0" fmla="*/ 44 w 97"/>
                <a:gd name="T1" fmla="*/ 1 h 3079"/>
                <a:gd name="T2" fmla="*/ 3 w 97"/>
                <a:gd name="T3" fmla="*/ 1540 h 3079"/>
                <a:gd name="T4" fmla="*/ 52 w 97"/>
                <a:gd name="T5" fmla="*/ 3079 h 3079"/>
                <a:gd name="T6" fmla="*/ 94 w 97"/>
                <a:gd name="T7" fmla="*/ 1540 h 3079"/>
                <a:gd name="T8" fmla="*/ 44 w 97"/>
                <a:gd name="T9" fmla="*/ 1 h 3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79"/>
                <a:gd name="T17" fmla="*/ 97 w 97"/>
                <a:gd name="T18" fmla="*/ 3079 h 3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79" extrusionOk="0">
                  <a:moveTo>
                    <a:pt x="44" y="1"/>
                  </a:moveTo>
                  <a:cubicBezTo>
                    <a:pt x="19" y="1"/>
                    <a:pt x="1" y="690"/>
                    <a:pt x="3" y="1540"/>
                  </a:cubicBezTo>
                  <a:cubicBezTo>
                    <a:pt x="5" y="2390"/>
                    <a:pt x="27" y="3079"/>
                    <a:pt x="52" y="3079"/>
                  </a:cubicBezTo>
                  <a:cubicBezTo>
                    <a:pt x="77" y="3079"/>
                    <a:pt x="96" y="2390"/>
                    <a:pt x="94" y="1540"/>
                  </a:cubicBezTo>
                  <a:cubicBezTo>
                    <a:pt x="91" y="689"/>
                    <a:pt x="69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1" name="Google Shape;801;p37"/>
            <p:cNvSpPr>
              <a:spLocks/>
            </p:cNvSpPr>
            <p:nvPr/>
          </p:nvSpPr>
          <p:spPr bwMode="auto">
            <a:xfrm>
              <a:off x="2507900" y="5419625"/>
              <a:ext cx="54900" cy="2875"/>
            </a:xfrm>
            <a:custGeom>
              <a:avLst/>
              <a:gdLst>
                <a:gd name="T0" fmla="*/ 2099 w 2196"/>
                <a:gd name="T1" fmla="*/ 1 h 115"/>
                <a:gd name="T2" fmla="*/ 1098 w 2196"/>
                <a:gd name="T3" fmla="*/ 23 h 115"/>
                <a:gd name="T4" fmla="*/ 998 w 2196"/>
                <a:gd name="T5" fmla="*/ 24 h 115"/>
                <a:gd name="T6" fmla="*/ 129 w 2196"/>
                <a:gd name="T7" fmla="*/ 11 h 115"/>
                <a:gd name="T8" fmla="*/ 4 w 2196"/>
                <a:gd name="T9" fmla="*/ 22 h 115"/>
                <a:gd name="T10" fmla="*/ 1041 w 2196"/>
                <a:gd name="T11" fmla="*/ 114 h 115"/>
                <a:gd name="T12" fmla="*/ 1098 w 2196"/>
                <a:gd name="T13" fmla="*/ 114 h 115"/>
                <a:gd name="T14" fmla="*/ 2193 w 2196"/>
                <a:gd name="T15" fmla="*/ 10 h 115"/>
                <a:gd name="T16" fmla="*/ 2099 w 2196"/>
                <a:gd name="T17" fmla="*/ 1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6"/>
                <a:gd name="T28" fmla="*/ 0 h 115"/>
                <a:gd name="T29" fmla="*/ 2196 w 2196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6" h="115" extrusionOk="0">
                  <a:moveTo>
                    <a:pt x="2099" y="1"/>
                  </a:moveTo>
                  <a:cubicBezTo>
                    <a:pt x="1928" y="1"/>
                    <a:pt x="1545" y="22"/>
                    <a:pt x="1098" y="23"/>
                  </a:cubicBezTo>
                  <a:cubicBezTo>
                    <a:pt x="1065" y="24"/>
                    <a:pt x="1031" y="24"/>
                    <a:pt x="998" y="24"/>
                  </a:cubicBezTo>
                  <a:cubicBezTo>
                    <a:pt x="620" y="24"/>
                    <a:pt x="298" y="11"/>
                    <a:pt x="129" y="11"/>
                  </a:cubicBezTo>
                  <a:cubicBezTo>
                    <a:pt x="50" y="11"/>
                    <a:pt x="5" y="14"/>
                    <a:pt x="4" y="22"/>
                  </a:cubicBezTo>
                  <a:cubicBezTo>
                    <a:pt x="0" y="45"/>
                    <a:pt x="459" y="114"/>
                    <a:pt x="1041" y="114"/>
                  </a:cubicBezTo>
                  <a:cubicBezTo>
                    <a:pt x="1060" y="114"/>
                    <a:pt x="1079" y="114"/>
                    <a:pt x="1098" y="114"/>
                  </a:cubicBezTo>
                  <a:cubicBezTo>
                    <a:pt x="1707" y="109"/>
                    <a:pt x="2195" y="33"/>
                    <a:pt x="2193" y="10"/>
                  </a:cubicBezTo>
                  <a:cubicBezTo>
                    <a:pt x="2192" y="3"/>
                    <a:pt x="21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2" name="Google Shape;802;p37"/>
            <p:cNvSpPr>
              <a:spLocks/>
            </p:cNvSpPr>
            <p:nvPr/>
          </p:nvSpPr>
          <p:spPr bwMode="auto">
            <a:xfrm>
              <a:off x="2470825" y="5420625"/>
              <a:ext cx="6400" cy="10700"/>
            </a:xfrm>
            <a:custGeom>
              <a:avLst/>
              <a:gdLst>
                <a:gd name="T0" fmla="*/ 27 w 256"/>
                <a:gd name="T1" fmla="*/ 0 h 428"/>
                <a:gd name="T2" fmla="*/ 19 w 256"/>
                <a:gd name="T3" fmla="*/ 4 h 428"/>
                <a:gd name="T4" fmla="*/ 112 w 256"/>
                <a:gd name="T5" fmla="*/ 218 h 428"/>
                <a:gd name="T6" fmla="*/ 218 w 256"/>
                <a:gd name="T7" fmla="*/ 427 h 428"/>
                <a:gd name="T8" fmla="*/ 218 w 256"/>
                <a:gd name="T9" fmla="*/ 427 h 428"/>
                <a:gd name="T10" fmla="*/ 194 w 256"/>
                <a:gd name="T11" fmla="*/ 180 h 428"/>
                <a:gd name="T12" fmla="*/ 27 w 256"/>
                <a:gd name="T13" fmla="*/ 0 h 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28"/>
                <a:gd name="T23" fmla="*/ 256 w 256"/>
                <a:gd name="T24" fmla="*/ 428 h 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28" extrusionOk="0">
                  <a:moveTo>
                    <a:pt x="27" y="0"/>
                  </a:moveTo>
                  <a:cubicBezTo>
                    <a:pt x="23" y="0"/>
                    <a:pt x="20" y="1"/>
                    <a:pt x="19" y="4"/>
                  </a:cubicBezTo>
                  <a:cubicBezTo>
                    <a:pt x="1" y="23"/>
                    <a:pt x="60" y="106"/>
                    <a:pt x="112" y="218"/>
                  </a:cubicBezTo>
                  <a:cubicBezTo>
                    <a:pt x="163" y="329"/>
                    <a:pt x="191" y="427"/>
                    <a:pt x="218" y="427"/>
                  </a:cubicBezTo>
                  <a:cubicBezTo>
                    <a:pt x="218" y="427"/>
                    <a:pt x="218" y="427"/>
                    <a:pt x="218" y="427"/>
                  </a:cubicBezTo>
                  <a:cubicBezTo>
                    <a:pt x="244" y="425"/>
                    <a:pt x="255" y="308"/>
                    <a:pt x="194" y="180"/>
                  </a:cubicBezTo>
                  <a:cubicBezTo>
                    <a:pt x="140" y="67"/>
                    <a:pt x="56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3" name="Google Shape;803;p37"/>
            <p:cNvSpPr>
              <a:spLocks/>
            </p:cNvSpPr>
            <p:nvPr/>
          </p:nvSpPr>
          <p:spPr bwMode="auto">
            <a:xfrm>
              <a:off x="2456750" y="5403600"/>
              <a:ext cx="8025" cy="7200"/>
            </a:xfrm>
            <a:custGeom>
              <a:avLst/>
              <a:gdLst>
                <a:gd name="T0" fmla="*/ 28 w 321"/>
                <a:gd name="T1" fmla="*/ 0 h 288"/>
                <a:gd name="T2" fmla="*/ 17 w 321"/>
                <a:gd name="T3" fmla="*/ 4 h 288"/>
                <a:gd name="T4" fmla="*/ 128 w 321"/>
                <a:gd name="T5" fmla="*/ 176 h 288"/>
                <a:gd name="T6" fmla="*/ 291 w 321"/>
                <a:gd name="T7" fmla="*/ 287 h 288"/>
                <a:gd name="T8" fmla="*/ 302 w 321"/>
                <a:gd name="T9" fmla="*/ 284 h 288"/>
                <a:gd name="T10" fmla="*/ 191 w 321"/>
                <a:gd name="T11" fmla="*/ 112 h 288"/>
                <a:gd name="T12" fmla="*/ 28 w 321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1"/>
                <a:gd name="T22" fmla="*/ 0 h 288"/>
                <a:gd name="T23" fmla="*/ 321 w 321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1" h="288" extrusionOk="0">
                  <a:moveTo>
                    <a:pt x="28" y="0"/>
                  </a:moveTo>
                  <a:cubicBezTo>
                    <a:pt x="23" y="0"/>
                    <a:pt x="20" y="2"/>
                    <a:pt x="17" y="4"/>
                  </a:cubicBezTo>
                  <a:cubicBezTo>
                    <a:pt x="0" y="22"/>
                    <a:pt x="49" y="99"/>
                    <a:pt x="128" y="176"/>
                  </a:cubicBezTo>
                  <a:cubicBezTo>
                    <a:pt x="196" y="243"/>
                    <a:pt x="262" y="287"/>
                    <a:pt x="291" y="287"/>
                  </a:cubicBezTo>
                  <a:cubicBezTo>
                    <a:pt x="296" y="287"/>
                    <a:pt x="300" y="286"/>
                    <a:pt x="302" y="284"/>
                  </a:cubicBezTo>
                  <a:cubicBezTo>
                    <a:pt x="320" y="266"/>
                    <a:pt x="270" y="189"/>
                    <a:pt x="191" y="112"/>
                  </a:cubicBezTo>
                  <a:cubicBezTo>
                    <a:pt x="124" y="45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4" name="Google Shape;804;p37"/>
            <p:cNvSpPr>
              <a:spLocks/>
            </p:cNvSpPr>
            <p:nvPr/>
          </p:nvSpPr>
          <p:spPr bwMode="auto">
            <a:xfrm>
              <a:off x="2437125" y="5395000"/>
              <a:ext cx="11325" cy="4650"/>
            </a:xfrm>
            <a:custGeom>
              <a:avLst/>
              <a:gdLst>
                <a:gd name="T0" fmla="*/ 136 w 453"/>
                <a:gd name="T1" fmla="*/ 0 h 186"/>
                <a:gd name="T2" fmla="*/ 6 w 453"/>
                <a:gd name="T3" fmla="*/ 45 h 186"/>
                <a:gd name="T4" fmla="*/ 222 w 453"/>
                <a:gd name="T5" fmla="*/ 105 h 186"/>
                <a:gd name="T6" fmla="*/ 422 w 453"/>
                <a:gd name="T7" fmla="*/ 186 h 186"/>
                <a:gd name="T8" fmla="*/ 432 w 453"/>
                <a:gd name="T9" fmla="*/ 182 h 186"/>
                <a:gd name="T10" fmla="*/ 249 w 453"/>
                <a:gd name="T11" fmla="*/ 19 h 186"/>
                <a:gd name="T12" fmla="*/ 136 w 453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"/>
                <a:gd name="T22" fmla="*/ 0 h 186"/>
                <a:gd name="T23" fmla="*/ 453 w 453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" h="186" extrusionOk="0">
                  <a:moveTo>
                    <a:pt x="136" y="0"/>
                  </a:moveTo>
                  <a:cubicBezTo>
                    <a:pt x="56" y="0"/>
                    <a:pt x="1" y="29"/>
                    <a:pt x="6" y="45"/>
                  </a:cubicBezTo>
                  <a:cubicBezTo>
                    <a:pt x="12" y="71"/>
                    <a:pt x="111" y="69"/>
                    <a:pt x="222" y="105"/>
                  </a:cubicBezTo>
                  <a:cubicBezTo>
                    <a:pt x="319" y="135"/>
                    <a:pt x="393" y="186"/>
                    <a:pt x="422" y="186"/>
                  </a:cubicBezTo>
                  <a:cubicBezTo>
                    <a:pt x="426" y="186"/>
                    <a:pt x="430" y="185"/>
                    <a:pt x="432" y="182"/>
                  </a:cubicBezTo>
                  <a:cubicBezTo>
                    <a:pt x="452" y="168"/>
                    <a:pt x="388" y="63"/>
                    <a:pt x="249" y="19"/>
                  </a:cubicBezTo>
                  <a:cubicBezTo>
                    <a:pt x="209" y="5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5" name="Google Shape;805;p37"/>
            <p:cNvSpPr>
              <a:spLocks/>
            </p:cNvSpPr>
            <p:nvPr/>
          </p:nvSpPr>
          <p:spPr bwMode="auto">
            <a:xfrm>
              <a:off x="2422900" y="5392200"/>
              <a:ext cx="6125" cy="3000"/>
            </a:xfrm>
            <a:custGeom>
              <a:avLst/>
              <a:gdLst>
                <a:gd name="T0" fmla="*/ 54 w 245"/>
                <a:gd name="T1" fmla="*/ 0 h 120"/>
                <a:gd name="T2" fmla="*/ 9 w 245"/>
                <a:gd name="T3" fmla="*/ 17 h 120"/>
                <a:gd name="T4" fmla="*/ 107 w 245"/>
                <a:gd name="T5" fmla="*/ 102 h 120"/>
                <a:gd name="T6" fmla="*/ 191 w 245"/>
                <a:gd name="T7" fmla="*/ 120 h 120"/>
                <a:gd name="T8" fmla="*/ 236 w 245"/>
                <a:gd name="T9" fmla="*/ 102 h 120"/>
                <a:gd name="T10" fmla="*/ 138 w 245"/>
                <a:gd name="T11" fmla="*/ 17 h 120"/>
                <a:gd name="T12" fmla="*/ 54 w 245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120"/>
                <a:gd name="T23" fmla="*/ 245 w 245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120" extrusionOk="0">
                  <a:moveTo>
                    <a:pt x="54" y="0"/>
                  </a:moveTo>
                  <a:cubicBezTo>
                    <a:pt x="31" y="0"/>
                    <a:pt x="14" y="6"/>
                    <a:pt x="9" y="17"/>
                  </a:cubicBezTo>
                  <a:cubicBezTo>
                    <a:pt x="1" y="41"/>
                    <a:pt x="44" y="79"/>
                    <a:pt x="107" y="102"/>
                  </a:cubicBezTo>
                  <a:cubicBezTo>
                    <a:pt x="138" y="114"/>
                    <a:pt x="167" y="120"/>
                    <a:pt x="191" y="120"/>
                  </a:cubicBezTo>
                  <a:cubicBezTo>
                    <a:pt x="215" y="120"/>
                    <a:pt x="232" y="114"/>
                    <a:pt x="236" y="102"/>
                  </a:cubicBezTo>
                  <a:cubicBezTo>
                    <a:pt x="244" y="79"/>
                    <a:pt x="201" y="41"/>
                    <a:pt x="138" y="17"/>
                  </a:cubicBezTo>
                  <a:cubicBezTo>
                    <a:pt x="107" y="6"/>
                    <a:pt x="7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6" name="Google Shape;806;p37"/>
            <p:cNvSpPr>
              <a:spLocks/>
            </p:cNvSpPr>
            <p:nvPr/>
          </p:nvSpPr>
          <p:spPr bwMode="auto">
            <a:xfrm>
              <a:off x="1769350" y="5163025"/>
              <a:ext cx="262800" cy="312075"/>
            </a:xfrm>
            <a:custGeom>
              <a:avLst/>
              <a:gdLst>
                <a:gd name="T0" fmla="*/ 3764 w 10512"/>
                <a:gd name="T1" fmla="*/ 1 h 12483"/>
                <a:gd name="T2" fmla="*/ 0 w 10512"/>
                <a:gd name="T3" fmla="*/ 4480 h 12483"/>
                <a:gd name="T4" fmla="*/ 338 w 10512"/>
                <a:gd name="T5" fmla="*/ 4800 h 12483"/>
                <a:gd name="T6" fmla="*/ 9469 w 10512"/>
                <a:gd name="T7" fmla="*/ 12430 h 12483"/>
                <a:gd name="T8" fmla="*/ 9672 w 10512"/>
                <a:gd name="T9" fmla="*/ 12483 h 12483"/>
                <a:gd name="T10" fmla="*/ 6979 w 10512"/>
                <a:gd name="T11" fmla="*/ 7882 h 12483"/>
                <a:gd name="T12" fmla="*/ 9519 w 10512"/>
                <a:gd name="T13" fmla="*/ 4794 h 12483"/>
                <a:gd name="T14" fmla="*/ 3764 w 10512"/>
                <a:gd name="T15" fmla="*/ 1 h 12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12"/>
                <a:gd name="T25" fmla="*/ 0 h 12483"/>
                <a:gd name="T26" fmla="*/ 10512 w 10512"/>
                <a:gd name="T27" fmla="*/ 12483 h 12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12" h="12483" extrusionOk="0">
                  <a:moveTo>
                    <a:pt x="3764" y="1"/>
                  </a:moveTo>
                  <a:lnTo>
                    <a:pt x="0" y="4480"/>
                  </a:lnTo>
                  <a:lnTo>
                    <a:pt x="338" y="4800"/>
                  </a:lnTo>
                  <a:cubicBezTo>
                    <a:pt x="1853" y="6211"/>
                    <a:pt x="8139" y="11868"/>
                    <a:pt x="9469" y="12430"/>
                  </a:cubicBezTo>
                  <a:cubicBezTo>
                    <a:pt x="9554" y="12466"/>
                    <a:pt x="9621" y="12483"/>
                    <a:pt x="9672" y="12483"/>
                  </a:cubicBezTo>
                  <a:cubicBezTo>
                    <a:pt x="10512" y="12483"/>
                    <a:pt x="6979" y="7882"/>
                    <a:pt x="6979" y="7882"/>
                  </a:cubicBezTo>
                  <a:lnTo>
                    <a:pt x="9519" y="4794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7" name="Google Shape;807;p37"/>
            <p:cNvSpPr>
              <a:spLocks/>
            </p:cNvSpPr>
            <p:nvPr/>
          </p:nvSpPr>
          <p:spPr bwMode="auto">
            <a:xfrm>
              <a:off x="1771200" y="5232875"/>
              <a:ext cx="61850" cy="84475"/>
            </a:xfrm>
            <a:custGeom>
              <a:avLst/>
              <a:gdLst>
                <a:gd name="T0" fmla="*/ 1342 w 2474"/>
                <a:gd name="T1" fmla="*/ 1 h 3379"/>
                <a:gd name="T2" fmla="*/ 0 w 2474"/>
                <a:gd name="T3" fmla="*/ 1609 h 3379"/>
                <a:gd name="T4" fmla="*/ 2051 w 2474"/>
                <a:gd name="T5" fmla="*/ 3379 h 3379"/>
                <a:gd name="T6" fmla="*/ 2338 w 2474"/>
                <a:gd name="T7" fmla="*/ 1539 h 3379"/>
                <a:gd name="T8" fmla="*/ 1342 w 2474"/>
                <a:gd name="T9" fmla="*/ 1 h 3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4"/>
                <a:gd name="T16" fmla="*/ 0 h 3379"/>
                <a:gd name="T17" fmla="*/ 2474 w 2474"/>
                <a:gd name="T18" fmla="*/ 3379 h 33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4" h="3379" extrusionOk="0">
                  <a:moveTo>
                    <a:pt x="1342" y="1"/>
                  </a:moveTo>
                  <a:lnTo>
                    <a:pt x="0" y="1609"/>
                  </a:lnTo>
                  <a:lnTo>
                    <a:pt x="2051" y="3379"/>
                  </a:lnTo>
                  <a:cubicBezTo>
                    <a:pt x="2371" y="2821"/>
                    <a:pt x="2473" y="2167"/>
                    <a:pt x="2338" y="1539"/>
                  </a:cubicBezTo>
                  <a:cubicBezTo>
                    <a:pt x="2202" y="919"/>
                    <a:pt x="1860" y="366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8" name="Google Shape;808;p37"/>
            <p:cNvSpPr>
              <a:spLocks/>
            </p:cNvSpPr>
            <p:nvPr/>
          </p:nvSpPr>
          <p:spPr bwMode="auto">
            <a:xfrm>
              <a:off x="1769350" y="5271975"/>
              <a:ext cx="253800" cy="204150"/>
            </a:xfrm>
            <a:custGeom>
              <a:avLst/>
              <a:gdLst>
                <a:gd name="T0" fmla="*/ 116 w 10152"/>
                <a:gd name="T1" fmla="*/ 1 h 8166"/>
                <a:gd name="T2" fmla="*/ 0 w 10152"/>
                <a:gd name="T3" fmla="*/ 121 h 8166"/>
                <a:gd name="T4" fmla="*/ 9689 w 10152"/>
                <a:gd name="T5" fmla="*/ 8165 h 8166"/>
                <a:gd name="T6" fmla="*/ 9703 w 10152"/>
                <a:gd name="T7" fmla="*/ 8164 h 8166"/>
                <a:gd name="T8" fmla="*/ 8850 w 10152"/>
                <a:gd name="T9" fmla="*/ 6138 h 8166"/>
                <a:gd name="T10" fmla="*/ 8620 w 10152"/>
                <a:gd name="T11" fmla="*/ 6069 h 8166"/>
                <a:gd name="T12" fmla="*/ 7724 w 10152"/>
                <a:gd name="T13" fmla="*/ 6455 h 8166"/>
                <a:gd name="T14" fmla="*/ 116 w 10152"/>
                <a:gd name="T15" fmla="*/ 1 h 8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52"/>
                <a:gd name="T25" fmla="*/ 0 h 8166"/>
                <a:gd name="T26" fmla="*/ 10152 w 10152"/>
                <a:gd name="T27" fmla="*/ 8166 h 8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52" h="8166" extrusionOk="0">
                  <a:moveTo>
                    <a:pt x="116" y="1"/>
                  </a:moveTo>
                  <a:lnTo>
                    <a:pt x="0" y="121"/>
                  </a:lnTo>
                  <a:cubicBezTo>
                    <a:pt x="2660" y="2766"/>
                    <a:pt x="9130" y="8165"/>
                    <a:pt x="9689" y="8165"/>
                  </a:cubicBezTo>
                  <a:cubicBezTo>
                    <a:pt x="9694" y="8165"/>
                    <a:pt x="9699" y="8165"/>
                    <a:pt x="9703" y="8164"/>
                  </a:cubicBezTo>
                  <a:cubicBezTo>
                    <a:pt x="10152" y="8060"/>
                    <a:pt x="8850" y="6138"/>
                    <a:pt x="8850" y="6138"/>
                  </a:cubicBezTo>
                  <a:cubicBezTo>
                    <a:pt x="8785" y="6089"/>
                    <a:pt x="8706" y="6069"/>
                    <a:pt x="8620" y="6069"/>
                  </a:cubicBezTo>
                  <a:cubicBezTo>
                    <a:pt x="8241" y="6069"/>
                    <a:pt x="7724" y="6455"/>
                    <a:pt x="7724" y="6455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19" name="Google Shape;809;p37"/>
            <p:cNvSpPr>
              <a:spLocks/>
            </p:cNvSpPr>
            <p:nvPr/>
          </p:nvSpPr>
          <p:spPr bwMode="auto">
            <a:xfrm>
              <a:off x="1770025" y="5270000"/>
              <a:ext cx="244000" cy="203725"/>
            </a:xfrm>
            <a:custGeom>
              <a:avLst/>
              <a:gdLst>
                <a:gd name="T0" fmla="*/ 2 w 9760"/>
                <a:gd name="T1" fmla="*/ 1 h 8149"/>
                <a:gd name="T2" fmla="*/ 2 w 9760"/>
                <a:gd name="T3" fmla="*/ 1 h 8149"/>
                <a:gd name="T4" fmla="*/ 91 w 9760"/>
                <a:gd name="T5" fmla="*/ 94 h 8149"/>
                <a:gd name="T6" fmla="*/ 361 w 9760"/>
                <a:gd name="T7" fmla="*/ 348 h 8149"/>
                <a:gd name="T8" fmla="*/ 1370 w 9760"/>
                <a:gd name="T9" fmla="*/ 1265 h 8149"/>
                <a:gd name="T10" fmla="*/ 4771 w 9760"/>
                <a:gd name="T11" fmla="*/ 4204 h 8149"/>
                <a:gd name="T12" fmla="*/ 8270 w 9760"/>
                <a:gd name="T13" fmla="*/ 7028 h 8149"/>
                <a:gd name="T14" fmla="*/ 9351 w 9760"/>
                <a:gd name="T15" fmla="*/ 7856 h 8149"/>
                <a:gd name="T16" fmla="*/ 9650 w 9760"/>
                <a:gd name="T17" fmla="*/ 8077 h 8149"/>
                <a:gd name="T18" fmla="*/ 9758 w 9760"/>
                <a:gd name="T19" fmla="*/ 8149 h 8149"/>
                <a:gd name="T20" fmla="*/ 9758 w 9760"/>
                <a:gd name="T21" fmla="*/ 8148 h 8149"/>
                <a:gd name="T22" fmla="*/ 9662 w 9760"/>
                <a:gd name="T23" fmla="*/ 8063 h 8149"/>
                <a:gd name="T24" fmla="*/ 9374 w 9760"/>
                <a:gd name="T25" fmla="*/ 7829 h 8149"/>
                <a:gd name="T26" fmla="*/ 8311 w 9760"/>
                <a:gd name="T27" fmla="*/ 6979 h 8149"/>
                <a:gd name="T28" fmla="*/ 4830 w 9760"/>
                <a:gd name="T29" fmla="*/ 4136 h 8149"/>
                <a:gd name="T30" fmla="*/ 1413 w 9760"/>
                <a:gd name="T31" fmla="*/ 1217 h 8149"/>
                <a:gd name="T32" fmla="*/ 386 w 9760"/>
                <a:gd name="T33" fmla="*/ 322 h 8149"/>
                <a:gd name="T34" fmla="*/ 104 w 9760"/>
                <a:gd name="T35" fmla="*/ 81 h 8149"/>
                <a:gd name="T36" fmla="*/ 2 w 9760"/>
                <a:gd name="T37" fmla="*/ 1 h 8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60"/>
                <a:gd name="T58" fmla="*/ 0 h 8149"/>
                <a:gd name="T59" fmla="*/ 9760 w 9760"/>
                <a:gd name="T60" fmla="*/ 8149 h 8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60" h="8149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32" y="35"/>
                    <a:pt x="91" y="94"/>
                  </a:cubicBezTo>
                  <a:lnTo>
                    <a:pt x="361" y="348"/>
                  </a:lnTo>
                  <a:lnTo>
                    <a:pt x="1370" y="1265"/>
                  </a:lnTo>
                  <a:cubicBezTo>
                    <a:pt x="2225" y="2032"/>
                    <a:pt x="3424" y="3078"/>
                    <a:pt x="4771" y="4204"/>
                  </a:cubicBezTo>
                  <a:cubicBezTo>
                    <a:pt x="6119" y="5329"/>
                    <a:pt x="7362" y="6322"/>
                    <a:pt x="8270" y="7028"/>
                  </a:cubicBezTo>
                  <a:lnTo>
                    <a:pt x="9351" y="7856"/>
                  </a:lnTo>
                  <a:lnTo>
                    <a:pt x="9650" y="8077"/>
                  </a:lnTo>
                  <a:cubicBezTo>
                    <a:pt x="9716" y="8124"/>
                    <a:pt x="9753" y="8149"/>
                    <a:pt x="9758" y="8149"/>
                  </a:cubicBezTo>
                  <a:cubicBezTo>
                    <a:pt x="9758" y="8149"/>
                    <a:pt x="9758" y="8149"/>
                    <a:pt x="9758" y="8148"/>
                  </a:cubicBezTo>
                  <a:cubicBezTo>
                    <a:pt x="9760" y="8146"/>
                    <a:pt x="9726" y="8116"/>
                    <a:pt x="9662" y="8063"/>
                  </a:cubicBezTo>
                  <a:cubicBezTo>
                    <a:pt x="9576" y="7992"/>
                    <a:pt x="9480" y="7915"/>
                    <a:pt x="9374" y="7829"/>
                  </a:cubicBezTo>
                  <a:lnTo>
                    <a:pt x="8311" y="6979"/>
                  </a:lnTo>
                  <a:cubicBezTo>
                    <a:pt x="7412" y="6260"/>
                    <a:pt x="6176" y="5260"/>
                    <a:pt x="4830" y="4136"/>
                  </a:cubicBezTo>
                  <a:cubicBezTo>
                    <a:pt x="3482" y="3010"/>
                    <a:pt x="2279" y="1973"/>
                    <a:pt x="1413" y="1217"/>
                  </a:cubicBezTo>
                  <a:lnTo>
                    <a:pt x="386" y="322"/>
                  </a:lnTo>
                  <a:lnTo>
                    <a:pt x="104" y="81"/>
                  </a:lnTo>
                  <a:cubicBezTo>
                    <a:pt x="41" y="28"/>
                    <a:pt x="7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0" name="Google Shape;810;p37"/>
            <p:cNvSpPr>
              <a:spLocks/>
            </p:cNvSpPr>
            <p:nvPr/>
          </p:nvSpPr>
          <p:spPr bwMode="auto">
            <a:xfrm>
              <a:off x="1960000" y="5423225"/>
              <a:ext cx="33250" cy="12375"/>
            </a:xfrm>
            <a:custGeom>
              <a:avLst/>
              <a:gdLst>
                <a:gd name="T0" fmla="*/ 1023 w 1330"/>
                <a:gd name="T1" fmla="*/ 0 h 495"/>
                <a:gd name="T2" fmla="*/ 604 w 1330"/>
                <a:gd name="T3" fmla="*/ 70 h 495"/>
                <a:gd name="T4" fmla="*/ 22 w 1330"/>
                <a:gd name="T5" fmla="*/ 493 h 495"/>
                <a:gd name="T6" fmla="*/ 25 w 1330"/>
                <a:gd name="T7" fmla="*/ 494 h 495"/>
                <a:gd name="T8" fmla="*/ 633 w 1330"/>
                <a:gd name="T9" fmla="*/ 156 h 495"/>
                <a:gd name="T10" fmla="*/ 1324 w 1330"/>
                <a:gd name="T11" fmla="*/ 54 h 495"/>
                <a:gd name="T12" fmla="*/ 1023 w 1330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0"/>
                <a:gd name="T22" fmla="*/ 0 h 495"/>
                <a:gd name="T23" fmla="*/ 1330 w 1330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0" h="495" extrusionOk="0">
                  <a:moveTo>
                    <a:pt x="1023" y="0"/>
                  </a:moveTo>
                  <a:cubicBezTo>
                    <a:pt x="904" y="0"/>
                    <a:pt x="758" y="17"/>
                    <a:pt x="604" y="70"/>
                  </a:cubicBezTo>
                  <a:cubicBezTo>
                    <a:pt x="210" y="202"/>
                    <a:pt x="0" y="483"/>
                    <a:pt x="22" y="493"/>
                  </a:cubicBezTo>
                  <a:cubicBezTo>
                    <a:pt x="22" y="494"/>
                    <a:pt x="24" y="494"/>
                    <a:pt x="25" y="494"/>
                  </a:cubicBezTo>
                  <a:cubicBezTo>
                    <a:pt x="59" y="494"/>
                    <a:pt x="280" y="272"/>
                    <a:pt x="633" y="156"/>
                  </a:cubicBezTo>
                  <a:cubicBezTo>
                    <a:pt x="999" y="30"/>
                    <a:pt x="1320" y="82"/>
                    <a:pt x="1324" y="54"/>
                  </a:cubicBezTo>
                  <a:cubicBezTo>
                    <a:pt x="1330" y="41"/>
                    <a:pt x="1208" y="0"/>
                    <a:pt x="1023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1" name="Google Shape;811;p37"/>
            <p:cNvSpPr>
              <a:spLocks/>
            </p:cNvSpPr>
            <p:nvPr/>
          </p:nvSpPr>
          <p:spPr bwMode="auto">
            <a:xfrm>
              <a:off x="1935850" y="5372775"/>
              <a:ext cx="18000" cy="6075"/>
            </a:xfrm>
            <a:custGeom>
              <a:avLst/>
              <a:gdLst>
                <a:gd name="T0" fmla="*/ 683 w 720"/>
                <a:gd name="T1" fmla="*/ 1 h 243"/>
                <a:gd name="T2" fmla="*/ 345 w 720"/>
                <a:gd name="T3" fmla="*/ 78 h 243"/>
                <a:gd name="T4" fmla="*/ 8 w 720"/>
                <a:gd name="T5" fmla="*/ 235 h 243"/>
                <a:gd name="T6" fmla="*/ 36 w 720"/>
                <a:gd name="T7" fmla="*/ 243 h 243"/>
                <a:gd name="T8" fmla="*/ 374 w 720"/>
                <a:gd name="T9" fmla="*/ 165 h 243"/>
                <a:gd name="T10" fmla="*/ 711 w 720"/>
                <a:gd name="T11" fmla="*/ 9 h 243"/>
                <a:gd name="T12" fmla="*/ 683 w 720"/>
                <a:gd name="T13" fmla="*/ 1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243"/>
                <a:gd name="T23" fmla="*/ 720 w 720"/>
                <a:gd name="T24" fmla="*/ 243 h 2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243" extrusionOk="0">
                  <a:moveTo>
                    <a:pt x="683" y="1"/>
                  </a:moveTo>
                  <a:cubicBezTo>
                    <a:pt x="627" y="1"/>
                    <a:pt x="496" y="30"/>
                    <a:pt x="345" y="78"/>
                  </a:cubicBezTo>
                  <a:cubicBezTo>
                    <a:pt x="152" y="140"/>
                    <a:pt x="0" y="211"/>
                    <a:pt x="8" y="235"/>
                  </a:cubicBezTo>
                  <a:cubicBezTo>
                    <a:pt x="10" y="240"/>
                    <a:pt x="20" y="243"/>
                    <a:pt x="36" y="243"/>
                  </a:cubicBezTo>
                  <a:cubicBezTo>
                    <a:pt x="92" y="243"/>
                    <a:pt x="224" y="213"/>
                    <a:pt x="374" y="165"/>
                  </a:cubicBezTo>
                  <a:cubicBezTo>
                    <a:pt x="567" y="102"/>
                    <a:pt x="719" y="33"/>
                    <a:pt x="711" y="9"/>
                  </a:cubicBezTo>
                  <a:cubicBezTo>
                    <a:pt x="709" y="4"/>
                    <a:pt x="699" y="1"/>
                    <a:pt x="683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2" name="Google Shape;812;p37"/>
            <p:cNvSpPr>
              <a:spLocks/>
            </p:cNvSpPr>
            <p:nvPr/>
          </p:nvSpPr>
          <p:spPr bwMode="auto">
            <a:xfrm>
              <a:off x="1929525" y="5361275"/>
              <a:ext cx="15750" cy="2375"/>
            </a:xfrm>
            <a:custGeom>
              <a:avLst/>
              <a:gdLst>
                <a:gd name="T0" fmla="*/ 386 w 630"/>
                <a:gd name="T1" fmla="*/ 1 h 95"/>
                <a:gd name="T2" fmla="*/ 313 w 630"/>
                <a:gd name="T3" fmla="*/ 2 h 95"/>
                <a:gd name="T4" fmla="*/ 0 w 630"/>
                <a:gd name="T5" fmla="*/ 60 h 95"/>
                <a:gd name="T6" fmla="*/ 233 w 630"/>
                <a:gd name="T7" fmla="*/ 95 h 95"/>
                <a:gd name="T8" fmla="*/ 317 w 630"/>
                <a:gd name="T9" fmla="*/ 93 h 95"/>
                <a:gd name="T10" fmla="*/ 628 w 630"/>
                <a:gd name="T11" fmla="*/ 37 h 95"/>
                <a:gd name="T12" fmla="*/ 386 w 630"/>
                <a:gd name="T13" fmla="*/ 1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0"/>
                <a:gd name="T22" fmla="*/ 0 h 95"/>
                <a:gd name="T23" fmla="*/ 630 w 630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0" h="95" extrusionOk="0">
                  <a:moveTo>
                    <a:pt x="386" y="1"/>
                  </a:moveTo>
                  <a:cubicBezTo>
                    <a:pt x="363" y="1"/>
                    <a:pt x="338" y="1"/>
                    <a:pt x="313" y="2"/>
                  </a:cubicBezTo>
                  <a:cubicBezTo>
                    <a:pt x="140" y="8"/>
                    <a:pt x="0" y="36"/>
                    <a:pt x="0" y="60"/>
                  </a:cubicBezTo>
                  <a:cubicBezTo>
                    <a:pt x="1" y="80"/>
                    <a:pt x="100" y="95"/>
                    <a:pt x="233" y="95"/>
                  </a:cubicBezTo>
                  <a:cubicBezTo>
                    <a:pt x="260" y="95"/>
                    <a:pt x="288" y="94"/>
                    <a:pt x="317" y="93"/>
                  </a:cubicBezTo>
                  <a:cubicBezTo>
                    <a:pt x="490" y="87"/>
                    <a:pt x="629" y="62"/>
                    <a:pt x="628" y="37"/>
                  </a:cubicBezTo>
                  <a:cubicBezTo>
                    <a:pt x="627" y="15"/>
                    <a:pt x="524" y="1"/>
                    <a:pt x="386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3" name="Google Shape;813;p37"/>
            <p:cNvSpPr>
              <a:spLocks/>
            </p:cNvSpPr>
            <p:nvPr/>
          </p:nvSpPr>
          <p:spPr bwMode="auto">
            <a:xfrm>
              <a:off x="1933075" y="5342975"/>
              <a:ext cx="15725" cy="12850"/>
            </a:xfrm>
            <a:custGeom>
              <a:avLst/>
              <a:gdLst>
                <a:gd name="T0" fmla="*/ 24 w 629"/>
                <a:gd name="T1" fmla="*/ 0 h 514"/>
                <a:gd name="T2" fmla="*/ 17 w 629"/>
                <a:gd name="T3" fmla="*/ 3 h 514"/>
                <a:gd name="T4" fmla="*/ 286 w 629"/>
                <a:gd name="T5" fmla="*/ 291 h 514"/>
                <a:gd name="T6" fmla="*/ 606 w 629"/>
                <a:gd name="T7" fmla="*/ 513 h 514"/>
                <a:gd name="T8" fmla="*/ 613 w 629"/>
                <a:gd name="T9" fmla="*/ 511 h 514"/>
                <a:gd name="T10" fmla="*/ 344 w 629"/>
                <a:gd name="T11" fmla="*/ 222 h 514"/>
                <a:gd name="T12" fmla="*/ 24 w 629"/>
                <a:gd name="T13" fmla="*/ 0 h 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9"/>
                <a:gd name="T22" fmla="*/ 0 h 514"/>
                <a:gd name="T23" fmla="*/ 629 w 629"/>
                <a:gd name="T24" fmla="*/ 514 h 5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9" h="514" extrusionOk="0">
                  <a:moveTo>
                    <a:pt x="24" y="0"/>
                  </a:moveTo>
                  <a:cubicBezTo>
                    <a:pt x="21" y="0"/>
                    <a:pt x="18" y="1"/>
                    <a:pt x="17" y="3"/>
                  </a:cubicBezTo>
                  <a:cubicBezTo>
                    <a:pt x="0" y="22"/>
                    <a:pt x="121" y="152"/>
                    <a:pt x="286" y="291"/>
                  </a:cubicBezTo>
                  <a:cubicBezTo>
                    <a:pt x="436" y="420"/>
                    <a:pt x="571" y="513"/>
                    <a:pt x="606" y="513"/>
                  </a:cubicBezTo>
                  <a:cubicBezTo>
                    <a:pt x="609" y="513"/>
                    <a:pt x="611" y="513"/>
                    <a:pt x="613" y="511"/>
                  </a:cubicBezTo>
                  <a:cubicBezTo>
                    <a:pt x="628" y="492"/>
                    <a:pt x="508" y="363"/>
                    <a:pt x="344" y="222"/>
                  </a:cubicBezTo>
                  <a:cubicBezTo>
                    <a:pt x="193" y="94"/>
                    <a:pt x="57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4" name="Google Shape;814;p37"/>
            <p:cNvSpPr>
              <a:spLocks/>
            </p:cNvSpPr>
            <p:nvPr/>
          </p:nvSpPr>
          <p:spPr bwMode="auto">
            <a:xfrm>
              <a:off x="1938425" y="5331325"/>
              <a:ext cx="16775" cy="15625"/>
            </a:xfrm>
            <a:custGeom>
              <a:avLst/>
              <a:gdLst>
                <a:gd name="T0" fmla="*/ 25 w 671"/>
                <a:gd name="T1" fmla="*/ 1 h 625"/>
                <a:gd name="T2" fmla="*/ 22 w 671"/>
                <a:gd name="T3" fmla="*/ 2 h 625"/>
                <a:gd name="T4" fmla="*/ 275 w 671"/>
                <a:gd name="T5" fmla="*/ 379 h 625"/>
                <a:gd name="T6" fmla="*/ 651 w 671"/>
                <a:gd name="T7" fmla="*/ 624 h 625"/>
                <a:gd name="T8" fmla="*/ 659 w 671"/>
                <a:gd name="T9" fmla="*/ 621 h 625"/>
                <a:gd name="T10" fmla="*/ 338 w 671"/>
                <a:gd name="T11" fmla="*/ 313 h 625"/>
                <a:gd name="T12" fmla="*/ 25 w 671"/>
                <a:gd name="T13" fmla="*/ 1 h 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1"/>
                <a:gd name="T22" fmla="*/ 0 h 625"/>
                <a:gd name="T23" fmla="*/ 671 w 671"/>
                <a:gd name="T24" fmla="*/ 625 h 6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1" h="625" extrusionOk="0">
                  <a:moveTo>
                    <a:pt x="25" y="1"/>
                  </a:moveTo>
                  <a:cubicBezTo>
                    <a:pt x="24" y="1"/>
                    <a:pt x="23" y="1"/>
                    <a:pt x="22" y="2"/>
                  </a:cubicBezTo>
                  <a:cubicBezTo>
                    <a:pt x="0" y="14"/>
                    <a:pt x="92" y="201"/>
                    <a:pt x="275" y="379"/>
                  </a:cubicBezTo>
                  <a:cubicBezTo>
                    <a:pt x="440" y="539"/>
                    <a:pt x="612" y="624"/>
                    <a:pt x="651" y="624"/>
                  </a:cubicBezTo>
                  <a:cubicBezTo>
                    <a:pt x="655" y="624"/>
                    <a:pt x="658" y="623"/>
                    <a:pt x="659" y="621"/>
                  </a:cubicBezTo>
                  <a:cubicBezTo>
                    <a:pt x="671" y="600"/>
                    <a:pt x="511" y="483"/>
                    <a:pt x="338" y="313"/>
                  </a:cubicBezTo>
                  <a:cubicBezTo>
                    <a:pt x="172" y="151"/>
                    <a:pt x="54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5" name="Google Shape;815;p37"/>
            <p:cNvSpPr>
              <a:spLocks/>
            </p:cNvSpPr>
            <p:nvPr/>
          </p:nvSpPr>
          <p:spPr bwMode="auto">
            <a:xfrm>
              <a:off x="1950600" y="5367300"/>
              <a:ext cx="36100" cy="19000"/>
            </a:xfrm>
            <a:custGeom>
              <a:avLst/>
              <a:gdLst>
                <a:gd name="T0" fmla="*/ 578 w 1444"/>
                <a:gd name="T1" fmla="*/ 74 h 760"/>
                <a:gd name="T2" fmla="*/ 922 w 1444"/>
                <a:gd name="T3" fmla="*/ 144 h 760"/>
                <a:gd name="T4" fmla="*/ 1337 w 1444"/>
                <a:gd name="T5" fmla="*/ 542 h 760"/>
                <a:gd name="T6" fmla="*/ 1216 w 1444"/>
                <a:gd name="T7" fmla="*/ 671 h 760"/>
                <a:gd name="T8" fmla="*/ 1182 w 1444"/>
                <a:gd name="T9" fmla="*/ 668 h 760"/>
                <a:gd name="T10" fmla="*/ 900 w 1444"/>
                <a:gd name="T11" fmla="*/ 584 h 760"/>
                <a:gd name="T12" fmla="*/ 436 w 1444"/>
                <a:gd name="T13" fmla="*/ 365 h 760"/>
                <a:gd name="T14" fmla="*/ 144 w 1444"/>
                <a:gd name="T15" fmla="*/ 182 h 760"/>
                <a:gd name="T16" fmla="*/ 144 w 1444"/>
                <a:gd name="T17" fmla="*/ 182 h 760"/>
                <a:gd name="T18" fmla="*/ 435 w 1444"/>
                <a:gd name="T19" fmla="*/ 86 h 760"/>
                <a:gd name="T20" fmla="*/ 578 w 1444"/>
                <a:gd name="T21" fmla="*/ 74 h 760"/>
                <a:gd name="T22" fmla="*/ 608 w 1444"/>
                <a:gd name="T23" fmla="*/ 1 h 760"/>
                <a:gd name="T24" fmla="*/ 423 w 1444"/>
                <a:gd name="T25" fmla="*/ 23 h 760"/>
                <a:gd name="T26" fmla="*/ 111 w 1444"/>
                <a:gd name="T27" fmla="*/ 160 h 760"/>
                <a:gd name="T28" fmla="*/ 111 w 1444"/>
                <a:gd name="T29" fmla="*/ 160 h 760"/>
                <a:gd name="T30" fmla="*/ 33 w 1444"/>
                <a:gd name="T31" fmla="*/ 114 h 760"/>
                <a:gd name="T32" fmla="*/ 31 w 1444"/>
                <a:gd name="T33" fmla="*/ 115 h 760"/>
                <a:gd name="T34" fmla="*/ 86 w 1444"/>
                <a:gd name="T35" fmla="*/ 178 h 760"/>
                <a:gd name="T36" fmla="*/ 86 w 1444"/>
                <a:gd name="T37" fmla="*/ 178 h 760"/>
                <a:gd name="T38" fmla="*/ 4 w 1444"/>
                <a:gd name="T39" fmla="*/ 261 h 760"/>
                <a:gd name="T40" fmla="*/ 6 w 1444"/>
                <a:gd name="T41" fmla="*/ 262 h 760"/>
                <a:gd name="T42" fmla="*/ 111 w 1444"/>
                <a:gd name="T43" fmla="*/ 200 h 760"/>
                <a:gd name="T44" fmla="*/ 111 w 1444"/>
                <a:gd name="T45" fmla="*/ 200 h 760"/>
                <a:gd name="T46" fmla="*/ 404 w 1444"/>
                <a:gd name="T47" fmla="*/ 420 h 760"/>
                <a:gd name="T48" fmla="*/ 869 w 1444"/>
                <a:gd name="T49" fmla="*/ 661 h 760"/>
                <a:gd name="T50" fmla="*/ 1172 w 1444"/>
                <a:gd name="T51" fmla="*/ 757 h 760"/>
                <a:gd name="T52" fmla="*/ 1220 w 1444"/>
                <a:gd name="T53" fmla="*/ 760 h 760"/>
                <a:gd name="T54" fmla="*/ 1360 w 1444"/>
                <a:gd name="T55" fmla="*/ 719 h 760"/>
                <a:gd name="T56" fmla="*/ 1427 w 1444"/>
                <a:gd name="T57" fmla="*/ 524 h 760"/>
                <a:gd name="T58" fmla="*/ 608 w 1444"/>
                <a:gd name="T59" fmla="*/ 1 h 7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4"/>
                <a:gd name="T91" fmla="*/ 0 h 760"/>
                <a:gd name="T92" fmla="*/ 1444 w 1444"/>
                <a:gd name="T93" fmla="*/ 760 h 7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4" h="760" extrusionOk="0">
                  <a:moveTo>
                    <a:pt x="578" y="74"/>
                  </a:moveTo>
                  <a:cubicBezTo>
                    <a:pt x="696" y="74"/>
                    <a:pt x="813" y="98"/>
                    <a:pt x="922" y="144"/>
                  </a:cubicBezTo>
                  <a:cubicBezTo>
                    <a:pt x="1084" y="215"/>
                    <a:pt x="1279" y="359"/>
                    <a:pt x="1337" y="542"/>
                  </a:cubicBezTo>
                  <a:cubicBezTo>
                    <a:pt x="1357" y="623"/>
                    <a:pt x="1298" y="671"/>
                    <a:pt x="1216" y="671"/>
                  </a:cubicBezTo>
                  <a:cubicBezTo>
                    <a:pt x="1205" y="671"/>
                    <a:pt x="1194" y="670"/>
                    <a:pt x="1182" y="668"/>
                  </a:cubicBezTo>
                  <a:cubicBezTo>
                    <a:pt x="1088" y="658"/>
                    <a:pt x="990" y="616"/>
                    <a:pt x="900" y="584"/>
                  </a:cubicBezTo>
                  <a:cubicBezTo>
                    <a:pt x="740" y="523"/>
                    <a:pt x="585" y="450"/>
                    <a:pt x="436" y="365"/>
                  </a:cubicBezTo>
                  <a:cubicBezTo>
                    <a:pt x="311" y="293"/>
                    <a:pt x="213" y="228"/>
                    <a:pt x="144" y="182"/>
                  </a:cubicBezTo>
                  <a:cubicBezTo>
                    <a:pt x="214" y="147"/>
                    <a:pt x="310" y="108"/>
                    <a:pt x="435" y="86"/>
                  </a:cubicBezTo>
                  <a:cubicBezTo>
                    <a:pt x="482" y="78"/>
                    <a:pt x="530" y="74"/>
                    <a:pt x="578" y="74"/>
                  </a:cubicBezTo>
                  <a:close/>
                  <a:moveTo>
                    <a:pt x="608" y="1"/>
                  </a:moveTo>
                  <a:cubicBezTo>
                    <a:pt x="540" y="1"/>
                    <a:pt x="477" y="9"/>
                    <a:pt x="423" y="23"/>
                  </a:cubicBezTo>
                  <a:cubicBezTo>
                    <a:pt x="310" y="48"/>
                    <a:pt x="204" y="93"/>
                    <a:pt x="111" y="160"/>
                  </a:cubicBezTo>
                  <a:cubicBezTo>
                    <a:pt x="68" y="131"/>
                    <a:pt x="42" y="114"/>
                    <a:pt x="33" y="114"/>
                  </a:cubicBezTo>
                  <a:cubicBezTo>
                    <a:pt x="32" y="114"/>
                    <a:pt x="32" y="114"/>
                    <a:pt x="31" y="115"/>
                  </a:cubicBezTo>
                  <a:cubicBezTo>
                    <a:pt x="29" y="117"/>
                    <a:pt x="47" y="141"/>
                    <a:pt x="86" y="178"/>
                  </a:cubicBezTo>
                  <a:cubicBezTo>
                    <a:pt x="26" y="224"/>
                    <a:pt x="0" y="257"/>
                    <a:pt x="4" y="261"/>
                  </a:cubicBezTo>
                  <a:cubicBezTo>
                    <a:pt x="4" y="262"/>
                    <a:pt x="5" y="262"/>
                    <a:pt x="6" y="262"/>
                  </a:cubicBezTo>
                  <a:cubicBezTo>
                    <a:pt x="15" y="262"/>
                    <a:pt x="49" y="235"/>
                    <a:pt x="111" y="200"/>
                  </a:cubicBezTo>
                  <a:cubicBezTo>
                    <a:pt x="173" y="256"/>
                    <a:pt x="271" y="335"/>
                    <a:pt x="404" y="420"/>
                  </a:cubicBezTo>
                  <a:cubicBezTo>
                    <a:pt x="550" y="514"/>
                    <a:pt x="707" y="596"/>
                    <a:pt x="869" y="661"/>
                  </a:cubicBezTo>
                  <a:cubicBezTo>
                    <a:pt x="962" y="696"/>
                    <a:pt x="1054" y="740"/>
                    <a:pt x="1172" y="757"/>
                  </a:cubicBezTo>
                  <a:cubicBezTo>
                    <a:pt x="1187" y="758"/>
                    <a:pt x="1203" y="760"/>
                    <a:pt x="1220" y="760"/>
                  </a:cubicBezTo>
                  <a:cubicBezTo>
                    <a:pt x="1265" y="760"/>
                    <a:pt x="1314" y="751"/>
                    <a:pt x="1360" y="719"/>
                  </a:cubicBezTo>
                  <a:cubicBezTo>
                    <a:pt x="1421" y="674"/>
                    <a:pt x="1443" y="588"/>
                    <a:pt x="1427" y="524"/>
                  </a:cubicBezTo>
                  <a:cubicBezTo>
                    <a:pt x="1264" y="138"/>
                    <a:pt x="893" y="1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6" name="Google Shape;816;p37"/>
            <p:cNvSpPr>
              <a:spLocks/>
            </p:cNvSpPr>
            <p:nvPr/>
          </p:nvSpPr>
          <p:spPr bwMode="auto">
            <a:xfrm>
              <a:off x="1950275" y="5346475"/>
              <a:ext cx="13000" cy="26175"/>
            </a:xfrm>
            <a:custGeom>
              <a:avLst/>
              <a:gdLst>
                <a:gd name="T0" fmla="*/ 270 w 520"/>
                <a:gd name="T1" fmla="*/ 1 h 1047"/>
                <a:gd name="T2" fmla="*/ 99 w 520"/>
                <a:gd name="T3" fmla="*/ 100 h 1047"/>
                <a:gd name="T4" fmla="*/ 24 w 520"/>
                <a:gd name="T5" fmla="*/ 317 h 1047"/>
                <a:gd name="T6" fmla="*/ 12 w 520"/>
                <a:gd name="T7" fmla="*/ 687 h 1047"/>
                <a:gd name="T8" fmla="*/ 99 w 520"/>
                <a:gd name="T9" fmla="*/ 1013 h 1047"/>
                <a:gd name="T10" fmla="*/ 99 w 520"/>
                <a:gd name="T11" fmla="*/ 1013 h 1047"/>
                <a:gd name="T12" fmla="*/ 76 w 520"/>
                <a:gd name="T13" fmla="*/ 684 h 1047"/>
                <a:gd name="T14" fmla="*/ 106 w 520"/>
                <a:gd name="T15" fmla="*/ 333 h 1047"/>
                <a:gd name="T16" fmla="*/ 265 w 520"/>
                <a:gd name="T17" fmla="*/ 90 h 1047"/>
                <a:gd name="T18" fmla="*/ 309 w 520"/>
                <a:gd name="T19" fmla="*/ 102 h 1047"/>
                <a:gd name="T20" fmla="*/ 423 w 520"/>
                <a:gd name="T21" fmla="*/ 463 h 1047"/>
                <a:gd name="T22" fmla="*/ 326 w 520"/>
                <a:gd name="T23" fmla="*/ 790 h 1047"/>
                <a:gd name="T24" fmla="*/ 125 w 520"/>
                <a:gd name="T25" fmla="*/ 1045 h 1047"/>
                <a:gd name="T26" fmla="*/ 127 w 520"/>
                <a:gd name="T27" fmla="*/ 1046 h 1047"/>
                <a:gd name="T28" fmla="*/ 381 w 520"/>
                <a:gd name="T29" fmla="*/ 823 h 1047"/>
                <a:gd name="T30" fmla="*/ 506 w 520"/>
                <a:gd name="T31" fmla="*/ 470 h 1047"/>
                <a:gd name="T32" fmla="*/ 355 w 520"/>
                <a:gd name="T33" fmla="*/ 25 h 1047"/>
                <a:gd name="T34" fmla="*/ 270 w 520"/>
                <a:gd name="T35" fmla="*/ 1 h 10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0"/>
                <a:gd name="T55" fmla="*/ 0 h 1047"/>
                <a:gd name="T56" fmla="*/ 520 w 520"/>
                <a:gd name="T57" fmla="*/ 1047 h 10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0" h="1047" extrusionOk="0">
                  <a:moveTo>
                    <a:pt x="270" y="1"/>
                  </a:moveTo>
                  <a:cubicBezTo>
                    <a:pt x="197" y="1"/>
                    <a:pt x="126" y="47"/>
                    <a:pt x="99" y="100"/>
                  </a:cubicBezTo>
                  <a:cubicBezTo>
                    <a:pt x="51" y="171"/>
                    <a:pt x="35" y="251"/>
                    <a:pt x="24" y="317"/>
                  </a:cubicBezTo>
                  <a:cubicBezTo>
                    <a:pt x="5" y="440"/>
                    <a:pt x="0" y="563"/>
                    <a:pt x="12" y="687"/>
                  </a:cubicBezTo>
                  <a:cubicBezTo>
                    <a:pt x="33" y="894"/>
                    <a:pt x="88" y="1013"/>
                    <a:pt x="99" y="1013"/>
                  </a:cubicBezTo>
                  <a:cubicBezTo>
                    <a:pt x="99" y="1013"/>
                    <a:pt x="99" y="1013"/>
                    <a:pt x="99" y="1013"/>
                  </a:cubicBezTo>
                  <a:cubicBezTo>
                    <a:pt x="113" y="1010"/>
                    <a:pt x="80" y="886"/>
                    <a:pt x="76" y="684"/>
                  </a:cubicBezTo>
                  <a:cubicBezTo>
                    <a:pt x="74" y="566"/>
                    <a:pt x="84" y="447"/>
                    <a:pt x="106" y="333"/>
                  </a:cubicBezTo>
                  <a:cubicBezTo>
                    <a:pt x="119" y="229"/>
                    <a:pt x="181" y="90"/>
                    <a:pt x="265" y="90"/>
                  </a:cubicBezTo>
                  <a:cubicBezTo>
                    <a:pt x="279" y="90"/>
                    <a:pt x="294" y="94"/>
                    <a:pt x="309" y="102"/>
                  </a:cubicBezTo>
                  <a:cubicBezTo>
                    <a:pt x="409" y="172"/>
                    <a:pt x="427" y="341"/>
                    <a:pt x="423" y="463"/>
                  </a:cubicBezTo>
                  <a:cubicBezTo>
                    <a:pt x="414" y="578"/>
                    <a:pt x="382" y="690"/>
                    <a:pt x="326" y="790"/>
                  </a:cubicBezTo>
                  <a:cubicBezTo>
                    <a:pt x="229" y="965"/>
                    <a:pt x="115" y="1032"/>
                    <a:pt x="125" y="1045"/>
                  </a:cubicBezTo>
                  <a:cubicBezTo>
                    <a:pt x="125" y="1046"/>
                    <a:pt x="126" y="1046"/>
                    <a:pt x="127" y="1046"/>
                  </a:cubicBezTo>
                  <a:cubicBezTo>
                    <a:pt x="145" y="1046"/>
                    <a:pt x="268" y="992"/>
                    <a:pt x="381" y="823"/>
                  </a:cubicBezTo>
                  <a:cubicBezTo>
                    <a:pt x="451" y="717"/>
                    <a:pt x="493" y="595"/>
                    <a:pt x="506" y="470"/>
                  </a:cubicBezTo>
                  <a:cubicBezTo>
                    <a:pt x="509" y="333"/>
                    <a:pt x="519" y="150"/>
                    <a:pt x="355" y="25"/>
                  </a:cubicBezTo>
                  <a:cubicBezTo>
                    <a:pt x="328" y="8"/>
                    <a:pt x="299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7" name="Google Shape;817;p37"/>
            <p:cNvSpPr>
              <a:spLocks/>
            </p:cNvSpPr>
            <p:nvPr/>
          </p:nvSpPr>
          <p:spPr bwMode="auto">
            <a:xfrm>
              <a:off x="1805575" y="5233075"/>
              <a:ext cx="30725" cy="83275"/>
            </a:xfrm>
            <a:custGeom>
              <a:avLst/>
              <a:gdLst>
                <a:gd name="T0" fmla="*/ 12 w 1229"/>
                <a:gd name="T1" fmla="*/ 1 h 3331"/>
                <a:gd name="T2" fmla="*/ 10 w 1229"/>
                <a:gd name="T3" fmla="*/ 1 h 3331"/>
                <a:gd name="T4" fmla="*/ 423 w 1229"/>
                <a:gd name="T5" fmla="*/ 371 h 3331"/>
                <a:gd name="T6" fmla="*/ 1031 w 1229"/>
                <a:gd name="T7" fmla="*/ 1527 h 3331"/>
                <a:gd name="T8" fmla="*/ 928 w 1229"/>
                <a:gd name="T9" fmla="*/ 2829 h 3331"/>
                <a:gd name="T10" fmla="*/ 695 w 1229"/>
                <a:gd name="T11" fmla="*/ 3330 h 3331"/>
                <a:gd name="T12" fmla="*/ 695 w 1229"/>
                <a:gd name="T13" fmla="*/ 3330 h 3331"/>
                <a:gd name="T14" fmla="*/ 792 w 1229"/>
                <a:gd name="T15" fmla="*/ 3214 h 3331"/>
                <a:gd name="T16" fmla="*/ 987 w 1229"/>
                <a:gd name="T17" fmla="*/ 2852 h 3331"/>
                <a:gd name="T18" fmla="*/ 1120 w 1229"/>
                <a:gd name="T19" fmla="*/ 1508 h 3331"/>
                <a:gd name="T20" fmla="*/ 468 w 1229"/>
                <a:gd name="T21" fmla="*/ 326 h 3331"/>
                <a:gd name="T22" fmla="*/ 145 w 1229"/>
                <a:gd name="T23" fmla="*/ 70 h 3331"/>
                <a:gd name="T24" fmla="*/ 12 w 1229"/>
                <a:gd name="T25" fmla="*/ 1 h 3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9"/>
                <a:gd name="T40" fmla="*/ 0 h 3331"/>
                <a:gd name="T41" fmla="*/ 1229 w 1229"/>
                <a:gd name="T42" fmla="*/ 3331 h 33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9" h="3331" extrusionOk="0">
                  <a:moveTo>
                    <a:pt x="12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0" y="16"/>
                    <a:pt x="188" y="123"/>
                    <a:pt x="423" y="371"/>
                  </a:cubicBezTo>
                  <a:cubicBezTo>
                    <a:pt x="655" y="615"/>
                    <a:pt x="926" y="1018"/>
                    <a:pt x="1031" y="1527"/>
                  </a:cubicBezTo>
                  <a:cubicBezTo>
                    <a:pt x="1135" y="2034"/>
                    <a:pt x="1046" y="2513"/>
                    <a:pt x="928" y="2829"/>
                  </a:cubicBezTo>
                  <a:cubicBezTo>
                    <a:pt x="809" y="3148"/>
                    <a:pt x="680" y="3321"/>
                    <a:pt x="695" y="3330"/>
                  </a:cubicBezTo>
                  <a:cubicBezTo>
                    <a:pt x="695" y="3330"/>
                    <a:pt x="695" y="3330"/>
                    <a:pt x="695" y="3330"/>
                  </a:cubicBezTo>
                  <a:cubicBezTo>
                    <a:pt x="701" y="3330"/>
                    <a:pt x="738" y="3290"/>
                    <a:pt x="792" y="3214"/>
                  </a:cubicBezTo>
                  <a:cubicBezTo>
                    <a:pt x="869" y="3101"/>
                    <a:pt x="935" y="2979"/>
                    <a:pt x="987" y="2852"/>
                  </a:cubicBezTo>
                  <a:cubicBezTo>
                    <a:pt x="1125" y="2534"/>
                    <a:pt x="1228" y="2038"/>
                    <a:pt x="1120" y="1508"/>
                  </a:cubicBezTo>
                  <a:cubicBezTo>
                    <a:pt x="1011" y="978"/>
                    <a:pt x="720" y="563"/>
                    <a:pt x="468" y="326"/>
                  </a:cubicBezTo>
                  <a:cubicBezTo>
                    <a:pt x="370" y="229"/>
                    <a:pt x="262" y="143"/>
                    <a:pt x="145" y="70"/>
                  </a:cubicBezTo>
                  <a:cubicBezTo>
                    <a:pt x="69" y="24"/>
                    <a:pt x="22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8" name="Google Shape;818;p37"/>
            <p:cNvSpPr>
              <a:spLocks/>
            </p:cNvSpPr>
            <p:nvPr/>
          </p:nvSpPr>
          <p:spPr bwMode="auto">
            <a:xfrm>
              <a:off x="1820125" y="5185675"/>
              <a:ext cx="51000" cy="58525"/>
            </a:xfrm>
            <a:custGeom>
              <a:avLst/>
              <a:gdLst>
                <a:gd name="T0" fmla="*/ 2019 w 2040"/>
                <a:gd name="T1" fmla="*/ 0 h 2341"/>
                <a:gd name="T2" fmla="*/ 985 w 2040"/>
                <a:gd name="T3" fmla="*/ 1140 h 2341"/>
                <a:gd name="T4" fmla="*/ 20 w 2040"/>
                <a:gd name="T5" fmla="*/ 2340 h 2341"/>
                <a:gd name="T6" fmla="*/ 21 w 2040"/>
                <a:gd name="T7" fmla="*/ 2340 h 2341"/>
                <a:gd name="T8" fmla="*/ 1055 w 2040"/>
                <a:gd name="T9" fmla="*/ 1200 h 2341"/>
                <a:gd name="T10" fmla="*/ 2020 w 2040"/>
                <a:gd name="T11" fmla="*/ 1 h 2341"/>
                <a:gd name="T12" fmla="*/ 2019 w 2040"/>
                <a:gd name="T13" fmla="*/ 0 h 2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0"/>
                <a:gd name="T22" fmla="*/ 0 h 2341"/>
                <a:gd name="T23" fmla="*/ 2040 w 2040"/>
                <a:gd name="T24" fmla="*/ 2341 h 2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0" h="2341" extrusionOk="0">
                  <a:moveTo>
                    <a:pt x="2019" y="0"/>
                  </a:moveTo>
                  <a:cubicBezTo>
                    <a:pt x="1987" y="0"/>
                    <a:pt x="1530" y="504"/>
                    <a:pt x="985" y="1140"/>
                  </a:cubicBezTo>
                  <a:cubicBezTo>
                    <a:pt x="433" y="1786"/>
                    <a:pt x="1" y="2323"/>
                    <a:pt x="20" y="2340"/>
                  </a:cubicBezTo>
                  <a:cubicBezTo>
                    <a:pt x="20" y="2340"/>
                    <a:pt x="20" y="2340"/>
                    <a:pt x="21" y="2340"/>
                  </a:cubicBezTo>
                  <a:cubicBezTo>
                    <a:pt x="52" y="2340"/>
                    <a:pt x="511" y="1836"/>
                    <a:pt x="1055" y="1200"/>
                  </a:cubicBezTo>
                  <a:cubicBezTo>
                    <a:pt x="1607" y="554"/>
                    <a:pt x="2039" y="17"/>
                    <a:pt x="2020" y="1"/>
                  </a:cubicBezTo>
                  <a:cubicBezTo>
                    <a:pt x="2020" y="0"/>
                    <a:pt x="2020" y="0"/>
                    <a:pt x="201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29" name="Google Shape;819;p37"/>
            <p:cNvSpPr>
              <a:spLocks/>
            </p:cNvSpPr>
            <p:nvPr/>
          </p:nvSpPr>
          <p:spPr bwMode="auto">
            <a:xfrm>
              <a:off x="1851825" y="5318400"/>
              <a:ext cx="42450" cy="35475"/>
            </a:xfrm>
            <a:custGeom>
              <a:avLst/>
              <a:gdLst>
                <a:gd name="T0" fmla="*/ 19 w 1698"/>
                <a:gd name="T1" fmla="*/ 0 h 1419"/>
                <a:gd name="T2" fmla="*/ 17 w 1698"/>
                <a:gd name="T3" fmla="*/ 1 h 1419"/>
                <a:gd name="T4" fmla="*/ 788 w 1698"/>
                <a:gd name="T5" fmla="*/ 784 h 1419"/>
                <a:gd name="T6" fmla="*/ 1683 w 1698"/>
                <a:gd name="T7" fmla="*/ 1419 h 1419"/>
                <a:gd name="T8" fmla="*/ 1686 w 1698"/>
                <a:gd name="T9" fmla="*/ 1418 h 1419"/>
                <a:gd name="T10" fmla="*/ 847 w 1698"/>
                <a:gd name="T11" fmla="*/ 715 h 1419"/>
                <a:gd name="T12" fmla="*/ 19 w 1698"/>
                <a:gd name="T13" fmla="*/ 0 h 14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8"/>
                <a:gd name="T22" fmla="*/ 0 h 1419"/>
                <a:gd name="T23" fmla="*/ 1698 w 1698"/>
                <a:gd name="T24" fmla="*/ 1419 h 14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8" h="1419" extrusionOk="0"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0" y="16"/>
                    <a:pt x="324" y="390"/>
                    <a:pt x="788" y="784"/>
                  </a:cubicBezTo>
                  <a:cubicBezTo>
                    <a:pt x="1234" y="1163"/>
                    <a:pt x="1642" y="1419"/>
                    <a:pt x="1683" y="1419"/>
                  </a:cubicBezTo>
                  <a:cubicBezTo>
                    <a:pt x="1684" y="1419"/>
                    <a:pt x="1685" y="1418"/>
                    <a:pt x="1686" y="1418"/>
                  </a:cubicBezTo>
                  <a:cubicBezTo>
                    <a:pt x="1698" y="1399"/>
                    <a:pt x="1305" y="1106"/>
                    <a:pt x="847" y="715"/>
                  </a:cubicBezTo>
                  <a:cubicBezTo>
                    <a:pt x="399" y="334"/>
                    <a:pt x="55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0" name="Google Shape;820;p37"/>
            <p:cNvSpPr>
              <a:spLocks/>
            </p:cNvSpPr>
            <p:nvPr/>
          </p:nvSpPr>
          <p:spPr bwMode="auto">
            <a:xfrm>
              <a:off x="1820450" y="5294825"/>
              <a:ext cx="5050" cy="11350"/>
            </a:xfrm>
            <a:custGeom>
              <a:avLst/>
              <a:gdLst>
                <a:gd name="T0" fmla="*/ 147 w 202"/>
                <a:gd name="T1" fmla="*/ 1 h 454"/>
                <a:gd name="T2" fmla="*/ 146 w 202"/>
                <a:gd name="T3" fmla="*/ 1 h 454"/>
                <a:gd name="T4" fmla="*/ 77 w 202"/>
                <a:gd name="T5" fmla="*/ 225 h 454"/>
                <a:gd name="T6" fmla="*/ 22 w 202"/>
                <a:gd name="T7" fmla="*/ 452 h 454"/>
                <a:gd name="T8" fmla="*/ 28 w 202"/>
                <a:gd name="T9" fmla="*/ 454 h 454"/>
                <a:gd name="T10" fmla="*/ 164 w 202"/>
                <a:gd name="T11" fmla="*/ 249 h 454"/>
                <a:gd name="T12" fmla="*/ 147 w 202"/>
                <a:gd name="T13" fmla="*/ 1 h 4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454"/>
                <a:gd name="T23" fmla="*/ 202 w 202"/>
                <a:gd name="T24" fmla="*/ 454 h 4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454" extrusionOk="0">
                  <a:moveTo>
                    <a:pt x="147" y="1"/>
                  </a:moveTo>
                  <a:cubicBezTo>
                    <a:pt x="147" y="1"/>
                    <a:pt x="147" y="1"/>
                    <a:pt x="146" y="1"/>
                  </a:cubicBezTo>
                  <a:cubicBezTo>
                    <a:pt x="120" y="3"/>
                    <a:pt x="111" y="106"/>
                    <a:pt x="77" y="225"/>
                  </a:cubicBezTo>
                  <a:cubicBezTo>
                    <a:pt x="44" y="345"/>
                    <a:pt x="1" y="438"/>
                    <a:pt x="22" y="452"/>
                  </a:cubicBezTo>
                  <a:cubicBezTo>
                    <a:pt x="24" y="453"/>
                    <a:pt x="26" y="454"/>
                    <a:pt x="28" y="454"/>
                  </a:cubicBezTo>
                  <a:cubicBezTo>
                    <a:pt x="54" y="454"/>
                    <a:pt x="130" y="375"/>
                    <a:pt x="164" y="249"/>
                  </a:cubicBezTo>
                  <a:cubicBezTo>
                    <a:pt x="202" y="114"/>
                    <a:pt x="171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1" name="Google Shape;821;p37"/>
            <p:cNvSpPr>
              <a:spLocks/>
            </p:cNvSpPr>
            <p:nvPr/>
          </p:nvSpPr>
          <p:spPr bwMode="auto">
            <a:xfrm>
              <a:off x="1823550" y="5272775"/>
              <a:ext cx="2750" cy="9975"/>
            </a:xfrm>
            <a:custGeom>
              <a:avLst/>
              <a:gdLst>
                <a:gd name="T0" fmla="*/ 39 w 110"/>
                <a:gd name="T1" fmla="*/ 1 h 399"/>
                <a:gd name="T2" fmla="*/ 38 w 110"/>
                <a:gd name="T3" fmla="*/ 1 h 399"/>
                <a:gd name="T4" fmla="*/ 9 w 110"/>
                <a:gd name="T5" fmla="*/ 204 h 399"/>
                <a:gd name="T6" fmla="*/ 70 w 110"/>
                <a:gd name="T7" fmla="*/ 398 h 399"/>
                <a:gd name="T8" fmla="*/ 71 w 110"/>
                <a:gd name="T9" fmla="*/ 398 h 399"/>
                <a:gd name="T10" fmla="*/ 100 w 110"/>
                <a:gd name="T11" fmla="*/ 195 h 399"/>
                <a:gd name="T12" fmla="*/ 39 w 110"/>
                <a:gd name="T13" fmla="*/ 1 h 3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399"/>
                <a:gd name="T23" fmla="*/ 110 w 110"/>
                <a:gd name="T24" fmla="*/ 399 h 3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399" extrusionOk="0">
                  <a:moveTo>
                    <a:pt x="39" y="1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13" y="2"/>
                    <a:pt x="1" y="93"/>
                    <a:pt x="9" y="204"/>
                  </a:cubicBezTo>
                  <a:cubicBezTo>
                    <a:pt x="19" y="312"/>
                    <a:pt x="46" y="398"/>
                    <a:pt x="70" y="398"/>
                  </a:cubicBezTo>
                  <a:cubicBezTo>
                    <a:pt x="71" y="398"/>
                    <a:pt x="71" y="398"/>
                    <a:pt x="71" y="398"/>
                  </a:cubicBezTo>
                  <a:cubicBezTo>
                    <a:pt x="96" y="396"/>
                    <a:pt x="110" y="305"/>
                    <a:pt x="100" y="195"/>
                  </a:cubicBezTo>
                  <a:cubicBezTo>
                    <a:pt x="92" y="87"/>
                    <a:pt x="6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2" name="Google Shape;822;p37"/>
            <p:cNvSpPr>
              <a:spLocks/>
            </p:cNvSpPr>
            <p:nvPr/>
          </p:nvSpPr>
          <p:spPr bwMode="auto">
            <a:xfrm>
              <a:off x="1814000" y="5253875"/>
              <a:ext cx="7300" cy="9750"/>
            </a:xfrm>
            <a:custGeom>
              <a:avLst/>
              <a:gdLst>
                <a:gd name="T0" fmla="*/ 28 w 292"/>
                <a:gd name="T1" fmla="*/ 1 h 390"/>
                <a:gd name="T2" fmla="*/ 14 w 292"/>
                <a:gd name="T3" fmla="*/ 7 h 390"/>
                <a:gd name="T4" fmla="*/ 138 w 292"/>
                <a:gd name="T5" fmla="*/ 193 h 390"/>
                <a:gd name="T6" fmla="*/ 247 w 292"/>
                <a:gd name="T7" fmla="*/ 389 h 390"/>
                <a:gd name="T8" fmla="*/ 248 w 292"/>
                <a:gd name="T9" fmla="*/ 389 h 390"/>
                <a:gd name="T10" fmla="*/ 216 w 292"/>
                <a:gd name="T11" fmla="*/ 146 h 390"/>
                <a:gd name="T12" fmla="*/ 28 w 292"/>
                <a:gd name="T13" fmla="*/ 1 h 3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2"/>
                <a:gd name="T22" fmla="*/ 0 h 390"/>
                <a:gd name="T23" fmla="*/ 292 w 292"/>
                <a:gd name="T24" fmla="*/ 390 h 3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2" h="390" extrusionOk="0">
                  <a:moveTo>
                    <a:pt x="28" y="1"/>
                  </a:moveTo>
                  <a:cubicBezTo>
                    <a:pt x="21" y="1"/>
                    <a:pt x="16" y="3"/>
                    <a:pt x="14" y="7"/>
                  </a:cubicBezTo>
                  <a:cubicBezTo>
                    <a:pt x="1" y="31"/>
                    <a:pt x="79" y="93"/>
                    <a:pt x="138" y="193"/>
                  </a:cubicBezTo>
                  <a:cubicBezTo>
                    <a:pt x="200" y="292"/>
                    <a:pt x="222" y="389"/>
                    <a:pt x="247" y="389"/>
                  </a:cubicBezTo>
                  <a:cubicBezTo>
                    <a:pt x="247" y="389"/>
                    <a:pt x="247" y="389"/>
                    <a:pt x="248" y="389"/>
                  </a:cubicBezTo>
                  <a:cubicBezTo>
                    <a:pt x="272" y="389"/>
                    <a:pt x="291" y="269"/>
                    <a:pt x="216" y="146"/>
                  </a:cubicBezTo>
                  <a:cubicBezTo>
                    <a:pt x="153" y="45"/>
                    <a:pt x="63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3" name="Google Shape;823;p37"/>
            <p:cNvSpPr>
              <a:spLocks/>
            </p:cNvSpPr>
            <p:nvPr/>
          </p:nvSpPr>
          <p:spPr bwMode="auto">
            <a:xfrm>
              <a:off x="1805325" y="5242100"/>
              <a:ext cx="4050" cy="5425"/>
            </a:xfrm>
            <a:custGeom>
              <a:avLst/>
              <a:gdLst>
                <a:gd name="T0" fmla="*/ 32 w 162"/>
                <a:gd name="T1" fmla="*/ 1 h 217"/>
                <a:gd name="T2" fmla="*/ 23 w 162"/>
                <a:gd name="T3" fmla="*/ 3 h 217"/>
                <a:gd name="T4" fmla="*/ 41 w 162"/>
                <a:gd name="T5" fmla="*/ 131 h 217"/>
                <a:gd name="T6" fmla="*/ 131 w 162"/>
                <a:gd name="T7" fmla="*/ 217 h 217"/>
                <a:gd name="T8" fmla="*/ 140 w 162"/>
                <a:gd name="T9" fmla="*/ 214 h 217"/>
                <a:gd name="T10" fmla="*/ 121 w 162"/>
                <a:gd name="T11" fmla="*/ 87 h 217"/>
                <a:gd name="T12" fmla="*/ 32 w 162"/>
                <a:gd name="T13" fmla="*/ 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17"/>
                <a:gd name="T23" fmla="*/ 162 w 162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17" extrusionOk="0">
                  <a:moveTo>
                    <a:pt x="32" y="1"/>
                  </a:moveTo>
                  <a:cubicBezTo>
                    <a:pt x="29" y="1"/>
                    <a:pt x="26" y="2"/>
                    <a:pt x="23" y="3"/>
                  </a:cubicBezTo>
                  <a:cubicBezTo>
                    <a:pt x="1" y="16"/>
                    <a:pt x="9" y="72"/>
                    <a:pt x="41" y="131"/>
                  </a:cubicBezTo>
                  <a:cubicBezTo>
                    <a:pt x="69" y="182"/>
                    <a:pt x="107" y="217"/>
                    <a:pt x="131" y="217"/>
                  </a:cubicBezTo>
                  <a:cubicBezTo>
                    <a:pt x="134" y="217"/>
                    <a:pt x="137" y="216"/>
                    <a:pt x="140" y="214"/>
                  </a:cubicBezTo>
                  <a:cubicBezTo>
                    <a:pt x="162" y="202"/>
                    <a:pt x="153" y="145"/>
                    <a:pt x="121" y="87"/>
                  </a:cubicBezTo>
                  <a:cubicBezTo>
                    <a:pt x="93" y="36"/>
                    <a:pt x="5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1783946" y="3256247"/>
              <a:ext cx="1039274" cy="2103309"/>
            </a:xfrm>
            <a:custGeom>
              <a:avLst/>
              <a:gdLst/>
              <a:ahLst/>
              <a:cxnLst/>
              <a:rect l="l" t="t" r="r" b="b"/>
              <a:pathLst>
                <a:path w="41508" h="84161" extrusionOk="0">
                  <a:moveTo>
                    <a:pt x="37559" y="1"/>
                  </a:moveTo>
                  <a:lnTo>
                    <a:pt x="21937" y="467"/>
                  </a:lnTo>
                  <a:cubicBezTo>
                    <a:pt x="21937" y="467"/>
                    <a:pt x="19443" y="11018"/>
                    <a:pt x="20147" y="13105"/>
                  </a:cubicBezTo>
                  <a:cubicBezTo>
                    <a:pt x="20853" y="15193"/>
                    <a:pt x="25422" y="16400"/>
                    <a:pt x="25422" y="16400"/>
                  </a:cubicBezTo>
                  <a:lnTo>
                    <a:pt x="25268" y="45293"/>
                  </a:lnTo>
                  <a:lnTo>
                    <a:pt x="0" y="76525"/>
                  </a:lnTo>
                  <a:lnTo>
                    <a:pt x="9331" y="84161"/>
                  </a:lnTo>
                  <a:cubicBezTo>
                    <a:pt x="9331" y="84161"/>
                    <a:pt x="36685" y="52869"/>
                    <a:pt x="39096" y="47203"/>
                  </a:cubicBezTo>
                  <a:cubicBezTo>
                    <a:pt x="41507" y="41537"/>
                    <a:pt x="37559" y="1"/>
                    <a:pt x="3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2123611" y="3159951"/>
              <a:ext cx="562729" cy="2197070"/>
            </a:xfrm>
            <a:custGeom>
              <a:avLst/>
              <a:gdLst/>
              <a:ahLst/>
              <a:cxnLst/>
              <a:rect l="l" t="t" r="r" b="b"/>
              <a:pathLst>
                <a:path w="22587" h="87821" extrusionOk="0">
                  <a:moveTo>
                    <a:pt x="21351" y="0"/>
                  </a:moveTo>
                  <a:lnTo>
                    <a:pt x="579" y="2071"/>
                  </a:lnTo>
                  <a:lnTo>
                    <a:pt x="265" y="7846"/>
                  </a:lnTo>
                  <a:cubicBezTo>
                    <a:pt x="1" y="12818"/>
                    <a:pt x="1919" y="15047"/>
                    <a:pt x="3282" y="16348"/>
                  </a:cubicBezTo>
                  <a:lnTo>
                    <a:pt x="9732" y="87821"/>
                  </a:lnTo>
                  <a:lnTo>
                    <a:pt x="22587" y="87755"/>
                  </a:lnTo>
                  <a:lnTo>
                    <a:pt x="21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6" name="Google Shape;826;p37"/>
            <p:cNvSpPr>
              <a:spLocks/>
            </p:cNvSpPr>
            <p:nvPr/>
          </p:nvSpPr>
          <p:spPr bwMode="auto">
            <a:xfrm>
              <a:off x="2317175" y="3604775"/>
              <a:ext cx="124300" cy="906350"/>
            </a:xfrm>
            <a:custGeom>
              <a:avLst/>
              <a:gdLst>
                <a:gd name="T0" fmla="*/ 2431 w 4972"/>
                <a:gd name="T1" fmla="*/ 0 h 36254"/>
                <a:gd name="T2" fmla="*/ 2426 w 4972"/>
                <a:gd name="T3" fmla="*/ 387 h 36254"/>
                <a:gd name="T4" fmla="*/ 2463 w 4972"/>
                <a:gd name="T5" fmla="*/ 1493 h 36254"/>
                <a:gd name="T6" fmla="*/ 2692 w 4972"/>
                <a:gd name="T7" fmla="*/ 5552 h 36254"/>
                <a:gd name="T8" fmla="*/ 3760 w 4972"/>
                <a:gd name="T9" fmla="*/ 18928 h 36254"/>
                <a:gd name="T10" fmla="*/ 4741 w 4972"/>
                <a:gd name="T11" fmla="*/ 29617 h 36254"/>
                <a:gd name="T12" fmla="*/ 4741 w 4972"/>
                <a:gd name="T13" fmla="*/ 29617 h 36254"/>
                <a:gd name="T14" fmla="*/ 1279 w 4972"/>
                <a:gd name="T15" fmla="*/ 34412 h 36254"/>
                <a:gd name="T16" fmla="*/ 324 w 4972"/>
                <a:gd name="T17" fmla="*/ 35763 h 36254"/>
                <a:gd name="T18" fmla="*/ 80 w 4972"/>
                <a:gd name="T19" fmla="*/ 36123 h 36254"/>
                <a:gd name="T20" fmla="*/ 6 w 4972"/>
                <a:gd name="T21" fmla="*/ 36253 h 36254"/>
                <a:gd name="T22" fmla="*/ 6 w 4972"/>
                <a:gd name="T23" fmla="*/ 36254 h 36254"/>
                <a:gd name="T24" fmla="*/ 107 w 4972"/>
                <a:gd name="T25" fmla="*/ 36144 h 36254"/>
                <a:gd name="T26" fmla="*/ 378 w 4972"/>
                <a:gd name="T27" fmla="*/ 35803 h 36254"/>
                <a:gd name="T28" fmla="*/ 1382 w 4972"/>
                <a:gd name="T29" fmla="*/ 34487 h 36254"/>
                <a:gd name="T30" fmla="*/ 4946 w 4972"/>
                <a:gd name="T31" fmla="*/ 29716 h 36254"/>
                <a:gd name="T32" fmla="*/ 4971 w 4972"/>
                <a:gd name="T33" fmla="*/ 29684 h 36254"/>
                <a:gd name="T34" fmla="*/ 4968 w 4972"/>
                <a:gd name="T35" fmla="*/ 29649 h 36254"/>
                <a:gd name="T36" fmla="*/ 4031 w 4972"/>
                <a:gd name="T37" fmla="*/ 18904 h 36254"/>
                <a:gd name="T38" fmla="*/ 2885 w 4972"/>
                <a:gd name="T39" fmla="*/ 5539 h 36254"/>
                <a:gd name="T40" fmla="*/ 2570 w 4972"/>
                <a:gd name="T41" fmla="*/ 1485 h 36254"/>
                <a:gd name="T42" fmla="*/ 2480 w 4972"/>
                <a:gd name="T43" fmla="*/ 384 h 36254"/>
                <a:gd name="T44" fmla="*/ 2431 w 4972"/>
                <a:gd name="T45" fmla="*/ 0 h 36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72"/>
                <a:gd name="T70" fmla="*/ 0 h 36254"/>
                <a:gd name="T71" fmla="*/ 4972 w 4972"/>
                <a:gd name="T72" fmla="*/ 36254 h 36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72" h="36254" extrusionOk="0">
                  <a:moveTo>
                    <a:pt x="2431" y="0"/>
                  </a:moveTo>
                  <a:cubicBezTo>
                    <a:pt x="2422" y="2"/>
                    <a:pt x="2420" y="134"/>
                    <a:pt x="2426" y="387"/>
                  </a:cubicBezTo>
                  <a:cubicBezTo>
                    <a:pt x="2436" y="667"/>
                    <a:pt x="2449" y="1033"/>
                    <a:pt x="2463" y="1493"/>
                  </a:cubicBezTo>
                  <a:cubicBezTo>
                    <a:pt x="2505" y="2451"/>
                    <a:pt x="2579" y="3839"/>
                    <a:pt x="2692" y="5552"/>
                  </a:cubicBezTo>
                  <a:cubicBezTo>
                    <a:pt x="2916" y="8979"/>
                    <a:pt x="3293" y="13708"/>
                    <a:pt x="3760" y="18928"/>
                  </a:cubicBezTo>
                  <a:cubicBezTo>
                    <a:pt x="4123" y="22895"/>
                    <a:pt x="4463" y="26577"/>
                    <a:pt x="4741" y="29617"/>
                  </a:cubicBezTo>
                  <a:lnTo>
                    <a:pt x="1279" y="34412"/>
                  </a:lnTo>
                  <a:cubicBezTo>
                    <a:pt x="879" y="34977"/>
                    <a:pt x="561" y="35429"/>
                    <a:pt x="324" y="35763"/>
                  </a:cubicBezTo>
                  <a:cubicBezTo>
                    <a:pt x="226" y="35907"/>
                    <a:pt x="146" y="36025"/>
                    <a:pt x="80" y="36123"/>
                  </a:cubicBezTo>
                  <a:cubicBezTo>
                    <a:pt x="26" y="36206"/>
                    <a:pt x="1" y="36250"/>
                    <a:pt x="6" y="36253"/>
                  </a:cubicBezTo>
                  <a:cubicBezTo>
                    <a:pt x="6" y="36254"/>
                    <a:pt x="6" y="36254"/>
                    <a:pt x="6" y="36254"/>
                  </a:cubicBezTo>
                  <a:cubicBezTo>
                    <a:pt x="13" y="36254"/>
                    <a:pt x="48" y="36216"/>
                    <a:pt x="107" y="36144"/>
                  </a:cubicBezTo>
                  <a:lnTo>
                    <a:pt x="378" y="35803"/>
                  </a:lnTo>
                  <a:cubicBezTo>
                    <a:pt x="626" y="35478"/>
                    <a:pt x="962" y="35037"/>
                    <a:pt x="1382" y="34487"/>
                  </a:cubicBezTo>
                  <a:lnTo>
                    <a:pt x="4946" y="29716"/>
                  </a:lnTo>
                  <a:lnTo>
                    <a:pt x="4971" y="29684"/>
                  </a:lnTo>
                  <a:lnTo>
                    <a:pt x="4968" y="29649"/>
                  </a:lnTo>
                  <a:cubicBezTo>
                    <a:pt x="4737" y="26587"/>
                    <a:pt x="4380" y="22900"/>
                    <a:pt x="4031" y="18904"/>
                  </a:cubicBezTo>
                  <a:cubicBezTo>
                    <a:pt x="3564" y="13685"/>
                    <a:pt x="3156" y="8960"/>
                    <a:pt x="2885" y="5539"/>
                  </a:cubicBezTo>
                  <a:cubicBezTo>
                    <a:pt x="2753" y="3850"/>
                    <a:pt x="2646" y="2472"/>
                    <a:pt x="2570" y="1485"/>
                  </a:cubicBezTo>
                  <a:cubicBezTo>
                    <a:pt x="2533" y="1028"/>
                    <a:pt x="2503" y="662"/>
                    <a:pt x="2480" y="384"/>
                  </a:cubicBezTo>
                  <a:cubicBezTo>
                    <a:pt x="2457" y="132"/>
                    <a:pt x="2441" y="0"/>
                    <a:pt x="243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7" name="Google Shape;827;p37"/>
            <p:cNvSpPr>
              <a:spLocks/>
            </p:cNvSpPr>
            <p:nvPr/>
          </p:nvSpPr>
          <p:spPr bwMode="auto">
            <a:xfrm>
              <a:off x="2247375" y="3569200"/>
              <a:ext cx="168900" cy="35975"/>
            </a:xfrm>
            <a:custGeom>
              <a:avLst/>
              <a:gdLst>
                <a:gd name="T0" fmla="*/ 66 w 6756"/>
                <a:gd name="T1" fmla="*/ 1 h 1439"/>
                <a:gd name="T2" fmla="*/ 20 w 6756"/>
                <a:gd name="T3" fmla="*/ 11 h 1439"/>
                <a:gd name="T4" fmla="*/ 3340 w 6756"/>
                <a:gd name="T5" fmla="*/ 917 h 1439"/>
                <a:gd name="T6" fmla="*/ 6650 w 6756"/>
                <a:gd name="T7" fmla="*/ 1439 h 1439"/>
                <a:gd name="T8" fmla="*/ 6744 w 6756"/>
                <a:gd name="T9" fmla="*/ 1423 h 1439"/>
                <a:gd name="T10" fmla="*/ 3396 w 6756"/>
                <a:gd name="T11" fmla="*/ 651 h 1439"/>
                <a:gd name="T12" fmla="*/ 66 w 6756"/>
                <a:gd name="T13" fmla="*/ 1 h 1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6"/>
                <a:gd name="T22" fmla="*/ 0 h 1439"/>
                <a:gd name="T23" fmla="*/ 6756 w 6756"/>
                <a:gd name="T24" fmla="*/ 1439 h 14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6" h="1439" extrusionOk="0">
                  <a:moveTo>
                    <a:pt x="66" y="1"/>
                  </a:moveTo>
                  <a:cubicBezTo>
                    <a:pt x="38" y="1"/>
                    <a:pt x="22" y="4"/>
                    <a:pt x="20" y="11"/>
                  </a:cubicBezTo>
                  <a:cubicBezTo>
                    <a:pt x="1" y="82"/>
                    <a:pt x="1480" y="526"/>
                    <a:pt x="3340" y="917"/>
                  </a:cubicBezTo>
                  <a:cubicBezTo>
                    <a:pt x="4936" y="1253"/>
                    <a:pt x="6290" y="1439"/>
                    <a:pt x="6650" y="1439"/>
                  </a:cubicBezTo>
                  <a:cubicBezTo>
                    <a:pt x="6710" y="1439"/>
                    <a:pt x="6742" y="1434"/>
                    <a:pt x="6744" y="1423"/>
                  </a:cubicBezTo>
                  <a:cubicBezTo>
                    <a:pt x="6756" y="1348"/>
                    <a:pt x="5249" y="1040"/>
                    <a:pt x="3396" y="651"/>
                  </a:cubicBezTo>
                  <a:cubicBezTo>
                    <a:pt x="1721" y="301"/>
                    <a:pt x="332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8" name="Google Shape;828;p37"/>
            <p:cNvSpPr>
              <a:spLocks/>
            </p:cNvSpPr>
            <p:nvPr/>
          </p:nvSpPr>
          <p:spPr bwMode="auto">
            <a:xfrm>
              <a:off x="2459700" y="4323825"/>
              <a:ext cx="176775" cy="30150"/>
            </a:xfrm>
            <a:custGeom>
              <a:avLst/>
              <a:gdLst>
                <a:gd name="T0" fmla="*/ 2980 w 7071"/>
                <a:gd name="T1" fmla="*/ 1 h 1206"/>
                <a:gd name="T2" fmla="*/ 1014 w 7071"/>
                <a:gd name="T3" fmla="*/ 250 h 1206"/>
                <a:gd name="T4" fmla="*/ 13 w 7071"/>
                <a:gd name="T5" fmla="*/ 641 h 1206"/>
                <a:gd name="T6" fmla="*/ 38 w 7071"/>
                <a:gd name="T7" fmla="*/ 650 h 1206"/>
                <a:gd name="T8" fmla="*/ 2856 w 7071"/>
                <a:gd name="T9" fmla="*/ 264 h 1206"/>
                <a:gd name="T10" fmla="*/ 3583 w 7071"/>
                <a:gd name="T11" fmla="*/ 295 h 1206"/>
                <a:gd name="T12" fmla="*/ 7041 w 7071"/>
                <a:gd name="T13" fmla="*/ 1206 h 1206"/>
                <a:gd name="T14" fmla="*/ 7055 w 7071"/>
                <a:gd name="T15" fmla="*/ 1200 h 1206"/>
                <a:gd name="T16" fmla="*/ 6127 w 7071"/>
                <a:gd name="T17" fmla="*/ 655 h 1206"/>
                <a:gd name="T18" fmla="*/ 3604 w 7071"/>
                <a:gd name="T19" fmla="*/ 25 h 1206"/>
                <a:gd name="T20" fmla="*/ 2980 w 7071"/>
                <a:gd name="T21" fmla="*/ 1 h 1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1"/>
                <a:gd name="T34" fmla="*/ 0 h 1206"/>
                <a:gd name="T35" fmla="*/ 7071 w 7071"/>
                <a:gd name="T36" fmla="*/ 1206 h 12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1" h="1206" extrusionOk="0">
                  <a:moveTo>
                    <a:pt x="2980" y="1"/>
                  </a:moveTo>
                  <a:cubicBezTo>
                    <a:pt x="2210" y="1"/>
                    <a:pt x="1522" y="111"/>
                    <a:pt x="1014" y="250"/>
                  </a:cubicBezTo>
                  <a:cubicBezTo>
                    <a:pt x="369" y="423"/>
                    <a:pt x="1" y="612"/>
                    <a:pt x="13" y="641"/>
                  </a:cubicBezTo>
                  <a:cubicBezTo>
                    <a:pt x="14" y="647"/>
                    <a:pt x="23" y="650"/>
                    <a:pt x="38" y="650"/>
                  </a:cubicBezTo>
                  <a:cubicBezTo>
                    <a:pt x="220" y="650"/>
                    <a:pt x="1351" y="264"/>
                    <a:pt x="2856" y="264"/>
                  </a:cubicBezTo>
                  <a:cubicBezTo>
                    <a:pt x="3090" y="264"/>
                    <a:pt x="3333" y="273"/>
                    <a:pt x="3583" y="295"/>
                  </a:cubicBezTo>
                  <a:cubicBezTo>
                    <a:pt x="5485" y="433"/>
                    <a:pt x="6884" y="1206"/>
                    <a:pt x="7041" y="1206"/>
                  </a:cubicBezTo>
                  <a:cubicBezTo>
                    <a:pt x="7049" y="1206"/>
                    <a:pt x="7053" y="1204"/>
                    <a:pt x="7055" y="1200"/>
                  </a:cubicBezTo>
                  <a:cubicBezTo>
                    <a:pt x="7070" y="1174"/>
                    <a:pt x="6736" y="928"/>
                    <a:pt x="6127" y="655"/>
                  </a:cubicBezTo>
                  <a:cubicBezTo>
                    <a:pt x="5520" y="381"/>
                    <a:pt x="4625" y="108"/>
                    <a:pt x="3604" y="25"/>
                  </a:cubicBezTo>
                  <a:cubicBezTo>
                    <a:pt x="3392" y="9"/>
                    <a:pt x="3183" y="1"/>
                    <a:pt x="2980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39" name="Google Shape;829;p37"/>
            <p:cNvSpPr>
              <a:spLocks/>
            </p:cNvSpPr>
            <p:nvPr/>
          </p:nvSpPr>
          <p:spPr bwMode="auto">
            <a:xfrm>
              <a:off x="2338725" y="4455475"/>
              <a:ext cx="412175" cy="537875"/>
            </a:xfrm>
            <a:custGeom>
              <a:avLst/>
              <a:gdLst>
                <a:gd name="T0" fmla="*/ 16426 w 16487"/>
                <a:gd name="T1" fmla="*/ 0 h 21515"/>
                <a:gd name="T2" fmla="*/ 8136 w 16487"/>
                <a:gd name="T3" fmla="*/ 10675 h 21515"/>
                <a:gd name="T4" fmla="*/ 60 w 16487"/>
                <a:gd name="T5" fmla="*/ 21514 h 21515"/>
                <a:gd name="T6" fmla="*/ 61 w 16487"/>
                <a:gd name="T7" fmla="*/ 21515 h 21515"/>
                <a:gd name="T8" fmla="*/ 8351 w 16487"/>
                <a:gd name="T9" fmla="*/ 10839 h 21515"/>
                <a:gd name="T10" fmla="*/ 16427 w 16487"/>
                <a:gd name="T11" fmla="*/ 0 h 21515"/>
                <a:gd name="T12" fmla="*/ 16426 w 16487"/>
                <a:gd name="T13" fmla="*/ 0 h 21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87"/>
                <a:gd name="T22" fmla="*/ 0 h 21515"/>
                <a:gd name="T23" fmla="*/ 16487 w 16487"/>
                <a:gd name="T24" fmla="*/ 21515 h 21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87" h="21515" extrusionOk="0">
                  <a:moveTo>
                    <a:pt x="16426" y="0"/>
                  </a:moveTo>
                  <a:cubicBezTo>
                    <a:pt x="16333" y="0"/>
                    <a:pt x="12635" y="4761"/>
                    <a:pt x="8136" y="10675"/>
                  </a:cubicBezTo>
                  <a:cubicBezTo>
                    <a:pt x="3615" y="16617"/>
                    <a:pt x="1" y="21469"/>
                    <a:pt x="60" y="21514"/>
                  </a:cubicBezTo>
                  <a:cubicBezTo>
                    <a:pt x="61" y="21515"/>
                    <a:pt x="61" y="21515"/>
                    <a:pt x="61" y="21515"/>
                  </a:cubicBezTo>
                  <a:cubicBezTo>
                    <a:pt x="155" y="21515"/>
                    <a:pt x="3855" y="16751"/>
                    <a:pt x="8351" y="10839"/>
                  </a:cubicBezTo>
                  <a:cubicBezTo>
                    <a:pt x="12870" y="4899"/>
                    <a:pt x="16487" y="46"/>
                    <a:pt x="16427" y="0"/>
                  </a:cubicBezTo>
                  <a:cubicBezTo>
                    <a:pt x="16427" y="0"/>
                    <a:pt x="16427" y="0"/>
                    <a:pt x="1642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40" name="Google Shape;830;p37"/>
            <p:cNvSpPr>
              <a:spLocks/>
            </p:cNvSpPr>
            <p:nvPr/>
          </p:nvSpPr>
          <p:spPr bwMode="auto">
            <a:xfrm>
              <a:off x="2543475" y="3306650"/>
              <a:ext cx="163000" cy="63225"/>
            </a:xfrm>
            <a:custGeom>
              <a:avLst/>
              <a:gdLst>
                <a:gd name="T0" fmla="*/ 28 w 6520"/>
                <a:gd name="T1" fmla="*/ 1 h 2529"/>
                <a:gd name="T2" fmla="*/ 25 w 6520"/>
                <a:gd name="T3" fmla="*/ 1 h 2529"/>
                <a:gd name="T4" fmla="*/ 534 w 6520"/>
                <a:gd name="T5" fmla="*/ 1086 h 2529"/>
                <a:gd name="T6" fmla="*/ 3032 w 6520"/>
                <a:gd name="T7" fmla="*/ 2511 h 2529"/>
                <a:gd name="T8" fmla="*/ 3383 w 6520"/>
                <a:gd name="T9" fmla="*/ 2529 h 2529"/>
                <a:gd name="T10" fmla="*/ 5772 w 6520"/>
                <a:gd name="T11" fmla="*/ 1639 h 2529"/>
                <a:gd name="T12" fmla="*/ 6496 w 6520"/>
                <a:gd name="T13" fmla="*/ 684 h 2529"/>
                <a:gd name="T14" fmla="*/ 6491 w 6520"/>
                <a:gd name="T15" fmla="*/ 682 h 2529"/>
                <a:gd name="T16" fmla="*/ 5652 w 6520"/>
                <a:gd name="T17" fmla="*/ 1490 h 2529"/>
                <a:gd name="T18" fmla="*/ 3403 w 6520"/>
                <a:gd name="T19" fmla="*/ 2259 h 2529"/>
                <a:gd name="T20" fmla="*/ 3061 w 6520"/>
                <a:gd name="T21" fmla="*/ 2242 h 2529"/>
                <a:gd name="T22" fmla="*/ 683 w 6520"/>
                <a:gd name="T23" fmla="*/ 966 h 2529"/>
                <a:gd name="T24" fmla="*/ 28 w 6520"/>
                <a:gd name="T25" fmla="*/ 1 h 25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20"/>
                <a:gd name="T40" fmla="*/ 0 h 2529"/>
                <a:gd name="T41" fmla="*/ 6520 w 6520"/>
                <a:gd name="T42" fmla="*/ 2529 h 25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20" h="2529" extrusionOk="0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0" y="5"/>
                    <a:pt x="79" y="480"/>
                    <a:pt x="534" y="1086"/>
                  </a:cubicBezTo>
                  <a:cubicBezTo>
                    <a:pt x="971" y="1683"/>
                    <a:pt x="1860" y="2382"/>
                    <a:pt x="3032" y="2511"/>
                  </a:cubicBezTo>
                  <a:cubicBezTo>
                    <a:pt x="3150" y="2523"/>
                    <a:pt x="3267" y="2529"/>
                    <a:pt x="3383" y="2529"/>
                  </a:cubicBezTo>
                  <a:cubicBezTo>
                    <a:pt x="4406" y="2529"/>
                    <a:pt x="5277" y="2082"/>
                    <a:pt x="5772" y="1639"/>
                  </a:cubicBezTo>
                  <a:cubicBezTo>
                    <a:pt x="6343" y="1141"/>
                    <a:pt x="6520" y="692"/>
                    <a:pt x="6496" y="684"/>
                  </a:cubicBezTo>
                  <a:cubicBezTo>
                    <a:pt x="6494" y="683"/>
                    <a:pt x="6493" y="682"/>
                    <a:pt x="6491" y="682"/>
                  </a:cubicBezTo>
                  <a:cubicBezTo>
                    <a:pt x="6439" y="682"/>
                    <a:pt x="6203" y="1071"/>
                    <a:pt x="5652" y="1490"/>
                  </a:cubicBezTo>
                  <a:cubicBezTo>
                    <a:pt x="5156" y="1874"/>
                    <a:pt x="4340" y="2259"/>
                    <a:pt x="3403" y="2259"/>
                  </a:cubicBezTo>
                  <a:cubicBezTo>
                    <a:pt x="3291" y="2259"/>
                    <a:pt x="3176" y="2253"/>
                    <a:pt x="3061" y="2242"/>
                  </a:cubicBezTo>
                  <a:cubicBezTo>
                    <a:pt x="1983" y="2123"/>
                    <a:pt x="1135" y="1503"/>
                    <a:pt x="683" y="966"/>
                  </a:cubicBezTo>
                  <a:cubicBezTo>
                    <a:pt x="224" y="434"/>
                    <a:pt x="77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2176841" y="1804203"/>
              <a:ext cx="88719" cy="390252"/>
            </a:xfrm>
            <a:custGeom>
              <a:avLst/>
              <a:gdLst/>
              <a:ahLst/>
              <a:cxnLst/>
              <a:rect l="l" t="t" r="r" b="b"/>
              <a:pathLst>
                <a:path w="3596" h="15635" extrusionOk="0">
                  <a:moveTo>
                    <a:pt x="2987" y="0"/>
                  </a:moveTo>
                  <a:cubicBezTo>
                    <a:pt x="1056" y="2144"/>
                    <a:pt x="1" y="5057"/>
                    <a:pt x="113" y="7940"/>
                  </a:cubicBezTo>
                  <a:cubicBezTo>
                    <a:pt x="225" y="10824"/>
                    <a:pt x="1503" y="13647"/>
                    <a:pt x="3596" y="15634"/>
                  </a:cubicBezTo>
                  <a:lnTo>
                    <a:pt x="2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2" name="Google Shape;832;p37"/>
            <p:cNvSpPr>
              <a:spLocks/>
            </p:cNvSpPr>
            <p:nvPr/>
          </p:nvSpPr>
          <p:spPr bwMode="auto">
            <a:xfrm>
              <a:off x="2002025" y="2399600"/>
              <a:ext cx="206125" cy="409350"/>
            </a:xfrm>
            <a:custGeom>
              <a:avLst/>
              <a:gdLst>
                <a:gd name="T0" fmla="*/ 3372 w 8245"/>
                <a:gd name="T1" fmla="*/ 0 h 16374"/>
                <a:gd name="T2" fmla="*/ 1 w 8245"/>
                <a:gd name="T3" fmla="*/ 15220 h 16374"/>
                <a:gd name="T4" fmla="*/ 7704 w 8245"/>
                <a:gd name="T5" fmla="*/ 16373 h 16374"/>
                <a:gd name="T6" fmla="*/ 8099 w 8245"/>
                <a:gd name="T7" fmla="*/ 16295 h 16374"/>
                <a:gd name="T8" fmla="*/ 3372 w 8245"/>
                <a:gd name="T9" fmla="*/ 0 h 16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45"/>
                <a:gd name="T16" fmla="*/ 0 h 16374"/>
                <a:gd name="T17" fmla="*/ 8245 w 8245"/>
                <a:gd name="T18" fmla="*/ 16374 h 16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45" h="16374" extrusionOk="0">
                  <a:moveTo>
                    <a:pt x="3372" y="0"/>
                  </a:moveTo>
                  <a:cubicBezTo>
                    <a:pt x="3372" y="0"/>
                    <a:pt x="579" y="3154"/>
                    <a:pt x="1" y="15220"/>
                  </a:cubicBezTo>
                  <a:cubicBezTo>
                    <a:pt x="1" y="15220"/>
                    <a:pt x="6077" y="16373"/>
                    <a:pt x="7704" y="16373"/>
                  </a:cubicBezTo>
                  <a:cubicBezTo>
                    <a:pt x="7938" y="16373"/>
                    <a:pt x="8080" y="16349"/>
                    <a:pt x="8099" y="16295"/>
                  </a:cubicBezTo>
                  <a:cubicBezTo>
                    <a:pt x="8244" y="15860"/>
                    <a:pt x="3372" y="0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43" name="Google Shape;833;p37"/>
            <p:cNvSpPr>
              <a:spLocks/>
            </p:cNvSpPr>
            <p:nvPr/>
          </p:nvSpPr>
          <p:spPr bwMode="auto">
            <a:xfrm>
              <a:off x="2052550" y="2251325"/>
              <a:ext cx="909800" cy="1026800"/>
            </a:xfrm>
            <a:custGeom>
              <a:avLst/>
              <a:gdLst>
                <a:gd name="T0" fmla="*/ 33465 w 36392"/>
                <a:gd name="T1" fmla="*/ 0 h 41072"/>
                <a:gd name="T2" fmla="*/ 19840 w 36392"/>
                <a:gd name="T3" fmla="*/ 1937 h 41072"/>
                <a:gd name="T4" fmla="*/ 18619 w 36392"/>
                <a:gd name="T5" fmla="*/ 2040 h 41072"/>
                <a:gd name="T6" fmla="*/ 9974 w 36392"/>
                <a:gd name="T7" fmla="*/ 2503 h 41072"/>
                <a:gd name="T8" fmla="*/ 806 w 36392"/>
                <a:gd name="T9" fmla="*/ 6992 h 41072"/>
                <a:gd name="T10" fmla="*/ 2080 w 36392"/>
                <a:gd name="T11" fmla="*/ 15198 h 41072"/>
                <a:gd name="T12" fmla="*/ 5211 w 36392"/>
                <a:gd name="T13" fmla="*/ 24829 h 41072"/>
                <a:gd name="T14" fmla="*/ 3372 w 36392"/>
                <a:gd name="T15" fmla="*/ 35200 h 41072"/>
                <a:gd name="T16" fmla="*/ 2639 w 36392"/>
                <a:gd name="T17" fmla="*/ 41072 h 41072"/>
                <a:gd name="T18" fmla="*/ 27054 w 36392"/>
                <a:gd name="T19" fmla="*/ 41072 h 41072"/>
                <a:gd name="T20" fmla="*/ 26660 w 36392"/>
                <a:gd name="T21" fmla="*/ 37257 h 41072"/>
                <a:gd name="T22" fmla="*/ 23890 w 36392"/>
                <a:gd name="T23" fmla="*/ 22556 h 41072"/>
                <a:gd name="T24" fmla="*/ 24330 w 36392"/>
                <a:gd name="T25" fmla="*/ 21631 h 41072"/>
                <a:gd name="T26" fmla="*/ 24437 w 36392"/>
                <a:gd name="T27" fmla="*/ 13954 h 41072"/>
                <a:gd name="T28" fmla="*/ 36392 w 36392"/>
                <a:gd name="T29" fmla="*/ 9866 h 41072"/>
                <a:gd name="T30" fmla="*/ 33465 w 36392"/>
                <a:gd name="T31" fmla="*/ 0 h 410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392"/>
                <a:gd name="T49" fmla="*/ 0 h 41072"/>
                <a:gd name="T50" fmla="*/ 36392 w 36392"/>
                <a:gd name="T51" fmla="*/ 41072 h 410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392" h="41072" extrusionOk="0">
                  <a:moveTo>
                    <a:pt x="33465" y="0"/>
                  </a:moveTo>
                  <a:cubicBezTo>
                    <a:pt x="28040" y="917"/>
                    <a:pt x="19840" y="1937"/>
                    <a:pt x="19840" y="1937"/>
                  </a:cubicBezTo>
                  <a:lnTo>
                    <a:pt x="18619" y="2040"/>
                  </a:lnTo>
                  <a:cubicBezTo>
                    <a:pt x="18619" y="2040"/>
                    <a:pt x="10154" y="2482"/>
                    <a:pt x="9974" y="2503"/>
                  </a:cubicBezTo>
                  <a:cubicBezTo>
                    <a:pt x="6432" y="2932"/>
                    <a:pt x="2313" y="3203"/>
                    <a:pt x="806" y="6992"/>
                  </a:cubicBezTo>
                  <a:cubicBezTo>
                    <a:pt x="1" y="9019"/>
                    <a:pt x="766" y="12062"/>
                    <a:pt x="2080" y="15198"/>
                  </a:cubicBezTo>
                  <a:lnTo>
                    <a:pt x="5211" y="24829"/>
                  </a:lnTo>
                  <a:cubicBezTo>
                    <a:pt x="6461" y="30124"/>
                    <a:pt x="4466" y="29872"/>
                    <a:pt x="3372" y="35200"/>
                  </a:cubicBezTo>
                  <a:cubicBezTo>
                    <a:pt x="3206" y="36007"/>
                    <a:pt x="2622" y="40332"/>
                    <a:pt x="2639" y="41072"/>
                  </a:cubicBezTo>
                  <a:lnTo>
                    <a:pt x="27054" y="41072"/>
                  </a:lnTo>
                  <a:lnTo>
                    <a:pt x="26660" y="37257"/>
                  </a:lnTo>
                  <a:cubicBezTo>
                    <a:pt x="26660" y="37257"/>
                    <a:pt x="23870" y="22747"/>
                    <a:pt x="23890" y="22556"/>
                  </a:cubicBezTo>
                  <a:lnTo>
                    <a:pt x="24330" y="21631"/>
                  </a:lnTo>
                  <a:cubicBezTo>
                    <a:pt x="25482" y="19210"/>
                    <a:pt x="25522" y="16407"/>
                    <a:pt x="24437" y="13954"/>
                  </a:cubicBezTo>
                  <a:lnTo>
                    <a:pt x="36392" y="9866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2615365" y="2501083"/>
              <a:ext cx="344735" cy="121637"/>
            </a:xfrm>
            <a:custGeom>
              <a:avLst/>
              <a:gdLst/>
              <a:ahLst/>
              <a:cxnLst/>
              <a:rect l="l" t="t" r="r" b="b"/>
              <a:pathLst>
                <a:path w="13741" h="4882" extrusionOk="0">
                  <a:moveTo>
                    <a:pt x="13720" y="1"/>
                  </a:moveTo>
                  <a:cubicBezTo>
                    <a:pt x="13668" y="1"/>
                    <a:pt x="13477" y="45"/>
                    <a:pt x="13173" y="126"/>
                  </a:cubicBezTo>
                  <a:cubicBezTo>
                    <a:pt x="12816" y="222"/>
                    <a:pt x="12302" y="370"/>
                    <a:pt x="11670" y="556"/>
                  </a:cubicBezTo>
                  <a:cubicBezTo>
                    <a:pt x="10405" y="932"/>
                    <a:pt x="8662" y="1461"/>
                    <a:pt x="6743" y="2075"/>
                  </a:cubicBezTo>
                  <a:cubicBezTo>
                    <a:pt x="4822" y="2690"/>
                    <a:pt x="3108" y="3331"/>
                    <a:pt x="1904" y="3883"/>
                  </a:cubicBezTo>
                  <a:cubicBezTo>
                    <a:pt x="1300" y="4152"/>
                    <a:pt x="823" y="4399"/>
                    <a:pt x="497" y="4575"/>
                  </a:cubicBezTo>
                  <a:cubicBezTo>
                    <a:pt x="175" y="4755"/>
                    <a:pt x="1" y="4863"/>
                    <a:pt x="9" y="4879"/>
                  </a:cubicBezTo>
                  <a:cubicBezTo>
                    <a:pt x="10" y="4881"/>
                    <a:pt x="13" y="4882"/>
                    <a:pt x="16" y="4882"/>
                  </a:cubicBezTo>
                  <a:cubicBezTo>
                    <a:pt x="54" y="4882"/>
                    <a:pt x="239" y="4806"/>
                    <a:pt x="544" y="4669"/>
                  </a:cubicBezTo>
                  <a:cubicBezTo>
                    <a:pt x="883" y="4525"/>
                    <a:pt x="1369" y="4305"/>
                    <a:pt x="1979" y="4058"/>
                  </a:cubicBezTo>
                  <a:cubicBezTo>
                    <a:pt x="3196" y="3556"/>
                    <a:pt x="4909" y="2947"/>
                    <a:pt x="6826" y="2333"/>
                  </a:cubicBezTo>
                  <a:cubicBezTo>
                    <a:pt x="8742" y="1721"/>
                    <a:pt x="10477" y="1161"/>
                    <a:pt x="11727" y="740"/>
                  </a:cubicBezTo>
                  <a:cubicBezTo>
                    <a:pt x="12354" y="529"/>
                    <a:pt x="12857" y="354"/>
                    <a:pt x="13205" y="228"/>
                  </a:cubicBezTo>
                  <a:cubicBezTo>
                    <a:pt x="13552" y="100"/>
                    <a:pt x="13741" y="22"/>
                    <a:pt x="13735" y="5"/>
                  </a:cubicBezTo>
                  <a:cubicBezTo>
                    <a:pt x="13734" y="2"/>
                    <a:pt x="13729" y="1"/>
                    <a:pt x="13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5" name="Google Shape;835;p37"/>
            <p:cNvSpPr>
              <a:spLocks/>
            </p:cNvSpPr>
            <p:nvPr/>
          </p:nvSpPr>
          <p:spPr bwMode="auto">
            <a:xfrm>
              <a:off x="2117975" y="2367250"/>
              <a:ext cx="806125" cy="6800"/>
            </a:xfrm>
            <a:custGeom>
              <a:avLst/>
              <a:gdLst>
                <a:gd name="T0" fmla="*/ 16122 w 32245"/>
                <a:gd name="T1" fmla="*/ 0 h 272"/>
                <a:gd name="T2" fmla="*/ 0 w 32245"/>
                <a:gd name="T3" fmla="*/ 137 h 272"/>
                <a:gd name="T4" fmla="*/ 16122 w 32245"/>
                <a:gd name="T5" fmla="*/ 271 h 272"/>
                <a:gd name="T6" fmla="*/ 32245 w 32245"/>
                <a:gd name="T7" fmla="*/ 137 h 272"/>
                <a:gd name="T8" fmla="*/ 16122 w 32245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45"/>
                <a:gd name="T16" fmla="*/ 0 h 272"/>
                <a:gd name="T17" fmla="*/ 32245 w 32245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45" h="272" extrusionOk="0">
                  <a:moveTo>
                    <a:pt x="16122" y="0"/>
                  </a:moveTo>
                  <a:cubicBezTo>
                    <a:pt x="7217" y="0"/>
                    <a:pt x="0" y="61"/>
                    <a:pt x="0" y="137"/>
                  </a:cubicBezTo>
                  <a:cubicBezTo>
                    <a:pt x="0" y="211"/>
                    <a:pt x="7217" y="271"/>
                    <a:pt x="16122" y="271"/>
                  </a:cubicBezTo>
                  <a:cubicBezTo>
                    <a:pt x="25026" y="271"/>
                    <a:pt x="32245" y="211"/>
                    <a:pt x="32245" y="137"/>
                  </a:cubicBezTo>
                  <a:cubicBezTo>
                    <a:pt x="32245" y="61"/>
                    <a:pt x="25026" y="0"/>
                    <a:pt x="1612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46" name="Google Shape;836;p37"/>
            <p:cNvSpPr>
              <a:spLocks/>
            </p:cNvSpPr>
            <p:nvPr/>
          </p:nvSpPr>
          <p:spPr bwMode="auto">
            <a:xfrm>
              <a:off x="2045625" y="2487125"/>
              <a:ext cx="897075" cy="6825"/>
            </a:xfrm>
            <a:custGeom>
              <a:avLst/>
              <a:gdLst>
                <a:gd name="T0" fmla="*/ 17942 w 35883"/>
                <a:gd name="T1" fmla="*/ 0 h 273"/>
                <a:gd name="T2" fmla="*/ 1 w 35883"/>
                <a:gd name="T3" fmla="*/ 136 h 273"/>
                <a:gd name="T4" fmla="*/ 17942 w 35883"/>
                <a:gd name="T5" fmla="*/ 272 h 273"/>
                <a:gd name="T6" fmla="*/ 35882 w 35883"/>
                <a:gd name="T7" fmla="*/ 136 h 273"/>
                <a:gd name="T8" fmla="*/ 17942 w 35883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83"/>
                <a:gd name="T16" fmla="*/ 0 h 273"/>
                <a:gd name="T17" fmla="*/ 35883 w 35883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83" h="273" extrusionOk="0">
                  <a:moveTo>
                    <a:pt x="17942" y="0"/>
                  </a:moveTo>
                  <a:cubicBezTo>
                    <a:pt x="8032" y="0"/>
                    <a:pt x="1" y="61"/>
                    <a:pt x="1" y="136"/>
                  </a:cubicBezTo>
                  <a:cubicBezTo>
                    <a:pt x="1" y="212"/>
                    <a:pt x="8032" y="272"/>
                    <a:pt x="17942" y="272"/>
                  </a:cubicBezTo>
                  <a:cubicBezTo>
                    <a:pt x="27849" y="272"/>
                    <a:pt x="35882" y="210"/>
                    <a:pt x="35882" y="136"/>
                  </a:cubicBezTo>
                  <a:cubicBezTo>
                    <a:pt x="35882" y="61"/>
                    <a:pt x="27849" y="0"/>
                    <a:pt x="1794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47" name="Google Shape;837;p37"/>
            <p:cNvSpPr>
              <a:spLocks/>
            </p:cNvSpPr>
            <p:nvPr/>
          </p:nvSpPr>
          <p:spPr bwMode="auto">
            <a:xfrm>
              <a:off x="2020800" y="2623550"/>
              <a:ext cx="74800" cy="6800"/>
            </a:xfrm>
            <a:custGeom>
              <a:avLst/>
              <a:gdLst>
                <a:gd name="T0" fmla="*/ 1496 w 2992"/>
                <a:gd name="T1" fmla="*/ 1 h 272"/>
                <a:gd name="T2" fmla="*/ 1 w 2992"/>
                <a:gd name="T3" fmla="*/ 137 h 272"/>
                <a:gd name="T4" fmla="*/ 1496 w 2992"/>
                <a:gd name="T5" fmla="*/ 271 h 272"/>
                <a:gd name="T6" fmla="*/ 2992 w 2992"/>
                <a:gd name="T7" fmla="*/ 137 h 272"/>
                <a:gd name="T8" fmla="*/ 1496 w 2992"/>
                <a:gd name="T9" fmla="*/ 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272"/>
                <a:gd name="T17" fmla="*/ 2992 w 2992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272" extrusionOk="0">
                  <a:moveTo>
                    <a:pt x="1496" y="1"/>
                  </a:moveTo>
                  <a:cubicBezTo>
                    <a:pt x="670" y="1"/>
                    <a:pt x="1" y="61"/>
                    <a:pt x="1" y="137"/>
                  </a:cubicBezTo>
                  <a:cubicBezTo>
                    <a:pt x="1" y="211"/>
                    <a:pt x="670" y="271"/>
                    <a:pt x="1496" y="271"/>
                  </a:cubicBezTo>
                  <a:cubicBezTo>
                    <a:pt x="2322" y="271"/>
                    <a:pt x="2992" y="211"/>
                    <a:pt x="2992" y="137"/>
                  </a:cubicBezTo>
                  <a:cubicBezTo>
                    <a:pt x="2992" y="61"/>
                    <a:pt x="2322" y="1"/>
                    <a:pt x="1496" y="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48" name="Google Shape;838;p37"/>
            <p:cNvSpPr>
              <a:spLocks/>
            </p:cNvSpPr>
            <p:nvPr/>
          </p:nvSpPr>
          <p:spPr bwMode="auto">
            <a:xfrm>
              <a:off x="2095575" y="2627675"/>
              <a:ext cx="586700" cy="6825"/>
            </a:xfrm>
            <a:custGeom>
              <a:avLst/>
              <a:gdLst>
                <a:gd name="T0" fmla="*/ 11734 w 23468"/>
                <a:gd name="T1" fmla="*/ 0 h 273"/>
                <a:gd name="T2" fmla="*/ 1 w 23468"/>
                <a:gd name="T3" fmla="*/ 136 h 273"/>
                <a:gd name="T4" fmla="*/ 11734 w 23468"/>
                <a:gd name="T5" fmla="*/ 272 h 273"/>
                <a:gd name="T6" fmla="*/ 23468 w 23468"/>
                <a:gd name="T7" fmla="*/ 136 h 273"/>
                <a:gd name="T8" fmla="*/ 11734 w 23468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68"/>
                <a:gd name="T16" fmla="*/ 0 h 273"/>
                <a:gd name="T17" fmla="*/ 23468 w 23468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68" h="273" extrusionOk="0">
                  <a:moveTo>
                    <a:pt x="11734" y="0"/>
                  </a:moveTo>
                  <a:cubicBezTo>
                    <a:pt x="5253" y="0"/>
                    <a:pt x="1" y="61"/>
                    <a:pt x="1" y="136"/>
                  </a:cubicBezTo>
                  <a:cubicBezTo>
                    <a:pt x="1" y="212"/>
                    <a:pt x="5253" y="272"/>
                    <a:pt x="11734" y="272"/>
                  </a:cubicBezTo>
                  <a:cubicBezTo>
                    <a:pt x="18213" y="272"/>
                    <a:pt x="23468" y="212"/>
                    <a:pt x="23468" y="136"/>
                  </a:cubicBezTo>
                  <a:cubicBezTo>
                    <a:pt x="23468" y="61"/>
                    <a:pt x="18213" y="0"/>
                    <a:pt x="11734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49" name="Google Shape;839;p37"/>
            <p:cNvSpPr>
              <a:spLocks/>
            </p:cNvSpPr>
            <p:nvPr/>
          </p:nvSpPr>
          <p:spPr bwMode="auto">
            <a:xfrm>
              <a:off x="2142775" y="2768250"/>
              <a:ext cx="526550" cy="6800"/>
            </a:xfrm>
            <a:custGeom>
              <a:avLst/>
              <a:gdLst>
                <a:gd name="T0" fmla="*/ 10531 w 21062"/>
                <a:gd name="T1" fmla="*/ 0 h 272"/>
                <a:gd name="T2" fmla="*/ 0 w 21062"/>
                <a:gd name="T3" fmla="*/ 135 h 272"/>
                <a:gd name="T4" fmla="*/ 10531 w 21062"/>
                <a:gd name="T5" fmla="*/ 271 h 272"/>
                <a:gd name="T6" fmla="*/ 21062 w 21062"/>
                <a:gd name="T7" fmla="*/ 135 h 272"/>
                <a:gd name="T8" fmla="*/ 10531 w 21062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62"/>
                <a:gd name="T16" fmla="*/ 0 h 272"/>
                <a:gd name="T17" fmla="*/ 21062 w 21062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62" h="272" extrusionOk="0">
                  <a:moveTo>
                    <a:pt x="10531" y="0"/>
                  </a:moveTo>
                  <a:cubicBezTo>
                    <a:pt x="4715" y="0"/>
                    <a:pt x="0" y="60"/>
                    <a:pt x="0" y="135"/>
                  </a:cubicBezTo>
                  <a:cubicBezTo>
                    <a:pt x="0" y="211"/>
                    <a:pt x="4716" y="271"/>
                    <a:pt x="10531" y="271"/>
                  </a:cubicBezTo>
                  <a:cubicBezTo>
                    <a:pt x="16347" y="271"/>
                    <a:pt x="21062" y="211"/>
                    <a:pt x="21062" y="135"/>
                  </a:cubicBezTo>
                  <a:cubicBezTo>
                    <a:pt x="21062" y="60"/>
                    <a:pt x="16348" y="0"/>
                    <a:pt x="10531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50" name="Google Shape;840;p37"/>
            <p:cNvSpPr>
              <a:spLocks/>
            </p:cNvSpPr>
            <p:nvPr/>
          </p:nvSpPr>
          <p:spPr bwMode="auto">
            <a:xfrm>
              <a:off x="2188250" y="2898450"/>
              <a:ext cx="477250" cy="6825"/>
            </a:xfrm>
            <a:custGeom>
              <a:avLst/>
              <a:gdLst>
                <a:gd name="T0" fmla="*/ 9546 w 19090"/>
                <a:gd name="T1" fmla="*/ 0 h 273"/>
                <a:gd name="T2" fmla="*/ 0 w 19090"/>
                <a:gd name="T3" fmla="*/ 136 h 273"/>
                <a:gd name="T4" fmla="*/ 9546 w 19090"/>
                <a:gd name="T5" fmla="*/ 272 h 273"/>
                <a:gd name="T6" fmla="*/ 19090 w 19090"/>
                <a:gd name="T7" fmla="*/ 136 h 273"/>
                <a:gd name="T8" fmla="*/ 9546 w 19090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90"/>
                <a:gd name="T16" fmla="*/ 0 h 273"/>
                <a:gd name="T17" fmla="*/ 19090 w 19090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90" h="273" extrusionOk="0">
                  <a:moveTo>
                    <a:pt x="9546" y="0"/>
                  </a:moveTo>
                  <a:cubicBezTo>
                    <a:pt x="4273" y="0"/>
                    <a:pt x="0" y="61"/>
                    <a:pt x="0" y="136"/>
                  </a:cubicBezTo>
                  <a:cubicBezTo>
                    <a:pt x="0" y="212"/>
                    <a:pt x="4275" y="272"/>
                    <a:pt x="9546" y="272"/>
                  </a:cubicBezTo>
                  <a:cubicBezTo>
                    <a:pt x="14817" y="272"/>
                    <a:pt x="19090" y="210"/>
                    <a:pt x="19090" y="136"/>
                  </a:cubicBezTo>
                  <a:cubicBezTo>
                    <a:pt x="19090" y="61"/>
                    <a:pt x="14818" y="0"/>
                    <a:pt x="9546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51" name="Google Shape;841;p37"/>
            <p:cNvSpPr>
              <a:spLocks/>
            </p:cNvSpPr>
            <p:nvPr/>
          </p:nvSpPr>
          <p:spPr bwMode="auto">
            <a:xfrm>
              <a:off x="2175825" y="3003875"/>
              <a:ext cx="510575" cy="6800"/>
            </a:xfrm>
            <a:custGeom>
              <a:avLst/>
              <a:gdLst>
                <a:gd name="T0" fmla="*/ 10212 w 20423"/>
                <a:gd name="T1" fmla="*/ 0 h 272"/>
                <a:gd name="T2" fmla="*/ 1 w 20423"/>
                <a:gd name="T3" fmla="*/ 135 h 272"/>
                <a:gd name="T4" fmla="*/ 10212 w 20423"/>
                <a:gd name="T5" fmla="*/ 271 h 272"/>
                <a:gd name="T6" fmla="*/ 20422 w 20423"/>
                <a:gd name="T7" fmla="*/ 135 h 272"/>
                <a:gd name="T8" fmla="*/ 10212 w 20423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3"/>
                <a:gd name="T16" fmla="*/ 0 h 272"/>
                <a:gd name="T17" fmla="*/ 20423 w 2042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3" h="272" extrusionOk="0">
                  <a:moveTo>
                    <a:pt x="10212" y="0"/>
                  </a:moveTo>
                  <a:cubicBezTo>
                    <a:pt x="4572" y="0"/>
                    <a:pt x="1" y="61"/>
                    <a:pt x="1" y="135"/>
                  </a:cubicBezTo>
                  <a:cubicBezTo>
                    <a:pt x="1" y="210"/>
                    <a:pt x="4573" y="271"/>
                    <a:pt x="10212" y="271"/>
                  </a:cubicBezTo>
                  <a:cubicBezTo>
                    <a:pt x="15851" y="271"/>
                    <a:pt x="20422" y="210"/>
                    <a:pt x="20422" y="135"/>
                  </a:cubicBezTo>
                  <a:cubicBezTo>
                    <a:pt x="20422" y="61"/>
                    <a:pt x="15852" y="0"/>
                    <a:pt x="1021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31852" name="Google Shape;842;p37"/>
            <p:cNvSpPr>
              <a:spLocks/>
            </p:cNvSpPr>
            <p:nvPr/>
          </p:nvSpPr>
          <p:spPr bwMode="auto">
            <a:xfrm>
              <a:off x="2138650" y="3138250"/>
              <a:ext cx="580800" cy="6800"/>
            </a:xfrm>
            <a:custGeom>
              <a:avLst/>
              <a:gdLst>
                <a:gd name="T0" fmla="*/ 11617 w 23232"/>
                <a:gd name="T1" fmla="*/ 0 h 272"/>
                <a:gd name="T2" fmla="*/ 0 w 23232"/>
                <a:gd name="T3" fmla="*/ 135 h 272"/>
                <a:gd name="T4" fmla="*/ 11617 w 23232"/>
                <a:gd name="T5" fmla="*/ 271 h 272"/>
                <a:gd name="T6" fmla="*/ 23232 w 23232"/>
                <a:gd name="T7" fmla="*/ 135 h 272"/>
                <a:gd name="T8" fmla="*/ 11617 w 23232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32"/>
                <a:gd name="T16" fmla="*/ 0 h 272"/>
                <a:gd name="T17" fmla="*/ 23232 w 23232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32" h="272" extrusionOk="0">
                  <a:moveTo>
                    <a:pt x="11617" y="0"/>
                  </a:moveTo>
                  <a:cubicBezTo>
                    <a:pt x="5200" y="0"/>
                    <a:pt x="0" y="60"/>
                    <a:pt x="0" y="135"/>
                  </a:cubicBezTo>
                  <a:cubicBezTo>
                    <a:pt x="0" y="210"/>
                    <a:pt x="5202" y="271"/>
                    <a:pt x="11617" y="271"/>
                  </a:cubicBezTo>
                  <a:cubicBezTo>
                    <a:pt x="18031" y="271"/>
                    <a:pt x="23232" y="210"/>
                    <a:pt x="23232" y="135"/>
                  </a:cubicBezTo>
                  <a:cubicBezTo>
                    <a:pt x="23232" y="61"/>
                    <a:pt x="18034" y="0"/>
                    <a:pt x="11617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pl-PL"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2070379" y="2546697"/>
              <a:ext cx="108998" cy="314229"/>
            </a:xfrm>
            <a:custGeom>
              <a:avLst/>
              <a:gdLst/>
              <a:ahLst/>
              <a:cxnLst/>
              <a:rect l="l" t="t" r="r" b="b"/>
              <a:pathLst>
                <a:path w="4350" h="12610" extrusionOk="0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" y="4"/>
                    <a:pt x="34" y="189"/>
                    <a:pt x="103" y="520"/>
                  </a:cubicBezTo>
                  <a:cubicBezTo>
                    <a:pt x="174" y="850"/>
                    <a:pt x="297" y="1324"/>
                    <a:pt x="460" y="1906"/>
                  </a:cubicBezTo>
                  <a:cubicBezTo>
                    <a:pt x="787" y="3069"/>
                    <a:pt x="1306" y="4657"/>
                    <a:pt x="1939" y="6388"/>
                  </a:cubicBezTo>
                  <a:cubicBezTo>
                    <a:pt x="2568" y="8118"/>
                    <a:pt x="3172" y="9671"/>
                    <a:pt x="3602" y="10797"/>
                  </a:cubicBezTo>
                  <a:lnTo>
                    <a:pt x="4115" y="12129"/>
                  </a:lnTo>
                  <a:cubicBezTo>
                    <a:pt x="4236" y="12439"/>
                    <a:pt x="4311" y="12609"/>
                    <a:pt x="4330" y="12609"/>
                  </a:cubicBezTo>
                  <a:cubicBezTo>
                    <a:pt x="4330" y="12609"/>
                    <a:pt x="4331" y="12609"/>
                    <a:pt x="4331" y="12609"/>
                  </a:cubicBezTo>
                  <a:cubicBezTo>
                    <a:pt x="4349" y="12604"/>
                    <a:pt x="4308" y="12420"/>
                    <a:pt x="4215" y="12096"/>
                  </a:cubicBezTo>
                  <a:cubicBezTo>
                    <a:pt x="4122" y="11771"/>
                    <a:pt x="3977" y="11304"/>
                    <a:pt x="3782" y="10733"/>
                  </a:cubicBezTo>
                  <a:cubicBezTo>
                    <a:pt x="3399" y="9587"/>
                    <a:pt x="2821" y="8023"/>
                    <a:pt x="2193" y="6295"/>
                  </a:cubicBezTo>
                  <a:cubicBezTo>
                    <a:pt x="1562" y="4567"/>
                    <a:pt x="1018" y="2995"/>
                    <a:pt x="643" y="1851"/>
                  </a:cubicBezTo>
                  <a:cubicBezTo>
                    <a:pt x="272" y="714"/>
                    <a:pt x="62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47" name="Google Shape;844;p37"/>
          <p:cNvSpPr txBox="1">
            <a:spLocks noGrp="1"/>
          </p:cNvSpPr>
          <p:nvPr>
            <p:ph type="title"/>
          </p:nvPr>
        </p:nvSpPr>
        <p:spPr>
          <a:xfrm>
            <a:off x="173038" y="1236663"/>
            <a:ext cx="3095625" cy="11096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en-US" smtClean="0">
                <a:latin typeface="Righteous"/>
                <a:cs typeface="Arial" charset="0"/>
                <a:sym typeface="Righteous"/>
              </a:rPr>
              <a:t> 'Handling Stress and Avoiding Burnout', Barcelona</a:t>
            </a:r>
            <a:endParaRPr lang="pl-PL" smtClean="0">
              <a:latin typeface="Righteous"/>
              <a:cs typeface="Arial" charset="0"/>
              <a:sym typeface="Righteous"/>
            </a:endParaRPr>
          </a:p>
        </p:txBody>
      </p:sp>
      <p:sp>
        <p:nvSpPr>
          <p:cNvPr id="31748" name="Google Shape;846;p37"/>
          <p:cNvSpPr txBox="1">
            <a:spLocks noGrp="1"/>
          </p:cNvSpPr>
          <p:nvPr>
            <p:ph type="title" idx="2"/>
          </p:nvPr>
        </p:nvSpPr>
        <p:spPr>
          <a:xfrm>
            <a:off x="252413" y="2444750"/>
            <a:ext cx="2990850" cy="7429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Flipped classroom, Florencja</a:t>
            </a:r>
          </a:p>
        </p:txBody>
      </p:sp>
      <p:sp>
        <p:nvSpPr>
          <p:cNvPr id="31749" name="Google Shape;848;p37"/>
          <p:cNvSpPr txBox="1">
            <a:spLocks noGrp="1"/>
          </p:cNvSpPr>
          <p:nvPr>
            <p:ph type="title" idx="4"/>
          </p:nvPr>
        </p:nvSpPr>
        <p:spPr>
          <a:xfrm>
            <a:off x="6111875" y="1050925"/>
            <a:ext cx="2736850" cy="1295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en-US" smtClean="0">
                <a:latin typeface="Righteous"/>
                <a:cs typeface="Arial" charset="0"/>
                <a:sym typeface="Righteous"/>
              </a:rPr>
              <a:t>"CLIL - Practical Methodology for Teachers Working with CLIL", Malta</a:t>
            </a:r>
            <a:endParaRPr lang="pl-PL" smtClean="0">
              <a:latin typeface="Righteous"/>
              <a:cs typeface="Arial" charset="0"/>
              <a:sym typeface="Righteous"/>
            </a:endParaRPr>
          </a:p>
        </p:txBody>
      </p:sp>
      <p:sp>
        <p:nvSpPr>
          <p:cNvPr id="31750" name="Google Shape;850;p37"/>
          <p:cNvSpPr txBox="1">
            <a:spLocks noGrp="1"/>
          </p:cNvSpPr>
          <p:nvPr>
            <p:ph type="title" idx="6"/>
          </p:nvPr>
        </p:nvSpPr>
        <p:spPr>
          <a:xfrm>
            <a:off x="6199188" y="3729038"/>
            <a:ext cx="28448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ighteous"/>
              <a:buNone/>
            </a:pPr>
            <a:r>
              <a:rPr lang="pl-PL" smtClean="0">
                <a:latin typeface="Righteous"/>
                <a:cs typeface="Arial" charset="0"/>
                <a:sym typeface="Righteous"/>
              </a:rPr>
              <a:t>Smart Educational Resources, Algarve</a:t>
            </a:r>
          </a:p>
        </p:txBody>
      </p:sp>
      <p:sp>
        <p:nvSpPr>
          <p:cNvPr id="31751" name="Google Shape;850;p37"/>
          <p:cNvSpPr txBox="1">
            <a:spLocks/>
          </p:cNvSpPr>
          <p:nvPr/>
        </p:nvSpPr>
        <p:spPr bwMode="auto">
          <a:xfrm>
            <a:off x="149225" y="4140200"/>
            <a:ext cx="32845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chemeClr val="accent1"/>
              </a:buClr>
              <a:buSzPts val="1800"/>
              <a:buFont typeface="Righteous"/>
              <a:buNone/>
            </a:pPr>
            <a:r>
              <a:rPr lang="pl-PL" sz="1800">
                <a:solidFill>
                  <a:schemeClr val="accent1"/>
                </a:solidFill>
                <a:latin typeface="Righteous"/>
                <a:sym typeface="Righteous"/>
              </a:rPr>
              <a:t>„Learning to learn”, Lizbona</a:t>
            </a:r>
          </a:p>
        </p:txBody>
      </p:sp>
      <p:sp>
        <p:nvSpPr>
          <p:cNvPr id="31752" name="Google Shape;850;p37"/>
          <p:cNvSpPr txBox="1">
            <a:spLocks/>
          </p:cNvSpPr>
          <p:nvPr/>
        </p:nvSpPr>
        <p:spPr bwMode="auto">
          <a:xfrm>
            <a:off x="533400" y="3300413"/>
            <a:ext cx="2817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chemeClr val="accent1"/>
              </a:buClr>
              <a:buSzPts val="1800"/>
              <a:buFont typeface="Righteous"/>
              <a:buNone/>
            </a:pPr>
            <a:r>
              <a:rPr lang="pl-PL" sz="1800">
                <a:solidFill>
                  <a:schemeClr val="accent1"/>
                </a:solidFill>
                <a:latin typeface="Righteous"/>
                <a:sym typeface="Righteous"/>
              </a:rPr>
              <a:t>„General English”, Cork - kurs jednotygodniowy</a:t>
            </a:r>
          </a:p>
        </p:txBody>
      </p:sp>
      <p:sp>
        <p:nvSpPr>
          <p:cNvPr id="31753" name="Google Shape;850;p37"/>
          <p:cNvSpPr txBox="1">
            <a:spLocks/>
          </p:cNvSpPr>
          <p:nvPr/>
        </p:nvSpPr>
        <p:spPr bwMode="auto">
          <a:xfrm>
            <a:off x="6110288" y="2335213"/>
            <a:ext cx="26098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chemeClr val="accent1"/>
              </a:buClr>
              <a:buSzPts val="1800"/>
              <a:buFont typeface="Righteous"/>
              <a:buNone/>
            </a:pPr>
            <a:r>
              <a:rPr lang="en-US" sz="1800">
                <a:solidFill>
                  <a:schemeClr val="accent1"/>
                </a:solidFill>
                <a:latin typeface="Righteous"/>
                <a:sym typeface="Righteous"/>
              </a:rPr>
              <a:t>„General English Course 20 hours per week”, A2/B1, Cork, kurs dwutygodniowy</a:t>
            </a:r>
            <a:endParaRPr lang="pl-PL" sz="1800">
              <a:solidFill>
                <a:schemeClr val="accent1"/>
              </a:solidFill>
              <a:latin typeface="Righteous"/>
              <a:sym typeface="Righteo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lectual Property Thesis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EEEEEE"/>
      </a:lt2>
      <a:accent1>
        <a:srgbClr val="E8505B"/>
      </a:accent1>
      <a:accent2>
        <a:srgbClr val="455A64"/>
      </a:accent2>
      <a:accent3>
        <a:srgbClr val="263238"/>
      </a:accent3>
      <a:accent4>
        <a:srgbClr val="B78876"/>
      </a:accent4>
      <a:accent5>
        <a:srgbClr val="EBEBEB"/>
      </a:accent5>
      <a:accent6>
        <a:srgbClr val="AA655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318</Words>
  <Application>Microsoft Office PowerPoint</Application>
  <PresentationFormat>Pokaz na ekranie (16:9)</PresentationFormat>
  <Paragraphs>71</Paragraphs>
  <Slides>20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9</vt:i4>
      </vt:variant>
      <vt:variant>
        <vt:lpstr>Tytuły slajdów</vt:lpstr>
      </vt:variant>
      <vt:variant>
        <vt:i4>20</vt:i4>
      </vt:variant>
    </vt:vector>
  </HeadingPairs>
  <TitlesOfParts>
    <vt:vector size="32" baseType="lpstr">
      <vt:lpstr>Arial</vt:lpstr>
      <vt:lpstr>Abel</vt:lpstr>
      <vt:lpstr>Righteous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Intellectual Property Thesis by Slidesgo</vt:lpstr>
      <vt:lpstr>         “Kadra edukacyjna XXI wieku"  projekt realizowany w I LO w Żywcu </vt:lpstr>
      <vt:lpstr>Etapy realizacji projektu</vt:lpstr>
      <vt:lpstr>Europejski Plan Rozwoju Szkoły</vt:lpstr>
      <vt:lpstr>Slajd 4</vt:lpstr>
      <vt:lpstr>1.06.2018r.   Rozpoczęcie projektu </vt:lpstr>
      <vt:lpstr>SPOTKANIE ORGANIZACYJNE</vt:lpstr>
      <vt:lpstr>       RAMACH PROGRAMU  Kurs języka angielskiego dla pracowników  I LO im. M. Kopernika w Żywcu   Przygotowanie kulturowe i merytoryczne  Zakup sprzętu multimedialnego        </vt:lpstr>
      <vt:lpstr>Przed każdym wyjazdem odbyły się spotkania informacyjne  z prezentacją kulturową  oraz przygotowaniem merytorycznym  </vt:lpstr>
      <vt:lpstr>Smart Educational Resources, Algarve</vt:lpstr>
      <vt:lpstr>WSPOMNIENIA Z WYJAZDÓW</vt:lpstr>
      <vt:lpstr>Po przyjeździe każdy uczestnik:</vt:lpstr>
      <vt:lpstr>Rezultaty</vt:lpstr>
      <vt:lpstr>Rezultaty</vt:lpstr>
      <vt:lpstr>Rezultaty</vt:lpstr>
      <vt:lpstr>Rezultaty</vt:lpstr>
      <vt:lpstr>Rezultaty</vt:lpstr>
      <vt:lpstr>Slajd 17</vt:lpstr>
      <vt:lpstr>Slajd 18</vt:lpstr>
      <vt:lpstr>Slajd 19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“Kadra edukacyjna XXI wieku"  projekt realizowany w I LO w Żywcu</dc:title>
  <dc:creator>Lusi</dc:creator>
  <cp:lastModifiedBy>Anna Surowiak</cp:lastModifiedBy>
  <cp:revision>21</cp:revision>
  <dcterms:modified xsi:type="dcterms:W3CDTF">2020-10-16T19:39:29Z</dcterms:modified>
</cp:coreProperties>
</file>