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60" r:id="rId2"/>
    <p:sldId id="259"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6A68"/>
    <a:srgbClr val="E99795"/>
    <a:srgbClr val="4D1715"/>
    <a:srgbClr val="73766C"/>
    <a:srgbClr val="ECE8EC"/>
    <a:srgbClr val="C4BD97"/>
    <a:srgbClr val="FFFF8F"/>
    <a:srgbClr val="D6E0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3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8100868-F91C-43B0-AE82-C9643CB6ECDE}" type="datetimeFigureOut">
              <a:rPr lang="en-US"/>
              <a:pPr>
                <a:defRPr/>
              </a:pPr>
              <a:t>28-Mar-18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AB32DFC9-266E-4C79-964F-79512EAF407B}"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662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43EB5AC-72A4-4D70-87F6-F5674DEAB008}" type="slidenum">
              <a:rPr lang="en-US" altLang="en-US">
                <a:latin typeface="Calibri" panose="020F0502020204030204" pitchFamily="34" charset="0"/>
              </a:rPr>
              <a:pPr eaLnBrk="1" hangingPunct="1"/>
              <a:t>1</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CF69A65-67D0-4300-BFD5-1CB8C71378E3}" type="slidenum">
              <a:rPr lang="en-US" altLang="en-US">
                <a:latin typeface="Calibri" panose="020F0502020204030204" pitchFamily="34" charset="0"/>
              </a:rPr>
              <a:pPr eaLnBrk="1" hangingPunct="1"/>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FECA438-7813-4667-B1BF-D187969F8DCE}" type="slidenum">
              <a:rPr lang="en-US" altLang="en-US">
                <a:latin typeface="Calibri" panose="020F0502020204030204" pitchFamily="34" charset="0"/>
              </a:rPr>
              <a:pPr eaLnBrk="1" hangingPunct="1"/>
              <a:t>3</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0102FF75-EA75-47CC-8301-98889C448449}" type="slidenum">
              <a:rPr lang="en-US" altLang="en-US" sz="1200">
                <a:latin typeface="Calibri" panose="020F0502020204030204" pitchFamily="34" charset="0"/>
              </a:rPr>
              <a:pPr algn="r" eaLnBrk="1" hangingPunct="1"/>
              <a:t>4</a:t>
            </a:fld>
            <a:endParaRPr lang="en-US" altLang="en-US"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F583E004-2D2B-4C16-9A0D-3D5CA70054D7}" type="slidenum">
              <a:rPr lang="en-US" altLang="en-US" sz="1200">
                <a:latin typeface="Calibri" panose="020F0502020204030204" pitchFamily="34" charset="0"/>
              </a:rPr>
              <a:pPr algn="r" eaLnBrk="1" hangingPunct="1"/>
              <a:t>5</a:t>
            </a:fld>
            <a:endParaRPr lang="en-US"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B05B3AF7-AD4B-436B-B23D-3B5641BAA07E}" type="slidenum">
              <a:rPr lang="en-US" altLang="en-US" sz="1200">
                <a:latin typeface="Calibri" panose="020F0502020204030204" pitchFamily="34" charset="0"/>
              </a:rPr>
              <a:pPr algn="r" eaLnBrk="1" hangingPunct="1"/>
              <a:t>6</a:t>
            </a:fld>
            <a:endParaRPr lang="en-US" altLang="en-US" sz="120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9.xml"/><Relationship Id="rId4" Type="http://schemas.openxmlformats.org/officeDocument/2006/relationships/slide" Target="../slides/slide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Rectangle 6"/>
          <p:cNvSpPr/>
          <p:nvPr userDrawn="1"/>
        </p:nvSpPr>
        <p:spPr>
          <a:xfrm>
            <a:off x="0" y="0"/>
            <a:ext cx="9144000" cy="2133600"/>
          </a:xfrm>
          <a:prstGeom prst="rect">
            <a:avLst/>
          </a:prstGeom>
          <a:gradFill flip="none" rotWithShape="1">
            <a:gsLst>
              <a:gs pos="0">
                <a:schemeClr val="tx1"/>
              </a:gs>
              <a:gs pos="78000">
                <a:schemeClr val="tx2"/>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7"/>
          <p:cNvSpPr/>
          <p:nvPr userDrawn="1"/>
        </p:nvSpPr>
        <p:spPr>
          <a:xfrm>
            <a:off x="0" y="3886200"/>
            <a:ext cx="9144000" cy="2971800"/>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8">
            <a:hlinkClick r:id="rId3" action="ppaction://hlinksldjump"/>
          </p:cNvPr>
          <p:cNvSpPr/>
          <p:nvPr userDrawn="1"/>
        </p:nvSpPr>
        <p:spPr>
          <a:xfrm>
            <a:off x="3657600" y="1981200"/>
            <a:ext cx="1828800" cy="2819400"/>
          </a:xfrm>
          <a:prstGeom prst="rect">
            <a:avLst/>
          </a:prstGeom>
          <a:gradFill>
            <a:gsLst>
              <a:gs pos="0">
                <a:schemeClr val="tx2"/>
              </a:gs>
              <a:gs pos="50000">
                <a:schemeClr val="accent1"/>
              </a:gs>
              <a:gs pos="100000">
                <a:schemeClr val="tx2"/>
              </a:gs>
            </a:gsLst>
            <a:lin ang="5400000" scaled="0"/>
          </a:gradFill>
          <a:ln>
            <a:noFill/>
          </a:ln>
          <a:effectLst>
            <a:outerShdw blurRad="203200" sx="97000" sy="97000"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rapezoid 9"/>
          <p:cNvSpPr/>
          <p:nvPr userDrawn="1"/>
        </p:nvSpPr>
        <p:spPr>
          <a:xfrm rot="5400000">
            <a:off x="-952500" y="1562100"/>
            <a:ext cx="5562600" cy="36576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dirty="0"/>
          </a:p>
        </p:txBody>
      </p:sp>
      <p:sp>
        <p:nvSpPr>
          <p:cNvPr id="6" name="Trapezoid 10"/>
          <p:cNvSpPr/>
          <p:nvPr userDrawn="1"/>
        </p:nvSpPr>
        <p:spPr>
          <a:xfrm rot="16200000">
            <a:off x="4533900" y="1562100"/>
            <a:ext cx="5562600" cy="36576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rapezoid 12"/>
          <p:cNvSpPr/>
          <p:nvPr userDrawn="1"/>
        </p:nvSpPr>
        <p:spPr>
          <a:xfrm rot="5400000">
            <a:off x="-902494" y="3417094"/>
            <a:ext cx="3786188" cy="1676400"/>
          </a:xfrm>
          <a:prstGeom prst="trapezoid">
            <a:avLst>
              <a:gd name="adj" fmla="val 31527"/>
            </a:avLst>
          </a:prstGeom>
          <a:blipFill dpi="0" rotWithShape="0">
            <a:blip r:embed="rId2"/>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rapezoid 26"/>
          <p:cNvSpPr/>
          <p:nvPr userDrawn="1"/>
        </p:nvSpPr>
        <p:spPr>
          <a:xfrm rot="5400000">
            <a:off x="-533400" y="1981200"/>
            <a:ext cx="3048000" cy="1676400"/>
          </a:xfrm>
          <a:prstGeom prst="trapezoid">
            <a:avLst>
              <a:gd name="adj" fmla="val 31527"/>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3">
            <a:hlinkClick r:id="rId4" action="ppaction://hlinksldjump"/>
          </p:cNvPr>
          <p:cNvSpPr/>
          <p:nvPr userDrawn="1"/>
        </p:nvSpPr>
        <p:spPr>
          <a:xfrm>
            <a:off x="152400" y="1828800"/>
            <a:ext cx="1676400" cy="36576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rapezoid 14"/>
          <p:cNvSpPr/>
          <p:nvPr userDrawn="1"/>
        </p:nvSpPr>
        <p:spPr>
          <a:xfrm rot="5400000" flipV="1">
            <a:off x="5650706" y="2883694"/>
            <a:ext cx="4852988" cy="1676400"/>
          </a:xfrm>
          <a:prstGeom prst="trapezoid">
            <a:avLst>
              <a:gd name="adj" fmla="val 30440"/>
            </a:avLst>
          </a:prstGeom>
          <a:blipFill dpi="0" rotWithShape="0">
            <a:blip r:embed="rId2"/>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rapezoid 27"/>
          <p:cNvSpPr/>
          <p:nvPr userDrawn="1"/>
        </p:nvSpPr>
        <p:spPr>
          <a:xfrm rot="5400000" flipV="1">
            <a:off x="6705600" y="1828800"/>
            <a:ext cx="2743200" cy="1676400"/>
          </a:xfrm>
          <a:prstGeom prst="trapezoid">
            <a:avLst>
              <a:gd name="adj" fmla="val 30440"/>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5">
            <a:hlinkClick r:id="rId5" action="ppaction://hlinksldjump"/>
          </p:cNvPr>
          <p:cNvSpPr/>
          <p:nvPr userDrawn="1"/>
        </p:nvSpPr>
        <p:spPr>
          <a:xfrm>
            <a:off x="7239000" y="1828800"/>
            <a:ext cx="1676400" cy="36576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rapezoid 16"/>
          <p:cNvSpPr/>
          <p:nvPr userDrawn="1"/>
        </p:nvSpPr>
        <p:spPr>
          <a:xfrm rot="5400000">
            <a:off x="1066800" y="3048000"/>
            <a:ext cx="3505200" cy="1219200"/>
          </a:xfrm>
          <a:prstGeom prst="trapezoid">
            <a:avLst>
              <a:gd name="adj" fmla="val 29964"/>
            </a:avLst>
          </a:prstGeom>
          <a:blipFill dpi="0" rotWithShape="0">
            <a:blip r:embed="rId2"/>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rapezoid 17"/>
          <p:cNvSpPr/>
          <p:nvPr userDrawn="1"/>
        </p:nvSpPr>
        <p:spPr>
          <a:xfrm rot="5400000" flipV="1">
            <a:off x="4648200" y="3048000"/>
            <a:ext cx="3505200" cy="1219200"/>
          </a:xfrm>
          <a:prstGeom prst="trapezoid">
            <a:avLst>
              <a:gd name="adj" fmla="val 31527"/>
            </a:avLst>
          </a:prstGeom>
          <a:blipFill dpi="0" rotWithShape="0">
            <a:blip r:embed="rId2"/>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rapezoid 24"/>
          <p:cNvSpPr/>
          <p:nvPr userDrawn="1"/>
        </p:nvSpPr>
        <p:spPr>
          <a:xfrm rot="5400000">
            <a:off x="1600200" y="2514600"/>
            <a:ext cx="2438400" cy="1219200"/>
          </a:xfrm>
          <a:prstGeom prst="trapezoid">
            <a:avLst>
              <a:gd name="adj" fmla="val 29964"/>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8">
            <a:hlinkClick r:id="rId6" action="ppaction://hlinksldjump"/>
          </p:cNvPr>
          <p:cNvSpPr/>
          <p:nvPr userDrawn="1"/>
        </p:nvSpPr>
        <p:spPr>
          <a:xfrm>
            <a:off x="2209800" y="2286000"/>
            <a:ext cx="1219200" cy="2613025"/>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Trapezoid 25"/>
          <p:cNvSpPr/>
          <p:nvPr userDrawn="1"/>
        </p:nvSpPr>
        <p:spPr>
          <a:xfrm rot="5400000" flipV="1">
            <a:off x="5448300" y="2247900"/>
            <a:ext cx="1905000" cy="1219200"/>
          </a:xfrm>
          <a:prstGeom prst="trapezoid">
            <a:avLst>
              <a:gd name="adj" fmla="val 31527"/>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9">
            <a:hlinkClick r:id="rId7" action="ppaction://hlinksldjump"/>
          </p:cNvPr>
          <p:cNvSpPr/>
          <p:nvPr userDrawn="1"/>
        </p:nvSpPr>
        <p:spPr>
          <a:xfrm>
            <a:off x="5791200" y="2286000"/>
            <a:ext cx="1219200" cy="26670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20249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6"/>
          <p:cNvSpPr/>
          <p:nvPr userDrawn="1"/>
        </p:nvSpPr>
        <p:spPr>
          <a:xfrm>
            <a:off x="0" y="0"/>
            <a:ext cx="9144000" cy="2133600"/>
          </a:xfrm>
          <a:prstGeom prst="rect">
            <a:avLst/>
          </a:prstGeom>
          <a:gradFill flip="none" rotWithShape="1">
            <a:gsLst>
              <a:gs pos="0">
                <a:schemeClr val="tx1"/>
              </a:gs>
              <a:gs pos="78000">
                <a:schemeClr val="tx2"/>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userDrawn="1"/>
        </p:nvSpPr>
        <p:spPr>
          <a:xfrm>
            <a:off x="0" y="3886200"/>
            <a:ext cx="9144000" cy="2971800"/>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lowchart: Alternate Process 28"/>
          <p:cNvSpPr/>
          <p:nvPr userDrawn="1"/>
        </p:nvSpPr>
        <p:spPr>
          <a:xfrm>
            <a:off x="2743200" y="381000"/>
            <a:ext cx="3657600" cy="609600"/>
          </a:xfrm>
          <a:prstGeom prst="flowChartAlternateProcess">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userDrawn="1"/>
        </p:nvSpPr>
        <p:spPr>
          <a:xfrm>
            <a:off x="2743200" y="381000"/>
            <a:ext cx="3657600" cy="336550"/>
          </a:xfrm>
          <a:prstGeom prst="rect">
            <a:avLst/>
          </a:prstGeom>
          <a:solidFill>
            <a:srgbClr val="000000">
              <a:alpha val="0"/>
            </a:srgbClr>
          </a:solidFill>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b="1">
                <a:latin typeface="Broadway" panose="04040905080B02020502" pitchFamily="82" charset="0"/>
              </a:rPr>
              <a:t>Name of Museum</a:t>
            </a:r>
          </a:p>
        </p:txBody>
      </p:sp>
      <p:sp>
        <p:nvSpPr>
          <p:cNvPr id="8" name="Rectangle 30"/>
          <p:cNvSpPr/>
          <p:nvPr userDrawn="1"/>
        </p:nvSpPr>
        <p:spPr>
          <a:xfrm>
            <a:off x="0" y="3886200"/>
            <a:ext cx="9144000" cy="2971800"/>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rapezoid 33"/>
          <p:cNvSpPr>
            <a:spLocks noChangeArrowheads="1"/>
          </p:cNvSpPr>
          <p:nvPr userDrawn="1"/>
        </p:nvSpPr>
        <p:spPr bwMode="auto">
          <a:xfrm rot="5400000">
            <a:off x="-1714500" y="1714500"/>
            <a:ext cx="6172200" cy="2743200"/>
          </a:xfrm>
          <a:custGeom>
            <a:avLst/>
            <a:gdLst>
              <a:gd name="T0" fmla="*/ 3086100 w 6172200"/>
              <a:gd name="T1" fmla="*/ 0 h 2743200"/>
              <a:gd name="T2" fmla="*/ 342900 w 6172200"/>
              <a:gd name="T3" fmla="*/ 1371600 h 2743200"/>
              <a:gd name="T4" fmla="*/ 3086100 w 6172200"/>
              <a:gd name="T5" fmla="*/ 2743200 h 2743200"/>
              <a:gd name="T6" fmla="*/ 5829300 w 6172200"/>
              <a:gd name="T7" fmla="*/ 1371600 h 2743200"/>
              <a:gd name="T8" fmla="*/ 17694720 60000 65536"/>
              <a:gd name="T9" fmla="*/ 11796480 60000 65536"/>
              <a:gd name="T10" fmla="*/ 5898240 60000 65536"/>
              <a:gd name="T11" fmla="*/ 0 60000 65536"/>
              <a:gd name="T12" fmla="*/ 457200 w 6172200"/>
              <a:gd name="T13" fmla="*/ 203200 h 2743200"/>
              <a:gd name="T14" fmla="*/ 5715000 w 6172200"/>
              <a:gd name="T15" fmla="*/ 2743200 h 2743200"/>
            </a:gdLst>
            <a:ahLst/>
            <a:cxnLst>
              <a:cxn ang="T8">
                <a:pos x="T0" y="T1"/>
              </a:cxn>
              <a:cxn ang="T9">
                <a:pos x="T2" y="T3"/>
              </a:cxn>
              <a:cxn ang="T10">
                <a:pos x="T4" y="T5"/>
              </a:cxn>
              <a:cxn ang="T11">
                <a:pos x="T6" y="T7"/>
              </a:cxn>
            </a:cxnLst>
            <a:rect l="T12" t="T13" r="T14" b="T15"/>
            <a:pathLst>
              <a:path w="6172200" h="2743200">
                <a:moveTo>
                  <a:pt x="0" y="2743200"/>
                </a:moveTo>
                <a:lnTo>
                  <a:pt x="685800" y="0"/>
                </a:lnTo>
                <a:lnTo>
                  <a:pt x="5486400" y="0"/>
                </a:lnTo>
                <a:lnTo>
                  <a:pt x="6172200" y="2743200"/>
                </a:lnTo>
                <a:close/>
              </a:path>
            </a:pathLst>
          </a:custGeom>
          <a:gradFill rotWithShape="0">
            <a:gsLst>
              <a:gs pos="0">
                <a:srgbClr val="9AB5E4"/>
              </a:gs>
              <a:gs pos="50000">
                <a:srgbClr val="C2D1ED"/>
              </a:gs>
              <a:gs pos="100000">
                <a:srgbClr val="E1E8F5"/>
              </a:gs>
            </a:gsLst>
            <a:lin ang="5400000"/>
          </a:gradFill>
          <a:ln>
            <a:noFill/>
          </a:ln>
          <a:effectLst>
            <a:outerShdw sx="98000" sy="98000" kx="-800375" algn="bl" rotWithShape="0">
              <a:srgbClr val="000000">
                <a:alpha val="50000"/>
              </a:srgbClr>
            </a:outerShdw>
          </a:effectLst>
          <a:extLst>
            <a:ext uri="{91240B29-F687-4F45-9708-019B960494DF}">
              <a14:hiddenLine xmlns:a14="http://schemas.microsoft.com/office/drawing/2010/main" w="25400" algn="ctr">
                <a:solidFill>
                  <a:srgbClr val="000000"/>
                </a:solidFill>
                <a:miter lim="800000"/>
                <a:headEnd/>
                <a:tailEnd/>
              </a14:hiddenLine>
            </a:ext>
          </a:extLst>
        </p:spPr>
        <p:txBody>
          <a:bodyPr rot="10800000" vert="eaVert"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sp>
        <p:nvSpPr>
          <p:cNvPr id="10" name="Trapezoid 35"/>
          <p:cNvSpPr>
            <a:spLocks noChangeArrowheads="1"/>
          </p:cNvSpPr>
          <p:nvPr userDrawn="1"/>
        </p:nvSpPr>
        <p:spPr bwMode="auto">
          <a:xfrm rot="16200000">
            <a:off x="4686300" y="1714500"/>
            <a:ext cx="6172200" cy="2743200"/>
          </a:xfrm>
          <a:custGeom>
            <a:avLst/>
            <a:gdLst>
              <a:gd name="T0" fmla="*/ 3086100 w 6172200"/>
              <a:gd name="T1" fmla="*/ 0 h 2743200"/>
              <a:gd name="T2" fmla="*/ 342900 w 6172200"/>
              <a:gd name="T3" fmla="*/ 1371600 h 2743200"/>
              <a:gd name="T4" fmla="*/ 3086100 w 6172200"/>
              <a:gd name="T5" fmla="*/ 2743200 h 2743200"/>
              <a:gd name="T6" fmla="*/ 5829300 w 6172200"/>
              <a:gd name="T7" fmla="*/ 1371600 h 2743200"/>
              <a:gd name="T8" fmla="*/ 17694720 60000 65536"/>
              <a:gd name="T9" fmla="*/ 11796480 60000 65536"/>
              <a:gd name="T10" fmla="*/ 5898240 60000 65536"/>
              <a:gd name="T11" fmla="*/ 0 60000 65536"/>
              <a:gd name="T12" fmla="*/ 457200 w 6172200"/>
              <a:gd name="T13" fmla="*/ 203200 h 2743200"/>
              <a:gd name="T14" fmla="*/ 5715000 w 6172200"/>
              <a:gd name="T15" fmla="*/ 2743200 h 2743200"/>
            </a:gdLst>
            <a:ahLst/>
            <a:cxnLst>
              <a:cxn ang="T8">
                <a:pos x="T0" y="T1"/>
              </a:cxn>
              <a:cxn ang="T9">
                <a:pos x="T2" y="T3"/>
              </a:cxn>
              <a:cxn ang="T10">
                <a:pos x="T4" y="T5"/>
              </a:cxn>
              <a:cxn ang="T11">
                <a:pos x="T6" y="T7"/>
              </a:cxn>
            </a:cxnLst>
            <a:rect l="T12" t="T13" r="T14" b="T15"/>
            <a:pathLst>
              <a:path w="6172200" h="2743200">
                <a:moveTo>
                  <a:pt x="0" y="2743200"/>
                </a:moveTo>
                <a:lnTo>
                  <a:pt x="685800" y="0"/>
                </a:lnTo>
                <a:lnTo>
                  <a:pt x="5486400" y="0"/>
                </a:lnTo>
                <a:lnTo>
                  <a:pt x="6172200" y="2743200"/>
                </a:lnTo>
                <a:close/>
              </a:path>
            </a:pathLst>
          </a:custGeom>
          <a:gradFill rotWithShape="0">
            <a:gsLst>
              <a:gs pos="0">
                <a:srgbClr val="9AB5E4"/>
              </a:gs>
              <a:gs pos="50000">
                <a:srgbClr val="C2D1ED"/>
              </a:gs>
              <a:gs pos="100000">
                <a:srgbClr val="E1E8F5"/>
              </a:gs>
            </a:gsLst>
            <a:lin ang="5400000"/>
          </a:gradFill>
          <a:ln>
            <a:noFill/>
          </a:ln>
          <a:effectLst>
            <a:outerShdw sx="98000" sy="98000" kx="800375" algn="br" rotWithShape="0">
              <a:srgbClr val="000000">
                <a:alpha val="64999"/>
              </a:srgbClr>
            </a:outerShdw>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sp>
        <p:nvSpPr>
          <p:cNvPr id="11" name="Rectangle 39"/>
          <p:cNvSpPr/>
          <p:nvPr userDrawn="1"/>
        </p:nvSpPr>
        <p:spPr>
          <a:xfrm>
            <a:off x="2743200" y="685800"/>
            <a:ext cx="3657600" cy="4800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203200" sx="97000" sy="97000"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2" name="Straight Connector 40"/>
          <p:cNvCxnSpPr/>
          <p:nvPr userDrawn="1"/>
        </p:nvCxnSpPr>
        <p:spPr>
          <a:xfrm rot="10800000" flipV="1">
            <a:off x="6400800" y="76200"/>
            <a:ext cx="2743200" cy="685800"/>
          </a:xfrm>
          <a:prstGeom prst="line">
            <a:avLst/>
          </a:prstGeom>
          <a:ln>
            <a:solidFill>
              <a:schemeClr val="bg1">
                <a:lumMod val="95000"/>
              </a:schemeClr>
            </a:solidFill>
          </a:ln>
          <a:effectLst>
            <a:outerShdw blurRad="50800" dist="635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41"/>
          <p:cNvCxnSpPr/>
          <p:nvPr userDrawn="1"/>
        </p:nvCxnSpPr>
        <p:spPr>
          <a:xfrm rot="10800000">
            <a:off x="0" y="76200"/>
            <a:ext cx="2743200" cy="685800"/>
          </a:xfrm>
          <a:prstGeom prst="line">
            <a:avLst/>
          </a:prstGeom>
          <a:ln>
            <a:solidFill>
              <a:schemeClr val="bg1">
                <a:lumMod val="95000"/>
              </a:schemeClr>
            </a:solidFill>
          </a:ln>
          <a:effectLst>
            <a:outerShdw blurRad="50800" dist="25400" dir="54000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cxnSp>
        <p:nvCxnSpPr>
          <p:cNvPr id="14" name="Straight Connector 42"/>
          <p:cNvCxnSpPr/>
          <p:nvPr userDrawn="1"/>
        </p:nvCxnSpPr>
        <p:spPr>
          <a:xfrm rot="10800000">
            <a:off x="2743200" y="762000"/>
            <a:ext cx="3657600" cy="1588"/>
          </a:xfrm>
          <a:prstGeom prst="line">
            <a:avLst/>
          </a:prstGeom>
          <a:ln>
            <a:solidFill>
              <a:schemeClr val="bg1">
                <a:lumMod val="95000"/>
              </a:schemeClr>
            </a:solidFill>
          </a:ln>
          <a:effectLst>
            <a:outerShdw blurRad="50800" dist="25400" dir="54000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43"/>
          <p:cNvCxnSpPr/>
          <p:nvPr userDrawn="1"/>
        </p:nvCxnSpPr>
        <p:spPr>
          <a:xfrm rot="10800000" flipV="1">
            <a:off x="0" y="5410200"/>
            <a:ext cx="2743200" cy="685800"/>
          </a:xfrm>
          <a:prstGeom prst="line">
            <a:avLst/>
          </a:prstGeom>
          <a:ln>
            <a:solidFill>
              <a:schemeClr val="bg1">
                <a:lumMod val="95000"/>
              </a:schemeClr>
            </a:solidFill>
          </a:ln>
          <a:effectLst>
            <a:outerShdw blurRad="50800" dist="25400" dir="54000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Connector 44"/>
          <p:cNvCxnSpPr/>
          <p:nvPr userDrawn="1"/>
        </p:nvCxnSpPr>
        <p:spPr>
          <a:xfrm rot="10800000">
            <a:off x="6400800" y="5410200"/>
            <a:ext cx="2743200" cy="685800"/>
          </a:xfrm>
          <a:prstGeom prst="line">
            <a:avLst/>
          </a:prstGeom>
          <a:ln>
            <a:solidFill>
              <a:schemeClr val="bg1">
                <a:lumMod val="95000"/>
              </a:schemeClr>
            </a:solidFill>
          </a:ln>
          <a:effectLst>
            <a:outerShdw blurRad="50800" dist="38100" dir="54000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45"/>
          <p:cNvCxnSpPr/>
          <p:nvPr userDrawn="1"/>
        </p:nvCxnSpPr>
        <p:spPr>
          <a:xfrm rot="10800000">
            <a:off x="2743200" y="5408613"/>
            <a:ext cx="3657600" cy="1587"/>
          </a:xfrm>
          <a:prstGeom prst="line">
            <a:avLst/>
          </a:prstGeom>
          <a:ln>
            <a:solidFill>
              <a:schemeClr val="bg1">
                <a:lumMod val="95000"/>
              </a:schemeClr>
            </a:solidFill>
          </a:ln>
          <a:effectLst>
            <a:outerShdw blurRad="50800" dist="25400" dir="5400000" algn="t" rotWithShape="0">
              <a:prstClr val="black">
                <a:alpha val="42000"/>
              </a:prst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3893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30"/>
          <p:cNvSpPr/>
          <p:nvPr userDrawn="1"/>
        </p:nvSpPr>
        <p:spPr>
          <a:xfrm>
            <a:off x="0" y="0"/>
            <a:ext cx="9144000" cy="1905000"/>
          </a:xfrm>
          <a:prstGeom prst="rect">
            <a:avLst/>
          </a:prstGeom>
          <a:gradFill flip="none" rotWithShape="1">
            <a:gsLst>
              <a:gs pos="0">
                <a:schemeClr val="tx1"/>
              </a:gs>
              <a:gs pos="78000">
                <a:schemeClr val="tx2"/>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2"/>
          <p:cNvSpPr/>
          <p:nvPr userDrawn="1"/>
        </p:nvSpPr>
        <p:spPr>
          <a:xfrm>
            <a:off x="0" y="3886200"/>
            <a:ext cx="9144000" cy="2971800"/>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33"/>
          <p:cNvSpPr/>
          <p:nvPr userDrawn="1"/>
        </p:nvSpPr>
        <p:spPr>
          <a:xfrm>
            <a:off x="2819400" y="1905000"/>
            <a:ext cx="3657600" cy="32004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rapezoid 35"/>
          <p:cNvSpPr/>
          <p:nvPr userDrawn="1"/>
        </p:nvSpPr>
        <p:spPr>
          <a:xfrm rot="5400000">
            <a:off x="-76200" y="2209800"/>
            <a:ext cx="5181600" cy="25908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rapezoid 39"/>
          <p:cNvSpPr/>
          <p:nvPr userDrawn="1"/>
        </p:nvSpPr>
        <p:spPr>
          <a:xfrm rot="5400000">
            <a:off x="-2209800" y="2362200"/>
            <a:ext cx="6705600" cy="22860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rapezoid 40"/>
          <p:cNvSpPr/>
          <p:nvPr userDrawn="1"/>
        </p:nvSpPr>
        <p:spPr>
          <a:xfrm rot="16200000">
            <a:off x="4495800" y="2209800"/>
            <a:ext cx="5181600" cy="25908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rapezoid 41"/>
          <p:cNvSpPr/>
          <p:nvPr userDrawn="1"/>
        </p:nvSpPr>
        <p:spPr>
          <a:xfrm rot="16200000">
            <a:off x="4648200" y="2362200"/>
            <a:ext cx="6705600" cy="22860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42"/>
          <p:cNvSpPr/>
          <p:nvPr userDrawn="1"/>
        </p:nvSpPr>
        <p:spPr>
          <a:xfrm>
            <a:off x="4114800" y="2667000"/>
            <a:ext cx="1371600" cy="2590800"/>
          </a:xfrm>
          <a:prstGeom prst="rect">
            <a:avLst/>
          </a:prstGeom>
          <a:gradFill>
            <a:gsLst>
              <a:gs pos="0">
                <a:schemeClr val="accent1">
                  <a:lumMod val="50000"/>
                </a:schemeClr>
              </a:gs>
              <a:gs pos="39999">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rapezoid 43"/>
          <p:cNvSpPr/>
          <p:nvPr userDrawn="1"/>
        </p:nvSpPr>
        <p:spPr>
          <a:xfrm rot="5400000">
            <a:off x="3086100" y="3695700"/>
            <a:ext cx="2438400" cy="381000"/>
          </a:xfrm>
          <a:prstGeom prst="trapezoid">
            <a:avLst>
              <a:gd name="adj" fmla="val 140715"/>
            </a:avLst>
          </a:prstGeom>
          <a:gradFill>
            <a:gsLst>
              <a:gs pos="0">
                <a:schemeClr val="accent1">
                  <a:lumMod val="75000"/>
                </a:schemeClr>
              </a:gs>
              <a:gs pos="39999">
                <a:schemeClr val="tx2">
                  <a:lumMod val="75000"/>
                </a:schemeClr>
              </a:gs>
              <a:gs pos="39999">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rapezoid 44"/>
          <p:cNvSpPr/>
          <p:nvPr userDrawn="1"/>
        </p:nvSpPr>
        <p:spPr>
          <a:xfrm rot="5400000" flipV="1">
            <a:off x="4076700" y="3695700"/>
            <a:ext cx="2438400" cy="381000"/>
          </a:xfrm>
          <a:prstGeom prst="trapezoid">
            <a:avLst>
              <a:gd name="adj" fmla="val 140715"/>
            </a:avLst>
          </a:prstGeom>
          <a:gradFill>
            <a:gsLst>
              <a:gs pos="0">
                <a:schemeClr val="accent1">
                  <a:lumMod val="75000"/>
                </a:schemeClr>
              </a:gs>
              <a:gs pos="39999">
                <a:schemeClr val="tx2">
                  <a:lumMod val="75000"/>
                </a:schemeClr>
              </a:gs>
              <a:gs pos="39999">
                <a:schemeClr val="accent1">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45"/>
          <p:cNvSpPr/>
          <p:nvPr userDrawn="1"/>
        </p:nvSpPr>
        <p:spPr>
          <a:xfrm>
            <a:off x="4495800" y="3200400"/>
            <a:ext cx="609600" cy="1371600"/>
          </a:xfrm>
          <a:prstGeom prst="rect">
            <a:avLst/>
          </a:prstGeom>
          <a:solidFill>
            <a:schemeClr val="accent1"/>
          </a:solidFill>
          <a:ln w="12700">
            <a:solidFill>
              <a:schemeClr val="accent1">
                <a:shade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46"/>
          <p:cNvSpPr/>
          <p:nvPr userDrawn="1"/>
        </p:nvSpPr>
        <p:spPr>
          <a:xfrm>
            <a:off x="4572000" y="3276600"/>
            <a:ext cx="457200" cy="1295400"/>
          </a:xfrm>
          <a:prstGeom prst="rect">
            <a:avLst/>
          </a:prstGeom>
          <a:gradFill>
            <a:gsLst>
              <a:gs pos="0">
                <a:srgbClr val="000000"/>
              </a:gs>
              <a:gs pos="39999">
                <a:schemeClr val="tx2">
                  <a:lumMod val="50000"/>
                </a:schemeClr>
              </a:gs>
              <a:gs pos="39999">
                <a:schemeClr val="tx1"/>
              </a:gs>
            </a:gsLst>
            <a:lin ang="5400000" scaled="0"/>
          </a:gradFill>
          <a:ln w="444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Date Placeholder 2"/>
          <p:cNvSpPr>
            <a:spLocks noGrp="1"/>
          </p:cNvSpPr>
          <p:nvPr>
            <p:ph type="dt" sz="half" idx="10"/>
          </p:nvPr>
        </p:nvSpPr>
        <p:spPr/>
        <p:txBody>
          <a:bodyPr/>
          <a:lstStyle>
            <a:lvl1pPr>
              <a:defRPr/>
            </a:lvl1pPr>
          </a:lstStyle>
          <a:p>
            <a:pPr>
              <a:defRPr/>
            </a:pPr>
            <a:fld id="{25ADFE13-AFE4-4887-A2DB-03B72BCD9773}" type="datetimeFigureOut">
              <a:rPr lang="en-US"/>
              <a:pPr>
                <a:defRPr/>
              </a:pPr>
              <a:t>28-Mar-18</a:t>
            </a:fld>
            <a:endParaRPr lang="en-US"/>
          </a:p>
        </p:txBody>
      </p:sp>
      <p:sp>
        <p:nvSpPr>
          <p:cNvPr id="16" name="Footer Placeholder 3"/>
          <p:cNvSpPr>
            <a:spLocks noGrp="1"/>
          </p:cNvSpPr>
          <p:nvPr>
            <p:ph type="ftr" sz="quarter" idx="11"/>
          </p:nvPr>
        </p:nvSpPr>
        <p:spPr/>
        <p:txBody>
          <a:bodyPr/>
          <a:lstStyle>
            <a:lvl1pPr>
              <a:defRPr/>
            </a:lvl1pPr>
          </a:lstStyle>
          <a:p>
            <a:pPr>
              <a:defRPr/>
            </a:pPr>
            <a:endParaRPr lang="en-US"/>
          </a:p>
        </p:txBody>
      </p:sp>
      <p:sp>
        <p:nvSpPr>
          <p:cNvPr id="17" name="Slide Number Placeholder 4"/>
          <p:cNvSpPr>
            <a:spLocks noGrp="1"/>
          </p:cNvSpPr>
          <p:nvPr>
            <p:ph type="sldNum" sz="quarter" idx="12"/>
          </p:nvPr>
        </p:nvSpPr>
        <p:spPr/>
        <p:txBody>
          <a:bodyPr/>
          <a:lstStyle>
            <a:lvl1pPr>
              <a:defRPr/>
            </a:lvl1pPr>
          </a:lstStyle>
          <a:p>
            <a:fld id="{69327BFE-8D24-4623-8EF9-6B11C4CBB20D}" type="slidenum">
              <a:rPr lang="en-US" altLang="en-US"/>
              <a:pPr/>
              <a:t>‹#›</a:t>
            </a:fld>
            <a:endParaRPr lang="en-US" altLang="en-US"/>
          </a:p>
        </p:txBody>
      </p:sp>
    </p:spTree>
    <p:extLst>
      <p:ext uri="{BB962C8B-B14F-4D97-AF65-F5344CB8AC3E}">
        <p14:creationId xmlns:p14="http://schemas.microsoft.com/office/powerpoint/2010/main" val="675796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Layout" Target="../slideLayouts/slideLayout3.xml"/><Relationship Id="rId7" Type="http://schemas.openxmlformats.org/officeDocument/2006/relationships/slide" Target="../slides/slide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 Target="../slides/slide2.xml"/><Relationship Id="rId5" Type="http://schemas.openxmlformats.org/officeDocument/2006/relationships/image" Target="../media/image1.jpeg"/><Relationship Id="rId10" Type="http://schemas.openxmlformats.org/officeDocument/2006/relationships/slide" Target="../slides/slide6.xml"/><Relationship Id="rId4" Type="http://schemas.openxmlformats.org/officeDocument/2006/relationships/theme" Target="../theme/theme1.xml"/><Relationship Id="rId9" Type="http://schemas.openxmlformats.org/officeDocument/2006/relationships/slide" Target="../slides/slid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3C7BAF5-9AD1-430B-8F9B-BB7569DD88EC}" type="datetimeFigureOut">
              <a:rPr lang="en-US"/>
              <a:pPr>
                <a:defRPr/>
              </a:pPr>
              <a:t>28-Mar-18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32958224-C2F2-48A3-B173-95861AA15AB8}" type="slidenum">
              <a:rPr lang="en-US" altLang="en-US"/>
              <a:pPr/>
              <a:t>‹#›</a:t>
            </a:fld>
            <a:endParaRPr lang="en-US" altLang="en-US"/>
          </a:p>
        </p:txBody>
      </p:sp>
      <p:sp>
        <p:nvSpPr>
          <p:cNvPr id="7" name="Rectangle 6"/>
          <p:cNvSpPr/>
          <p:nvPr userDrawn="1"/>
        </p:nvSpPr>
        <p:spPr>
          <a:xfrm>
            <a:off x="0" y="0"/>
            <a:ext cx="9144000" cy="2133600"/>
          </a:xfrm>
          <a:prstGeom prst="rect">
            <a:avLst/>
          </a:prstGeom>
          <a:gradFill flip="none" rotWithShape="1">
            <a:gsLst>
              <a:gs pos="0">
                <a:schemeClr val="tx1"/>
              </a:gs>
              <a:gs pos="78000">
                <a:schemeClr val="tx2"/>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3886200"/>
            <a:ext cx="9144000" cy="2971800"/>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a:hlinkClick r:id="rId6" action="ppaction://hlinksldjump"/>
          </p:cNvPr>
          <p:cNvSpPr/>
          <p:nvPr userDrawn="1"/>
        </p:nvSpPr>
        <p:spPr>
          <a:xfrm>
            <a:off x="3657600" y="1981200"/>
            <a:ext cx="1828800" cy="2819400"/>
          </a:xfrm>
          <a:prstGeom prst="rect">
            <a:avLst/>
          </a:prstGeom>
          <a:gradFill>
            <a:gsLst>
              <a:gs pos="0">
                <a:schemeClr val="tx2"/>
              </a:gs>
              <a:gs pos="50000">
                <a:schemeClr val="accent1"/>
              </a:gs>
              <a:gs pos="100000">
                <a:schemeClr val="tx2"/>
              </a:gs>
            </a:gsLst>
            <a:lin ang="5400000" scaled="0"/>
          </a:gradFill>
          <a:ln>
            <a:noFill/>
          </a:ln>
          <a:effectLst>
            <a:outerShdw blurRad="203200" sx="97000" sy="97000"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rapezoid 9"/>
          <p:cNvSpPr/>
          <p:nvPr userDrawn="1"/>
        </p:nvSpPr>
        <p:spPr>
          <a:xfrm rot="5400000">
            <a:off x="-952500" y="1562100"/>
            <a:ext cx="5562600" cy="36576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dirty="0"/>
          </a:p>
        </p:txBody>
      </p:sp>
      <p:sp>
        <p:nvSpPr>
          <p:cNvPr id="11" name="Trapezoid 10"/>
          <p:cNvSpPr/>
          <p:nvPr userDrawn="1"/>
        </p:nvSpPr>
        <p:spPr>
          <a:xfrm rot="16200000">
            <a:off x="4533900" y="1562100"/>
            <a:ext cx="5562600" cy="3657600"/>
          </a:xfrm>
          <a:prstGeom prst="trapezoid">
            <a:avLst>
              <a:gd name="adj" fmla="val 371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rapezoid 12"/>
          <p:cNvSpPr/>
          <p:nvPr userDrawn="1"/>
        </p:nvSpPr>
        <p:spPr>
          <a:xfrm rot="5400000">
            <a:off x="-902494" y="3417094"/>
            <a:ext cx="3786188" cy="1676400"/>
          </a:xfrm>
          <a:prstGeom prst="trapezoid">
            <a:avLst>
              <a:gd name="adj" fmla="val 31527"/>
            </a:avLst>
          </a:prstGeom>
          <a:blipFill dpi="0" rotWithShape="0">
            <a:blip r:embed="rId5"/>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rapezoid 26"/>
          <p:cNvSpPr/>
          <p:nvPr userDrawn="1"/>
        </p:nvSpPr>
        <p:spPr>
          <a:xfrm rot="5400000">
            <a:off x="-533400" y="1981200"/>
            <a:ext cx="3048000" cy="1676400"/>
          </a:xfrm>
          <a:prstGeom prst="trapezoid">
            <a:avLst>
              <a:gd name="adj" fmla="val 31527"/>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a:hlinkClick r:id="rId7" action="ppaction://hlinksldjump"/>
          </p:cNvPr>
          <p:cNvSpPr/>
          <p:nvPr userDrawn="1"/>
        </p:nvSpPr>
        <p:spPr>
          <a:xfrm>
            <a:off x="152400" y="1828800"/>
            <a:ext cx="1676400" cy="36576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rapezoid 14"/>
          <p:cNvSpPr/>
          <p:nvPr userDrawn="1"/>
        </p:nvSpPr>
        <p:spPr>
          <a:xfrm rot="5400000" flipV="1">
            <a:off x="5650706" y="2883694"/>
            <a:ext cx="4852988" cy="1676400"/>
          </a:xfrm>
          <a:prstGeom prst="trapezoid">
            <a:avLst>
              <a:gd name="adj" fmla="val 30440"/>
            </a:avLst>
          </a:prstGeom>
          <a:blipFill dpi="0" rotWithShape="0">
            <a:blip r:embed="rId5"/>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Trapezoid 27"/>
          <p:cNvSpPr/>
          <p:nvPr userDrawn="1"/>
        </p:nvSpPr>
        <p:spPr>
          <a:xfrm rot="5400000" flipV="1">
            <a:off x="6705600" y="1828800"/>
            <a:ext cx="2743200" cy="1676400"/>
          </a:xfrm>
          <a:prstGeom prst="trapezoid">
            <a:avLst>
              <a:gd name="adj" fmla="val 30440"/>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a:hlinkClick r:id="rId8" action="ppaction://hlinksldjump"/>
          </p:cNvPr>
          <p:cNvSpPr/>
          <p:nvPr userDrawn="1"/>
        </p:nvSpPr>
        <p:spPr>
          <a:xfrm>
            <a:off x="7239000" y="1828800"/>
            <a:ext cx="1676400" cy="36576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Trapezoid 16"/>
          <p:cNvSpPr/>
          <p:nvPr userDrawn="1"/>
        </p:nvSpPr>
        <p:spPr>
          <a:xfrm rot="5400000">
            <a:off x="1066800" y="3048000"/>
            <a:ext cx="3505200" cy="1219200"/>
          </a:xfrm>
          <a:prstGeom prst="trapezoid">
            <a:avLst>
              <a:gd name="adj" fmla="val 29964"/>
            </a:avLst>
          </a:prstGeom>
          <a:blipFill dpi="0" rotWithShape="0">
            <a:blip r:embed="rId5"/>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rapezoid 17"/>
          <p:cNvSpPr/>
          <p:nvPr userDrawn="1"/>
        </p:nvSpPr>
        <p:spPr>
          <a:xfrm rot="5400000" flipV="1">
            <a:off x="4648200" y="3048000"/>
            <a:ext cx="3505200" cy="1219200"/>
          </a:xfrm>
          <a:prstGeom prst="trapezoid">
            <a:avLst>
              <a:gd name="adj" fmla="val 31527"/>
            </a:avLst>
          </a:prstGeom>
          <a:blipFill dpi="0" rotWithShape="0">
            <a:blip r:embed="rId5"/>
            <a:srcRect/>
            <a:tile tx="0" ty="0" sx="100000" sy="100000" flip="none" algn="tl"/>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rapezoid 24"/>
          <p:cNvSpPr/>
          <p:nvPr userDrawn="1"/>
        </p:nvSpPr>
        <p:spPr>
          <a:xfrm rot="5400000">
            <a:off x="1600200" y="2514600"/>
            <a:ext cx="2438400" cy="1219200"/>
          </a:xfrm>
          <a:prstGeom prst="trapezoid">
            <a:avLst>
              <a:gd name="adj" fmla="val 29964"/>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a:hlinkClick r:id="rId9" action="ppaction://hlinksldjump"/>
          </p:cNvPr>
          <p:cNvSpPr/>
          <p:nvPr userDrawn="1"/>
        </p:nvSpPr>
        <p:spPr>
          <a:xfrm>
            <a:off x="2209800" y="2286000"/>
            <a:ext cx="1219200" cy="2613025"/>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Trapezoid 25"/>
          <p:cNvSpPr/>
          <p:nvPr userDrawn="1"/>
        </p:nvSpPr>
        <p:spPr>
          <a:xfrm rot="5400000" flipV="1">
            <a:off x="5448300" y="2247900"/>
            <a:ext cx="1905000" cy="1219200"/>
          </a:xfrm>
          <a:prstGeom prst="trapezoid">
            <a:avLst>
              <a:gd name="adj" fmla="val 31527"/>
            </a:avLst>
          </a:prstGeom>
          <a:gradFill>
            <a:gsLst>
              <a:gs pos="0">
                <a:schemeClr val="tx2">
                  <a:lumMod val="50000"/>
                </a:schemeClr>
              </a:gs>
              <a:gs pos="54000">
                <a:schemeClr val="accent1"/>
              </a:gs>
            </a:gsLst>
            <a:lin ang="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a:hlinkClick r:id="rId10" action="ppaction://hlinksldjump"/>
          </p:cNvPr>
          <p:cNvSpPr/>
          <p:nvPr userDrawn="1"/>
        </p:nvSpPr>
        <p:spPr>
          <a:xfrm>
            <a:off x="5791200" y="2286000"/>
            <a:ext cx="1219200" cy="2667000"/>
          </a:xfrm>
          <a:prstGeom prst="rect">
            <a:avLst/>
          </a:prstGeom>
          <a:gradFill>
            <a:gsLst>
              <a:gs pos="0">
                <a:schemeClr val="accent1">
                  <a:lumMod val="75000"/>
                </a:schemeClr>
              </a:gs>
              <a:gs pos="54000">
                <a:schemeClr val="tx2">
                  <a:lumMod val="75000"/>
                </a:schemeClr>
              </a:gs>
              <a:gs pos="54000">
                <a:schemeClr val="accent1">
                  <a:lumMod val="75000"/>
                </a:schemeClr>
              </a:gs>
            </a:gsLst>
            <a:lin ang="5400000" scaled="0"/>
          </a:gradFill>
          <a:ln w="12700">
            <a:noFill/>
          </a:ln>
          <a:effectLst>
            <a:outerShdw blurRad="177800" dist="38100" dir="4680000" sx="86000" sy="86000" algn="t"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Flowchart: Alternate Process 28"/>
          <p:cNvSpPr/>
          <p:nvPr userDrawn="1"/>
        </p:nvSpPr>
        <p:spPr>
          <a:xfrm>
            <a:off x="2743200" y="381000"/>
            <a:ext cx="3657600" cy="609600"/>
          </a:xfrm>
          <a:prstGeom prst="flowChartAlternateProcess">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TextBox 23"/>
          <p:cNvSpPr txBox="1"/>
          <p:nvPr userDrawn="1"/>
        </p:nvSpPr>
        <p:spPr>
          <a:xfrm>
            <a:off x="2743200" y="381000"/>
            <a:ext cx="3657600" cy="584200"/>
          </a:xfrm>
          <a:prstGeom prst="rect">
            <a:avLst/>
          </a:prstGeom>
          <a:solidFill>
            <a:srgbClr val="000000">
              <a:alpha val="0"/>
            </a:srgbClr>
          </a:solidFill>
        </p:spPr>
        <p:txBody>
          <a:bodyPr>
            <a:spAutoFit/>
          </a:bodyPr>
          <a:lstStyle/>
          <a:p>
            <a:pPr algn="ctr" fontAlgn="auto">
              <a:spcBef>
                <a:spcPts val="0"/>
              </a:spcBef>
              <a:spcAft>
                <a:spcPts val="0"/>
              </a:spcAft>
              <a:defRPr/>
            </a:pPr>
            <a:r>
              <a:rPr lang="en-US" sz="1600" b="1" dirty="0">
                <a:latin typeface="Broadway" pitchFamily="82" charset="0"/>
                <a:cs typeface="+mn-cs"/>
              </a:rPr>
              <a:t>VIRTUAL MUSEUM OF</a:t>
            </a:r>
          </a:p>
          <a:p>
            <a:pPr algn="ctr" fontAlgn="auto">
              <a:spcBef>
                <a:spcPts val="0"/>
              </a:spcBef>
              <a:spcAft>
                <a:spcPts val="0"/>
              </a:spcAft>
              <a:defRPr/>
            </a:pPr>
            <a:r>
              <a:rPr lang="en-US" sz="1600" b="1" dirty="0">
                <a:latin typeface="Broadway" pitchFamily="82" charset="0"/>
                <a:cs typeface="+mn-cs"/>
              </a:rPr>
              <a:t> NATIVE AMERICAN WOMEN</a:t>
            </a:r>
          </a:p>
        </p:txBody>
      </p:sp>
      <p:sp>
        <p:nvSpPr>
          <p:cNvPr id="35" name="TextBox 34"/>
          <p:cNvSpPr txBox="1"/>
          <p:nvPr userDrawn="1"/>
        </p:nvSpPr>
        <p:spPr>
          <a:xfrm rot="978076">
            <a:off x="2346325" y="1879600"/>
            <a:ext cx="1066800" cy="261938"/>
          </a:xfrm>
          <a:prstGeom prst="rect">
            <a:avLst/>
          </a:prstGeom>
          <a:noFill/>
        </p:spPr>
        <p:txBody>
          <a:bodyPr>
            <a:spAutoFit/>
          </a:bodyPr>
          <a:lstStyle/>
          <a:p>
            <a:pPr algn="ctr" fontAlgn="auto">
              <a:spcBef>
                <a:spcPts val="0"/>
              </a:spcBef>
              <a:spcAft>
                <a:spcPts val="0"/>
              </a:spcAft>
              <a:defRPr/>
            </a:pPr>
            <a:r>
              <a:rPr lang="en-US" sz="1100" dirty="0">
                <a:latin typeface="Broadway" pitchFamily="82" charset="0"/>
                <a:cs typeface="+mn-cs"/>
              </a:rPr>
              <a:t>DAILY LIFE</a:t>
            </a:r>
          </a:p>
        </p:txBody>
      </p:sp>
      <p:sp>
        <p:nvSpPr>
          <p:cNvPr id="37" name="TextBox 36"/>
          <p:cNvSpPr txBox="1"/>
          <p:nvPr userDrawn="1"/>
        </p:nvSpPr>
        <p:spPr>
          <a:xfrm rot="20545190">
            <a:off x="5537200" y="1881188"/>
            <a:ext cx="1543050" cy="261937"/>
          </a:xfrm>
          <a:prstGeom prst="rect">
            <a:avLst/>
          </a:prstGeom>
          <a:noFill/>
        </p:spPr>
        <p:txBody>
          <a:bodyPr>
            <a:spAutoFit/>
          </a:bodyPr>
          <a:lstStyle/>
          <a:p>
            <a:pPr algn="ctr" fontAlgn="auto">
              <a:spcBef>
                <a:spcPts val="0"/>
              </a:spcBef>
              <a:spcAft>
                <a:spcPts val="0"/>
              </a:spcAft>
              <a:defRPr/>
            </a:pPr>
            <a:r>
              <a:rPr lang="en-US" sz="1100" dirty="0">
                <a:latin typeface="Broadway" pitchFamily="82" charset="0"/>
                <a:cs typeface="+mn-cs"/>
              </a:rPr>
              <a:t>FAMOUS WOMEN</a:t>
            </a:r>
          </a:p>
        </p:txBody>
      </p:sp>
      <p:sp>
        <p:nvSpPr>
          <p:cNvPr id="32" name="TextBox 31"/>
          <p:cNvSpPr txBox="1"/>
          <p:nvPr userDrawn="1"/>
        </p:nvSpPr>
        <p:spPr>
          <a:xfrm rot="20568927">
            <a:off x="7088188" y="1327150"/>
            <a:ext cx="1831975" cy="261938"/>
          </a:xfrm>
          <a:prstGeom prst="rect">
            <a:avLst/>
          </a:prstGeom>
          <a:noFill/>
        </p:spPr>
        <p:txBody>
          <a:bodyPr>
            <a:spAutoFit/>
          </a:bodyPr>
          <a:lstStyle/>
          <a:p>
            <a:pPr algn="ctr" fontAlgn="auto">
              <a:spcBef>
                <a:spcPts val="0"/>
              </a:spcBef>
              <a:spcAft>
                <a:spcPts val="0"/>
              </a:spcAft>
              <a:defRPr/>
            </a:pPr>
            <a:r>
              <a:rPr lang="en-US" sz="1100" dirty="0">
                <a:latin typeface="Broadway" pitchFamily="82" charset="0"/>
                <a:cs typeface="+mn-cs"/>
              </a:rPr>
              <a:t>MATRILINEAL TRIBES</a:t>
            </a:r>
          </a:p>
        </p:txBody>
      </p:sp>
      <p:sp>
        <p:nvSpPr>
          <p:cNvPr id="38" name="TextBox 37"/>
          <p:cNvSpPr txBox="1"/>
          <p:nvPr userDrawn="1"/>
        </p:nvSpPr>
        <p:spPr>
          <a:xfrm rot="978076">
            <a:off x="122238" y="1316038"/>
            <a:ext cx="1809750" cy="276225"/>
          </a:xfrm>
          <a:prstGeom prst="rect">
            <a:avLst/>
          </a:prstGeom>
          <a:noFill/>
        </p:spPr>
        <p:txBody>
          <a:bodyPr>
            <a:spAutoFit/>
          </a:bodyPr>
          <a:lstStyle/>
          <a:p>
            <a:pPr algn="ctr" fontAlgn="auto">
              <a:spcBef>
                <a:spcPts val="0"/>
              </a:spcBef>
              <a:spcAft>
                <a:spcPts val="0"/>
              </a:spcAft>
              <a:defRPr/>
            </a:pPr>
            <a:r>
              <a:rPr lang="en-US" sz="1200" dirty="0">
                <a:latin typeface="Broadway" pitchFamily="82" charset="0"/>
                <a:cs typeface="+mn-cs"/>
              </a:rPr>
              <a:t>CREATION MYTHS</a:t>
            </a:r>
          </a:p>
        </p:txBody>
      </p:sp>
      <p:sp>
        <p:nvSpPr>
          <p:cNvPr id="39" name="TextBox 38"/>
          <p:cNvSpPr txBox="1"/>
          <p:nvPr userDrawn="1"/>
        </p:nvSpPr>
        <p:spPr>
          <a:xfrm>
            <a:off x="3810000" y="2057400"/>
            <a:ext cx="1524000" cy="430213"/>
          </a:xfrm>
          <a:prstGeom prst="rect">
            <a:avLst/>
          </a:prstGeom>
          <a:noFill/>
        </p:spPr>
        <p:txBody>
          <a:bodyPr>
            <a:spAutoFit/>
          </a:bodyPr>
          <a:lstStyle/>
          <a:p>
            <a:pPr algn="ctr" fontAlgn="auto">
              <a:spcBef>
                <a:spcPts val="0"/>
              </a:spcBef>
              <a:spcAft>
                <a:spcPts val="0"/>
              </a:spcAft>
              <a:defRPr/>
            </a:pPr>
            <a:r>
              <a:rPr lang="en-US" sz="1100" dirty="0">
                <a:latin typeface="Broadway" pitchFamily="82" charset="0"/>
                <a:cs typeface="+mn-cs"/>
              </a:rPr>
              <a:t>CURATOR INFORMATION</a:t>
            </a: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8.xml"/><Relationship Id="rId7" Type="http://schemas.openxmlformats.org/officeDocument/2006/relationships/slide" Target="slide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slide" Target="slide3.xml"/><Relationship Id="rId4" Type="http://schemas.openxmlformats.org/officeDocument/2006/relationships/slide" Target="slide2.xml"/><Relationship Id="rId9" Type="http://schemas.openxmlformats.org/officeDocument/2006/relationships/slide" Target="slide7.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christykeeler.com/EducationalVirtualMuseums.html" TargetMode="External"/><Relationship Id="rId5" Type="http://schemas.openxmlformats.org/officeDocument/2006/relationships/hyperlink" Target="http://www.keelers.com/christy" TargetMode="External"/><Relationship Id="rId4" Type="http://schemas.openxmlformats.org/officeDocument/2006/relationships/hyperlink" Target="http://www.hatboro-horsham.org/4067362111456/FileLib/browse.asp?A=374&amp;BMDRN=2000&amp;BCOB=0&amp;C=51541"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jpg"/><Relationship Id="rId3" Type="http://schemas.openxmlformats.org/officeDocument/2006/relationships/slide" Target="slide10.xml"/><Relationship Id="rId7" Type="http://schemas.openxmlformats.org/officeDocument/2006/relationships/slide" Target="slide12.xml"/><Relationship Id="rId12" Type="http://schemas.openxmlformats.org/officeDocument/2006/relationships/slide" Target="slide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5.jpg"/><Relationship Id="rId5" Type="http://schemas.openxmlformats.org/officeDocument/2006/relationships/slide" Target="slide4.xml"/><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1.xml"/><Relationship Id="rId14" Type="http://schemas.openxmlformats.org/officeDocument/2006/relationships/image" Target="../media/image7.jp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10.xml"/><Relationship Id="rId7" Type="http://schemas.openxmlformats.org/officeDocument/2006/relationships/slide" Target="slide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slide" Target="slide13.xml"/><Relationship Id="rId5" Type="http://schemas.openxmlformats.org/officeDocument/2006/relationships/slide" Target="slide4.xml"/><Relationship Id="rId10" Type="http://schemas.openxmlformats.org/officeDocument/2006/relationships/slide" Target="slide11.xml"/><Relationship Id="rId4" Type="http://schemas.openxmlformats.org/officeDocument/2006/relationships/image" Target="../media/image2.png"/><Relationship Id="rId9" Type="http://schemas.openxmlformats.org/officeDocument/2006/relationships/slide" Target="slide1.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10.xml"/><Relationship Id="rId7" Type="http://schemas.openxmlformats.org/officeDocument/2006/relationships/slide" Target="slide12.xml"/><Relationship Id="rId12" Type="http://schemas.openxmlformats.org/officeDocument/2006/relationships/slide" Target="slide1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slide" Target="slide15.xml"/><Relationship Id="rId5" Type="http://schemas.openxmlformats.org/officeDocument/2006/relationships/slide" Target="slide4.xml"/><Relationship Id="rId10" Type="http://schemas.openxmlformats.org/officeDocument/2006/relationships/slide" Target="slide14.xml"/><Relationship Id="rId4" Type="http://schemas.openxmlformats.org/officeDocument/2006/relationships/image" Target="../media/image2.png"/><Relationship Id="rId9"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 Target="slide10.xml"/><Relationship Id="rId7" Type="http://schemas.openxmlformats.org/officeDocument/2006/relationships/slide" Target="slide12.xml"/><Relationship Id="rId12" Type="http://schemas.openxmlformats.org/officeDocument/2006/relationships/slide" Target="slide1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slide" Target="slide18.xml"/><Relationship Id="rId5" Type="http://schemas.openxmlformats.org/officeDocument/2006/relationships/slide" Target="slide4.xml"/><Relationship Id="rId10" Type="http://schemas.openxmlformats.org/officeDocument/2006/relationships/slide" Target="slide17.xml"/><Relationship Id="rId4" Type="http://schemas.openxmlformats.org/officeDocument/2006/relationships/image" Target="../media/image2.png"/><Relationship Id="rId9" Type="http://schemas.openxmlformats.org/officeDocument/2006/relationships/slide" Target="slide1.xml"/></Relationships>
</file>

<file path=ppt/slides/_rels/slide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7"/>
          <p:cNvSpPr>
            <a:spLocks noGrp="1"/>
          </p:cNvSpPr>
          <p:nvPr>
            <p:ph type="ctrTitle" idx="4294967295"/>
          </p:nvPr>
        </p:nvSpPr>
        <p:spPr>
          <a:xfrm>
            <a:off x="2895600" y="5715000"/>
            <a:ext cx="1600200" cy="384175"/>
          </a:xfrm>
          <a:solidFill>
            <a:srgbClr val="FFFFFF"/>
          </a:solidFill>
          <a:ln>
            <a:solidFill>
              <a:srgbClr val="000000"/>
            </a:solidFill>
            <a:miter lim="800000"/>
            <a:headEnd/>
            <a:tailEnd/>
          </a:ln>
        </p:spPr>
        <p:txBody>
          <a:bodyPr/>
          <a:lstStyle/>
          <a:p>
            <a:pPr eaLnBrk="1" hangingPunct="1"/>
            <a:r>
              <a:rPr lang="en-US" altLang="en-US" sz="800" smtClean="0"/>
              <a:t>Museum Entrance</a:t>
            </a:r>
          </a:p>
        </p:txBody>
      </p:sp>
      <p:sp>
        <p:nvSpPr>
          <p:cNvPr id="6" name="Rectangle 5">
            <a:hlinkClick r:id="rId3" action="ppaction://hlinksldjump"/>
          </p:cNvPr>
          <p:cNvSpPr/>
          <p:nvPr/>
        </p:nvSpPr>
        <p:spPr>
          <a:xfrm>
            <a:off x="2819400" y="5105400"/>
            <a:ext cx="3587917" cy="1310970"/>
          </a:xfrm>
          <a:prstGeom prst="rect">
            <a:avLst/>
          </a:prstGeom>
          <a:ln>
            <a:noFill/>
          </a:ln>
          <a:effectLst/>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10"/>
          <p:cNvSpPr/>
          <p:nvPr/>
        </p:nvSpPr>
        <p:spPr>
          <a:xfrm>
            <a:off x="3956852" y="5468979"/>
            <a:ext cx="1310971" cy="413991"/>
          </a:xfrm>
          <a:prstGeom prst="ellipse">
            <a:avLst/>
          </a:prstGeom>
          <a:scene3d>
            <a:camera prst="perspectiveRelaxed" fov="2700000"/>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a:hlinkClick r:id="rId4" action="ppaction://hlinksldjump"/>
          </p:cNvPr>
          <p:cNvSpPr/>
          <p:nvPr/>
        </p:nvSpPr>
        <p:spPr>
          <a:xfrm>
            <a:off x="3657600" y="1981200"/>
            <a:ext cx="1828800" cy="2819400"/>
          </a:xfrm>
          <a:prstGeom prst="rect">
            <a:avLst/>
          </a:prstGeom>
          <a:gradFill>
            <a:gsLst>
              <a:gs pos="0">
                <a:schemeClr val="tx2"/>
              </a:gs>
              <a:gs pos="50000">
                <a:schemeClr val="accent1"/>
              </a:gs>
              <a:gs pos="100000">
                <a:schemeClr val="tx2"/>
              </a:gs>
            </a:gsLst>
            <a:lin ang="5400000" scaled="0"/>
          </a:gradFill>
          <a:ln>
            <a:noFill/>
          </a:ln>
          <a:effectLst>
            <a:outerShdw blurRad="203200" sx="97000" sy="97000"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a:hlinkClick r:id="rId3" action="ppaction://hlinksldjump"/>
          </p:cNvPr>
          <p:cNvSpPr/>
          <p:nvPr/>
        </p:nvSpPr>
        <p:spPr>
          <a:xfrm>
            <a:off x="2743200" y="6142038"/>
            <a:ext cx="3725863" cy="5524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b="1">
                <a:solidFill>
                  <a:srgbClr val="FFFF8F"/>
                </a:solidFill>
                <a:latin typeface="Arial Narrow" panose="020B0606020202030204" pitchFamily="34" charset="0"/>
              </a:rPr>
              <a:t>Welcome to the Lobby</a:t>
            </a:r>
          </a:p>
        </p:txBody>
      </p:sp>
      <p:sp>
        <p:nvSpPr>
          <p:cNvPr id="16" name="Pentagon 15">
            <a:hlinkClick r:id="rId5" action="ppaction://hlinksldjump"/>
          </p:cNvPr>
          <p:cNvSpPr/>
          <p:nvPr/>
        </p:nvSpPr>
        <p:spPr>
          <a:xfrm flipH="1">
            <a:off x="304800" y="3200400"/>
            <a:ext cx="1371600" cy="6858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srgbClr val="FFFF8F"/>
                </a:solidFill>
                <a:latin typeface="Arial Narrow" panose="020B0606020202030204" pitchFamily="34" charset="0"/>
              </a:rPr>
              <a:t>Room One</a:t>
            </a:r>
          </a:p>
        </p:txBody>
      </p:sp>
      <p:sp>
        <p:nvSpPr>
          <p:cNvPr id="17" name="Pentagon 16">
            <a:hlinkClick r:id="rId6" action="ppaction://hlinksldjump"/>
          </p:cNvPr>
          <p:cNvSpPr/>
          <p:nvPr/>
        </p:nvSpPr>
        <p:spPr>
          <a:xfrm flipH="1">
            <a:off x="2286000" y="3276600"/>
            <a:ext cx="10668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000" b="1">
                <a:solidFill>
                  <a:srgbClr val="FFFF8F"/>
                </a:solidFill>
                <a:latin typeface="Arial Narrow" panose="020B0606020202030204" pitchFamily="34" charset="0"/>
              </a:rPr>
              <a:t>Room Two</a:t>
            </a:r>
          </a:p>
        </p:txBody>
      </p:sp>
      <p:sp>
        <p:nvSpPr>
          <p:cNvPr id="18" name="Pentagon 17">
            <a:hlinkClick r:id="rId7" action="ppaction://hlinksldjump"/>
          </p:cNvPr>
          <p:cNvSpPr/>
          <p:nvPr/>
        </p:nvSpPr>
        <p:spPr>
          <a:xfrm>
            <a:off x="7391400" y="3352800"/>
            <a:ext cx="1447800" cy="6858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srgbClr val="FFFF8F"/>
                </a:solidFill>
                <a:latin typeface="Arial Narrow" panose="020B0606020202030204" pitchFamily="34" charset="0"/>
              </a:rPr>
              <a:t>Room Four</a:t>
            </a:r>
          </a:p>
        </p:txBody>
      </p:sp>
      <p:sp>
        <p:nvSpPr>
          <p:cNvPr id="19" name="Pentagon 18">
            <a:hlinkClick r:id="rId8" action="ppaction://hlinksldjump"/>
          </p:cNvPr>
          <p:cNvSpPr/>
          <p:nvPr/>
        </p:nvSpPr>
        <p:spPr>
          <a:xfrm>
            <a:off x="5867400" y="3276600"/>
            <a:ext cx="10668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000" b="1">
                <a:solidFill>
                  <a:srgbClr val="FFFF8F"/>
                </a:solidFill>
                <a:latin typeface="Arial Narrow" panose="020B0606020202030204" pitchFamily="34" charset="0"/>
              </a:rPr>
              <a:t>Room Three</a:t>
            </a:r>
          </a:p>
        </p:txBody>
      </p:sp>
      <p:sp>
        <p:nvSpPr>
          <p:cNvPr id="29" name="Flowchart: Alternate Process 28"/>
          <p:cNvSpPr/>
          <p:nvPr/>
        </p:nvSpPr>
        <p:spPr>
          <a:xfrm>
            <a:off x="2743200" y="381000"/>
            <a:ext cx="3657600" cy="609600"/>
          </a:xfrm>
          <a:prstGeom prst="flowChartAlternateProcess">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a:latin typeface="Calibri" panose="020F0502020204030204" pitchFamily="34" charset="0"/>
              </a:rPr>
              <a:t>Museum of Name of Museum</a:t>
            </a:r>
          </a:p>
        </p:txBody>
      </p:sp>
      <p:sp>
        <p:nvSpPr>
          <p:cNvPr id="20" name="Horizontal Scroll 19">
            <a:hlinkClick r:id="rId4" action="ppaction://hlinksldjump"/>
          </p:cNvPr>
          <p:cNvSpPr>
            <a:spLocks noChangeArrowheads="1"/>
          </p:cNvSpPr>
          <p:nvPr/>
        </p:nvSpPr>
        <p:spPr bwMode="auto">
          <a:xfrm>
            <a:off x="3886200" y="2133600"/>
            <a:ext cx="1295400" cy="685800"/>
          </a:xfrm>
          <a:prstGeom prst="horizontalScroll">
            <a:avLst>
              <a:gd name="adj" fmla="val 12500"/>
            </a:avLst>
          </a:prstGeom>
          <a:solidFill>
            <a:srgbClr val="C4BD97"/>
          </a:solidFill>
          <a:ln w="12700" algn="ctr">
            <a:solidFill>
              <a:srgbClr val="595959"/>
            </a:solidFill>
            <a:round/>
            <a:headEnd/>
            <a:tailEnd/>
          </a:ln>
          <a:effectLst>
            <a:outerShdw dist="38100" dir="5400000" algn="t" rotWithShape="0">
              <a:srgbClr val="000000">
                <a:alpha val="39999"/>
              </a:srgbClr>
            </a:outerShdw>
          </a:effec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100" b="1">
                <a:latin typeface="Calibri" panose="020F0502020204030204" pitchFamily="34" charset="0"/>
              </a:rPr>
              <a:t>Visit the Curator</a:t>
            </a:r>
          </a:p>
        </p:txBody>
      </p:sp>
      <p:sp>
        <p:nvSpPr>
          <p:cNvPr id="5137" name="AutoShape 17">
            <a:hlinkClick r:id="rId9" action="ppaction://hlinksldjump"/>
          </p:cNvPr>
          <p:cNvSpPr>
            <a:spLocks noChangeArrowheads="1"/>
          </p:cNvSpPr>
          <p:nvPr/>
        </p:nvSpPr>
        <p:spPr bwMode="auto">
          <a:xfrm>
            <a:off x="4191000" y="4800600"/>
            <a:ext cx="762000" cy="914400"/>
          </a:xfrm>
          <a:prstGeom prst="cube">
            <a:avLst>
              <a:gd name="adj" fmla="val 11667"/>
            </a:avLst>
          </a:prstGeom>
          <a:solidFill>
            <a:schemeClr val="bg1">
              <a:alpha val="35001"/>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400"/>
              <a:t>Artifact</a:t>
            </a:r>
          </a:p>
          <a:p>
            <a:pPr algn="ctr"/>
            <a:r>
              <a:rPr lang="en-US" altLang="en-US" sz="1400"/>
              <a:t>1</a:t>
            </a:r>
            <a:endParaRPr lang="en-US" altLang="en-US"/>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15"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16"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0117"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18"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4 Name</a:t>
            </a:r>
            <a:endParaRPr lang="en-US" altLang="en-US" smtClean="0"/>
          </a:p>
        </p:txBody>
      </p:sp>
      <p:sp>
        <p:nvSpPr>
          <p:cNvPr id="90119"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0120"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39"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40"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1141"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42"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5 Name</a:t>
            </a:r>
            <a:endParaRPr lang="en-US" altLang="en-US" smtClean="0"/>
          </a:p>
        </p:txBody>
      </p:sp>
      <p:sp>
        <p:nvSpPr>
          <p:cNvPr id="91143"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1144"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63"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64"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2165"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66"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6 Name</a:t>
            </a:r>
            <a:endParaRPr lang="en-US" altLang="en-US" smtClean="0"/>
          </a:p>
        </p:txBody>
      </p:sp>
      <p:sp>
        <p:nvSpPr>
          <p:cNvPr id="92167"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2168"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87"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88"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3189"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90"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7 Name</a:t>
            </a:r>
            <a:endParaRPr lang="en-US" altLang="en-US" smtClean="0"/>
          </a:p>
        </p:txBody>
      </p:sp>
      <p:sp>
        <p:nvSpPr>
          <p:cNvPr id="93191"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3192"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11"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12"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4213"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14"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8 Name</a:t>
            </a:r>
            <a:endParaRPr lang="en-US" altLang="en-US" smtClean="0"/>
          </a:p>
        </p:txBody>
      </p:sp>
      <p:sp>
        <p:nvSpPr>
          <p:cNvPr id="94215"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4216"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35"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36"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5237"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38"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9 Name</a:t>
            </a:r>
            <a:endParaRPr lang="en-US" altLang="en-US" smtClean="0"/>
          </a:p>
        </p:txBody>
      </p:sp>
      <p:sp>
        <p:nvSpPr>
          <p:cNvPr id="95239"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5240"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59"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60"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6261"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62"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10 Name</a:t>
            </a:r>
            <a:endParaRPr lang="en-US" altLang="en-US" smtClean="0"/>
          </a:p>
        </p:txBody>
      </p:sp>
      <p:sp>
        <p:nvSpPr>
          <p:cNvPr id="96263"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6264"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283"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284"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7285"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286"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11 Name</a:t>
            </a:r>
            <a:endParaRPr lang="en-US" altLang="en-US" smtClean="0"/>
          </a:p>
        </p:txBody>
      </p:sp>
      <p:sp>
        <p:nvSpPr>
          <p:cNvPr id="97287"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7288"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07"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08"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8309"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10"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12 Name</a:t>
            </a:r>
            <a:endParaRPr lang="en-US" altLang="en-US" smtClean="0"/>
          </a:p>
        </p:txBody>
      </p:sp>
      <p:sp>
        <p:nvSpPr>
          <p:cNvPr id="98311"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8312"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31"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32"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99333"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34"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13 Name</a:t>
            </a:r>
            <a:endParaRPr lang="en-US" altLang="en-US" smtClean="0"/>
          </a:p>
        </p:txBody>
      </p:sp>
      <p:sp>
        <p:nvSpPr>
          <p:cNvPr id="99335"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99336"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819400" y="762000"/>
            <a:ext cx="3505200" cy="533400"/>
          </a:xfrm>
          <a:solidFill>
            <a:srgbClr val="FFFFFF"/>
          </a:solidFill>
          <a:ln>
            <a:solidFill>
              <a:srgbClr val="000000"/>
            </a:solidFill>
            <a:miter lim="800000"/>
            <a:headEnd/>
            <a:tailEnd/>
          </a:ln>
        </p:spPr>
        <p:txBody>
          <a:bodyPr/>
          <a:lstStyle/>
          <a:p>
            <a:pPr eaLnBrk="1" hangingPunct="1"/>
            <a:r>
              <a:rPr lang="en-US" altLang="en-US" sz="2000" b="1" smtClean="0">
                <a:latin typeface="Arial" panose="020B0604020202020204" pitchFamily="34" charset="0"/>
              </a:rPr>
              <a:t>Curator Information</a:t>
            </a:r>
            <a:endParaRPr lang="en-US" altLang="en-US" sz="2000" b="1" smtClean="0">
              <a:latin typeface="Broadway" panose="04040905080B02020502" pitchFamily="82" charset="0"/>
            </a:endParaRPr>
          </a:p>
        </p:txBody>
      </p:sp>
      <p:sp>
        <p:nvSpPr>
          <p:cNvPr id="12" name="Rectangle 11"/>
          <p:cNvSpPr/>
          <p:nvPr/>
        </p:nvSpPr>
        <p:spPr>
          <a:xfrm>
            <a:off x="152400" y="381000"/>
            <a:ext cx="2514600" cy="571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54" name="AutoShape 10"/>
          <p:cNvSpPr>
            <a:spLocks noChangeArrowheads="1"/>
          </p:cNvSpPr>
          <p:nvPr/>
        </p:nvSpPr>
        <p:spPr bwMode="auto">
          <a:xfrm rot="-5400000">
            <a:off x="190500" y="1562100"/>
            <a:ext cx="2438400" cy="1905000"/>
          </a:xfrm>
          <a:custGeom>
            <a:avLst/>
            <a:gdLst>
              <a:gd name="G0" fmla="+- 2362 0 0"/>
              <a:gd name="G1" fmla="+- 21600 0 2362"/>
              <a:gd name="G2" fmla="*/ 2362 1 2"/>
              <a:gd name="G3" fmla="+- 21600 0 G2"/>
              <a:gd name="G4" fmla="+/ 2362 21600 2"/>
              <a:gd name="G5" fmla="+/ G1 0 2"/>
              <a:gd name="G6" fmla="*/ 21600 21600 2362"/>
              <a:gd name="G7" fmla="*/ G6 1 2"/>
              <a:gd name="G8" fmla="+- 21600 0 G7"/>
              <a:gd name="G9" fmla="*/ 21600 1 2"/>
              <a:gd name="G10" fmla="+- 2362 0 G9"/>
              <a:gd name="G11" fmla="?: G10 G8 0"/>
              <a:gd name="G12" fmla="?: G10 G7 21600"/>
              <a:gd name="T0" fmla="*/ 20419 w 21600"/>
              <a:gd name="T1" fmla="*/ 10800 h 21600"/>
              <a:gd name="T2" fmla="*/ 10800 w 21600"/>
              <a:gd name="T3" fmla="*/ 21600 h 21600"/>
              <a:gd name="T4" fmla="*/ 1181 w 21600"/>
              <a:gd name="T5" fmla="*/ 10800 h 21600"/>
              <a:gd name="T6" fmla="*/ 10800 w 21600"/>
              <a:gd name="T7" fmla="*/ 0 h 21600"/>
              <a:gd name="T8" fmla="*/ 2981 w 21600"/>
              <a:gd name="T9" fmla="*/ 2981 h 21600"/>
              <a:gd name="T10" fmla="*/ 18619 w 21600"/>
              <a:gd name="T11" fmla="*/ 18619 h 21600"/>
            </a:gdLst>
            <a:ahLst/>
            <a:cxnLst>
              <a:cxn ang="0">
                <a:pos x="T0" y="T1"/>
              </a:cxn>
              <a:cxn ang="0">
                <a:pos x="T2" y="T3"/>
              </a:cxn>
              <a:cxn ang="0">
                <a:pos x="T4" y="T5"/>
              </a:cxn>
              <a:cxn ang="0">
                <a:pos x="T6" y="T7"/>
              </a:cxn>
            </a:cxnLst>
            <a:rect l="T8" t="T9" r="T10" b="T11"/>
            <a:pathLst>
              <a:path w="21600" h="21600">
                <a:moveTo>
                  <a:pt x="0" y="0"/>
                </a:moveTo>
                <a:lnTo>
                  <a:pt x="2362" y="21600"/>
                </a:lnTo>
                <a:lnTo>
                  <a:pt x="19238" y="21600"/>
                </a:lnTo>
                <a:lnTo>
                  <a:pt x="21600" y="0"/>
                </a:lnTo>
                <a:close/>
              </a:path>
            </a:pathLst>
          </a:custGeom>
          <a:solidFill>
            <a:srgbClr val="ECE8EC"/>
          </a:solidFill>
          <a:ln w="76200">
            <a:solidFill>
              <a:srgbClr val="73766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en-US" altLang="en-US"/>
              <a:t>Add </a:t>
            </a:r>
          </a:p>
          <a:p>
            <a:pPr algn="ctr"/>
            <a:r>
              <a:rPr lang="en-US" altLang="en-US"/>
              <a:t>Picture </a:t>
            </a:r>
          </a:p>
          <a:p>
            <a:pPr algn="ctr"/>
            <a:r>
              <a:rPr lang="en-US" altLang="en-US"/>
              <a:t>Here</a:t>
            </a:r>
          </a:p>
        </p:txBody>
      </p:sp>
      <p:sp>
        <p:nvSpPr>
          <p:cNvPr id="6157" name="Text Box 13"/>
          <p:cNvSpPr txBox="1">
            <a:spLocks noChangeArrowheads="1"/>
          </p:cNvSpPr>
          <p:nvPr/>
        </p:nvSpPr>
        <p:spPr bwMode="auto">
          <a:xfrm>
            <a:off x="3124200" y="1600200"/>
            <a:ext cx="2895600" cy="311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Add biographical statement here</a:t>
            </a:r>
          </a:p>
          <a:p>
            <a:pPr>
              <a:spcBef>
                <a:spcPct val="50000"/>
              </a:spcBef>
            </a:pPr>
            <a:endParaRPr lang="en-US" altLang="en-US"/>
          </a:p>
          <a:p>
            <a:pPr>
              <a:spcBef>
                <a:spcPct val="50000"/>
              </a:spcBef>
            </a:pPr>
            <a:endParaRPr lang="en-US" altLang="en-US"/>
          </a:p>
          <a:p>
            <a:pPr>
              <a:spcBef>
                <a:spcPct val="50000"/>
              </a:spcBef>
            </a:pPr>
            <a:endParaRPr lang="en-US" altLang="en-US"/>
          </a:p>
          <a:p>
            <a:pPr>
              <a:spcBef>
                <a:spcPct val="50000"/>
              </a:spcBef>
            </a:pPr>
            <a:endParaRPr lang="en-US" altLang="en-US"/>
          </a:p>
          <a:p>
            <a:pPr>
              <a:spcBef>
                <a:spcPct val="50000"/>
              </a:spcBef>
            </a:pPr>
            <a:endParaRPr lang="en-US" altLang="en-US"/>
          </a:p>
          <a:p>
            <a:pPr>
              <a:spcBef>
                <a:spcPct val="50000"/>
              </a:spcBef>
            </a:pPr>
            <a:endParaRPr lang="en-US" altLang="en-US"/>
          </a:p>
        </p:txBody>
      </p:sp>
      <p:sp>
        <p:nvSpPr>
          <p:cNvPr id="6158" name="AutoShape 14">
            <a:hlinkClick r:id="rId3" action="ppaction://hlinksldjump"/>
          </p:cNvPr>
          <p:cNvSpPr>
            <a:spLocks noChangeArrowheads="1"/>
          </p:cNvSpPr>
          <p:nvPr/>
        </p:nvSpPr>
        <p:spPr bwMode="auto">
          <a:xfrm flipH="1">
            <a:off x="3581400" y="48768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Lobby</a:t>
            </a:r>
          </a:p>
        </p:txBody>
      </p:sp>
      <p:sp>
        <p:nvSpPr>
          <p:cNvPr id="6160" name="Text Box 16"/>
          <p:cNvSpPr txBox="1">
            <a:spLocks noChangeArrowheads="1"/>
          </p:cNvSpPr>
          <p:nvPr/>
        </p:nvSpPr>
        <p:spPr bwMode="auto">
          <a:xfrm>
            <a:off x="1828800" y="5867400"/>
            <a:ext cx="5562600" cy="822325"/>
          </a:xfrm>
          <a:prstGeom prst="rect">
            <a:avLst/>
          </a:prstGeom>
          <a:solidFill>
            <a:srgbClr val="C4BD97"/>
          </a:solidFill>
          <a:ln>
            <a:noFill/>
          </a:ln>
          <a:effectLst/>
          <a:extLst>
            <a:ext uri="{91240B29-F687-4F45-9708-019B960494DF}">
              <a14:hiddenLine xmlns:a14="http://schemas.microsoft.com/office/drawing/2010/main" w="9525">
                <a:solidFill>
                  <a:srgbClr val="643E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200">
                <a:latin typeface="Arial Narrow" panose="020B0606020202030204" pitchFamily="34" charset="0"/>
              </a:rPr>
              <a:t>Note: Virtual museums were first introduced by educators at </a:t>
            </a:r>
            <a:r>
              <a:rPr lang="en-US" altLang="en-US" sz="1200" u="sng">
                <a:latin typeface="Arial Narrow" panose="020B0606020202030204" pitchFamily="34" charset="0"/>
                <a:hlinkClick r:id="rId4"/>
              </a:rPr>
              <a:t>Keith Valley Middle School</a:t>
            </a:r>
            <a:r>
              <a:rPr lang="en-US" altLang="en-US" sz="1200">
                <a:latin typeface="Arial Narrow" panose="020B0606020202030204" pitchFamily="34" charset="0"/>
              </a:rPr>
              <a:t> in Horsham, Pennsylvania. This template was designed by Lindsey Warneka under the direction of </a:t>
            </a:r>
            <a:r>
              <a:rPr lang="en-US" altLang="en-US" sz="1200" u="sng">
                <a:latin typeface="Arial Narrow" panose="020B0606020202030204" pitchFamily="34" charset="0"/>
                <a:hlinkClick r:id="rId5"/>
              </a:rPr>
              <a:t>Dr. Christy Keeler</a:t>
            </a:r>
            <a:r>
              <a:rPr lang="en-US" altLang="en-US" sz="1200">
                <a:latin typeface="Arial Narrow" panose="020B0606020202030204" pitchFamily="34" charset="0"/>
              </a:rPr>
              <a:t> during a Teaching American History grant module. View the </a:t>
            </a:r>
            <a:r>
              <a:rPr lang="en-US" altLang="en-US" sz="1200">
                <a:latin typeface="Arial Narrow" panose="020B0606020202030204" pitchFamily="34" charset="0"/>
                <a:hlinkClick r:id="rId6"/>
              </a:rPr>
              <a:t>Educational Virtual Museums</a:t>
            </a:r>
            <a:r>
              <a:rPr lang="en-US" altLang="en-US" sz="1200">
                <a:latin typeface="Arial Narrow" panose="020B0606020202030204" pitchFamily="34" charset="0"/>
              </a:rPr>
              <a:t> website for more information on this instructional technique.</a:t>
            </a:r>
            <a:endParaRPr lang="en-US" altLang="en-US" sz="1000">
              <a:latin typeface="Arial Narrow" panose="020B0606020202030204" pitchFamily="34" charset="0"/>
            </a:endParaRP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762000"/>
            <a:ext cx="3505200" cy="533400"/>
          </a:xfrm>
          <a:noFill/>
        </p:spPr>
        <p:txBody>
          <a:bodyPr>
            <a:normAutofit/>
          </a:bodyPr>
          <a:lstStyle/>
          <a:p>
            <a:pPr eaLnBrk="1" hangingPunct="1"/>
            <a:r>
              <a:rPr lang="en-US" altLang="en-US" sz="1800" b="1" dirty="0" smtClean="0">
                <a:latin typeface="Broadway" panose="04040905080B02020502" pitchFamily="82" charset="0"/>
              </a:rPr>
              <a:t>Room 1 </a:t>
            </a:r>
            <a:r>
              <a:rPr lang="en-US" altLang="en-US" sz="1800" b="1" dirty="0" smtClean="0">
                <a:latin typeface="Broadway" panose="04040905080B02020502" pitchFamily="82" charset="0"/>
              </a:rPr>
              <a:t>example</a:t>
            </a:r>
            <a:endParaRPr lang="en-US" altLang="en-US" sz="1800" b="1" dirty="0" smtClean="0">
              <a:latin typeface="Broadway" panose="04040905080B02020502" pitchFamily="82" charset="0"/>
            </a:endParaRPr>
          </a:p>
        </p:txBody>
      </p:sp>
      <p:pic>
        <p:nvPicPr>
          <p:cNvPr id="7173" name="Picture 4" descr="C:\Users\Cazworks\Desktop\frame-blank.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468438"/>
            <a:ext cx="289560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5" descr="C:\Users\Cazworks\Desktop\blank-frame-left.png">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876300"/>
            <a:ext cx="2362200"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6" descr="C:\Users\Cazworks\Desktop\blank-frame-right.png">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3200" y="869950"/>
            <a:ext cx="2370138"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entagon 9">
            <a:hlinkClick r:id="rId9" action="ppaction://hlinksldjump"/>
          </p:cNvPr>
          <p:cNvSpPr/>
          <p:nvPr/>
        </p:nvSpPr>
        <p:spPr>
          <a:xfrm rot="21283265" flipH="1">
            <a:off x="380332" y="5167108"/>
            <a:ext cx="1839022" cy="472966"/>
          </a:xfrm>
          <a:prstGeom prst="homePlate">
            <a:avLst/>
          </a:prstGeom>
          <a:gradFill>
            <a:gsLst>
              <a:gs pos="0">
                <a:schemeClr val="accent2"/>
              </a:gs>
              <a:gs pos="50000">
                <a:schemeClr val="accent2">
                  <a:lumMod val="40000"/>
                  <a:lumOff val="60000"/>
                </a:schemeClr>
              </a:gs>
              <a:gs pos="100000">
                <a:schemeClr val="accent2"/>
              </a:gs>
            </a:gsLst>
            <a:lin ang="5400000" scaled="0"/>
          </a:gradFill>
          <a:ln>
            <a:solidFill>
              <a:schemeClr val="accent2">
                <a:lumMod val="50000"/>
              </a:schemeClr>
            </a:solidFill>
          </a:ln>
          <a:scene3d>
            <a:camera prst="isometricOffAxis1Righ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latin typeface="Arial Narrow" pitchFamily="34" charset="0"/>
              </a:rPr>
              <a:t>Back to Lobby</a:t>
            </a:r>
          </a:p>
        </p:txBody>
      </p:sp>
      <p:sp>
        <p:nvSpPr>
          <p:cNvPr id="7183" name="AutoShape 15">
            <a:hlinkClick r:id="rId10" action="ppaction://hlinksldjump"/>
          </p:cNvPr>
          <p:cNvSpPr>
            <a:spLocks noChangeArrowheads="1"/>
          </p:cNvSpPr>
          <p:nvPr/>
        </p:nvSpPr>
        <p:spPr bwMode="auto">
          <a:xfrm rot="-5400000">
            <a:off x="266700" y="1943100"/>
            <a:ext cx="2438400" cy="1600200"/>
          </a:xfrm>
          <a:custGeom>
            <a:avLst/>
            <a:gdLst>
              <a:gd name="G0" fmla="+- 2025 0 0"/>
              <a:gd name="G1" fmla="+- 21600 0 2025"/>
              <a:gd name="G2" fmla="*/ 2025 1 2"/>
              <a:gd name="G3" fmla="+- 21600 0 G2"/>
              <a:gd name="G4" fmla="+/ 2025 21600 2"/>
              <a:gd name="G5" fmla="+/ G1 0 2"/>
              <a:gd name="G6" fmla="*/ 21600 21600 2025"/>
              <a:gd name="G7" fmla="*/ G6 1 2"/>
              <a:gd name="G8" fmla="+- 21600 0 G7"/>
              <a:gd name="G9" fmla="*/ 21600 1 2"/>
              <a:gd name="G10" fmla="+- 2025 0 G9"/>
              <a:gd name="G11" fmla="?: G10 G8 0"/>
              <a:gd name="G12" fmla="?: G10 G7 21600"/>
              <a:gd name="T0" fmla="*/ 20587 w 21600"/>
              <a:gd name="T1" fmla="*/ 10800 h 21600"/>
              <a:gd name="T2" fmla="*/ 10800 w 21600"/>
              <a:gd name="T3" fmla="*/ 21600 h 21600"/>
              <a:gd name="T4" fmla="*/ 1013 w 21600"/>
              <a:gd name="T5" fmla="*/ 10800 h 21600"/>
              <a:gd name="T6" fmla="*/ 10800 w 21600"/>
              <a:gd name="T7" fmla="*/ 0 h 21600"/>
              <a:gd name="T8" fmla="*/ 2813 w 21600"/>
              <a:gd name="T9" fmla="*/ 2813 h 21600"/>
              <a:gd name="T10" fmla="*/ 18787 w 21600"/>
              <a:gd name="T11" fmla="*/ 18787 h 21600"/>
            </a:gdLst>
            <a:ahLst/>
            <a:cxnLst>
              <a:cxn ang="0">
                <a:pos x="T0" y="T1"/>
              </a:cxn>
              <a:cxn ang="0">
                <a:pos x="T2" y="T3"/>
              </a:cxn>
              <a:cxn ang="0">
                <a:pos x="T4" y="T5"/>
              </a:cxn>
              <a:cxn ang="0">
                <a:pos x="T6" y="T7"/>
              </a:cxn>
            </a:cxnLst>
            <a:rect l="T8" t="T9" r="T10" b="T11"/>
            <a:pathLst>
              <a:path w="21600" h="21600">
                <a:moveTo>
                  <a:pt x="0" y="0"/>
                </a:moveTo>
                <a:lnTo>
                  <a:pt x="2025" y="21600"/>
                </a:lnTo>
                <a:lnTo>
                  <a:pt x="19575" y="21600"/>
                </a:lnTo>
                <a:lnTo>
                  <a:pt x="21600" y="0"/>
                </a:lnTo>
                <a:close/>
              </a:path>
            </a:pathLst>
          </a:custGeom>
          <a:blipFill>
            <a:blip r:embed="rId11"/>
            <a:stretch>
              <a:fillRect/>
            </a:stretch>
          </a:blipFill>
          <a:ln>
            <a:noFill/>
          </a:ln>
          <a:effectLst/>
        </p:spPr>
        <p:txBody>
          <a:bodyPr vert="eaVert" wrap="none" anchor="ctr"/>
          <a:lstStyle/>
          <a:p>
            <a:pPr algn="ctr"/>
            <a:endParaRPr lang="en-US" altLang="en-US" dirty="0"/>
          </a:p>
        </p:txBody>
      </p:sp>
      <p:sp>
        <p:nvSpPr>
          <p:cNvPr id="7185" name="Rectangle 17">
            <a:hlinkClick r:id="rId12" action="ppaction://hlinksldjump"/>
          </p:cNvPr>
          <p:cNvSpPr>
            <a:spLocks noChangeArrowheads="1"/>
          </p:cNvSpPr>
          <p:nvPr/>
        </p:nvSpPr>
        <p:spPr bwMode="auto">
          <a:xfrm>
            <a:off x="3581400" y="1828800"/>
            <a:ext cx="2133600" cy="1828800"/>
          </a:xfrm>
          <a:prstGeom prst="rect">
            <a:avLst/>
          </a:prstGeom>
          <a:blipFill>
            <a:blip r:embed="rId13"/>
            <a:stretch>
              <a:fillRect/>
            </a:stretch>
          </a:blipFill>
          <a:ln>
            <a:noFill/>
          </a:ln>
          <a:effectLst/>
        </p:spPr>
        <p:txBody>
          <a:bodyPr wrap="none" anchor="ctr"/>
          <a:lstStyle/>
          <a:p>
            <a:pPr algn="ctr"/>
            <a:endParaRPr lang="en-US" altLang="en-US" dirty="0"/>
          </a:p>
        </p:txBody>
      </p:sp>
      <p:sp>
        <p:nvSpPr>
          <p:cNvPr id="7186" name="AutoShape 18">
            <a:hlinkClick r:id="rId3" action="ppaction://hlinksldjump"/>
          </p:cNvPr>
          <p:cNvSpPr>
            <a:spLocks noChangeArrowheads="1"/>
          </p:cNvSpPr>
          <p:nvPr/>
        </p:nvSpPr>
        <p:spPr bwMode="auto">
          <a:xfrm rot="5400000">
            <a:off x="6438900" y="1943100"/>
            <a:ext cx="2438400" cy="1600200"/>
          </a:xfrm>
          <a:custGeom>
            <a:avLst/>
            <a:gdLst>
              <a:gd name="G0" fmla="+- 2156 0 0"/>
              <a:gd name="G1" fmla="+- 21600 0 2156"/>
              <a:gd name="G2" fmla="*/ 2156 1 2"/>
              <a:gd name="G3" fmla="+- 21600 0 G2"/>
              <a:gd name="G4" fmla="+/ 2156 21600 2"/>
              <a:gd name="G5" fmla="+/ G1 0 2"/>
              <a:gd name="G6" fmla="*/ 21600 21600 2156"/>
              <a:gd name="G7" fmla="*/ G6 1 2"/>
              <a:gd name="G8" fmla="+- 21600 0 G7"/>
              <a:gd name="G9" fmla="*/ 21600 1 2"/>
              <a:gd name="G10" fmla="+- 2156 0 G9"/>
              <a:gd name="G11" fmla="?: G10 G8 0"/>
              <a:gd name="G12" fmla="?: G10 G7 21600"/>
              <a:gd name="T0" fmla="*/ 20522 w 21600"/>
              <a:gd name="T1" fmla="*/ 10800 h 21600"/>
              <a:gd name="T2" fmla="*/ 10800 w 21600"/>
              <a:gd name="T3" fmla="*/ 21600 h 21600"/>
              <a:gd name="T4" fmla="*/ 1078 w 21600"/>
              <a:gd name="T5" fmla="*/ 10800 h 21600"/>
              <a:gd name="T6" fmla="*/ 10800 w 21600"/>
              <a:gd name="T7" fmla="*/ 0 h 21600"/>
              <a:gd name="T8" fmla="*/ 2878 w 21600"/>
              <a:gd name="T9" fmla="*/ 2878 h 21600"/>
              <a:gd name="T10" fmla="*/ 18722 w 21600"/>
              <a:gd name="T11" fmla="*/ 18722 h 21600"/>
            </a:gdLst>
            <a:ahLst/>
            <a:cxnLst>
              <a:cxn ang="0">
                <a:pos x="T0" y="T1"/>
              </a:cxn>
              <a:cxn ang="0">
                <a:pos x="T2" y="T3"/>
              </a:cxn>
              <a:cxn ang="0">
                <a:pos x="T4" y="T5"/>
              </a:cxn>
              <a:cxn ang="0">
                <a:pos x="T6" y="T7"/>
              </a:cxn>
            </a:cxnLst>
            <a:rect l="T8" t="T9" r="T10" b="T11"/>
            <a:pathLst>
              <a:path w="21600" h="21600">
                <a:moveTo>
                  <a:pt x="0" y="0"/>
                </a:moveTo>
                <a:lnTo>
                  <a:pt x="2156" y="21600"/>
                </a:lnTo>
                <a:lnTo>
                  <a:pt x="19444" y="21600"/>
                </a:lnTo>
                <a:lnTo>
                  <a:pt x="21600" y="0"/>
                </a:lnTo>
                <a:close/>
              </a:path>
            </a:pathLst>
          </a:custGeom>
          <a:blipFill>
            <a:blip r:embed="rId14"/>
            <a:stretch>
              <a:fillRect/>
            </a:stretch>
          </a:blipFill>
          <a:ln w="9525">
            <a:solidFill>
              <a:schemeClr val="tx1"/>
            </a:solidFill>
            <a:miter lim="800000"/>
            <a:headEnd/>
            <a:tailEnd/>
          </a:ln>
          <a:effectLst/>
        </p:spPr>
        <p:txBody>
          <a:bodyPr rot="10800000" vert="eaVert" wrap="none" anchor="ctr"/>
          <a:lstStyle/>
          <a:p>
            <a:pPr algn="ctr"/>
            <a:endParaRPr lang="en-US" altLang="en-US"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19400" y="762000"/>
            <a:ext cx="3505200" cy="533400"/>
          </a:xfrm>
          <a:noFill/>
        </p:spPr>
        <p:txBody>
          <a:bodyPr>
            <a:normAutofit/>
          </a:bodyPr>
          <a:lstStyle/>
          <a:p>
            <a:pPr eaLnBrk="1" hangingPunct="1"/>
            <a:r>
              <a:rPr lang="en-US" altLang="en-US" sz="1800" b="1" smtClean="0">
                <a:latin typeface="Broadway" panose="04040905080B02020502" pitchFamily="82" charset="0"/>
              </a:rPr>
              <a:t>Room 2 Title</a:t>
            </a:r>
          </a:p>
        </p:txBody>
      </p:sp>
      <p:pic>
        <p:nvPicPr>
          <p:cNvPr id="80900" name="Picture 4" descr="C:\Users\Cazworks\Desktop\frame-blank.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468438"/>
            <a:ext cx="289560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1" name="Picture 5" descr="C:\Users\Cazworks\Desktop\blank-frame-left.png">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876300"/>
            <a:ext cx="2362200"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2" name="Picture 6" descr="C:\Users\Cazworks\Desktop\blank-frame-right.png">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3200" y="869950"/>
            <a:ext cx="2370138"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entagon 9">
            <a:hlinkClick r:id="rId9" action="ppaction://hlinksldjump"/>
          </p:cNvPr>
          <p:cNvSpPr/>
          <p:nvPr/>
        </p:nvSpPr>
        <p:spPr>
          <a:xfrm rot="21283265" flipH="1">
            <a:off x="380332" y="5167108"/>
            <a:ext cx="1839022" cy="472966"/>
          </a:xfrm>
          <a:prstGeom prst="homePlate">
            <a:avLst/>
          </a:prstGeom>
          <a:gradFill>
            <a:gsLst>
              <a:gs pos="0">
                <a:schemeClr val="accent2"/>
              </a:gs>
              <a:gs pos="50000">
                <a:schemeClr val="accent2">
                  <a:lumMod val="40000"/>
                  <a:lumOff val="60000"/>
                </a:schemeClr>
              </a:gs>
              <a:gs pos="100000">
                <a:schemeClr val="accent2"/>
              </a:gs>
            </a:gsLst>
            <a:lin ang="5400000" scaled="0"/>
          </a:gradFill>
          <a:ln>
            <a:solidFill>
              <a:schemeClr val="accent2">
                <a:lumMod val="50000"/>
              </a:schemeClr>
            </a:solidFill>
          </a:ln>
          <a:scene3d>
            <a:camera prst="isometricOffAxis1Righ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latin typeface="Arial Narrow" pitchFamily="34" charset="0"/>
              </a:rPr>
              <a:t>Back to Lobby</a:t>
            </a:r>
          </a:p>
        </p:txBody>
      </p:sp>
      <p:sp>
        <p:nvSpPr>
          <p:cNvPr id="80904" name="AutoShape 8">
            <a:hlinkClick r:id="rId10" action="ppaction://hlinksldjump"/>
          </p:cNvPr>
          <p:cNvSpPr>
            <a:spLocks noChangeArrowheads="1"/>
          </p:cNvSpPr>
          <p:nvPr/>
        </p:nvSpPr>
        <p:spPr bwMode="auto">
          <a:xfrm rot="-5400000">
            <a:off x="266700" y="1943100"/>
            <a:ext cx="2438400" cy="1600200"/>
          </a:xfrm>
          <a:custGeom>
            <a:avLst/>
            <a:gdLst>
              <a:gd name="G0" fmla="+- 2025 0 0"/>
              <a:gd name="G1" fmla="+- 21600 0 2025"/>
              <a:gd name="G2" fmla="*/ 2025 1 2"/>
              <a:gd name="G3" fmla="+- 21600 0 G2"/>
              <a:gd name="G4" fmla="+/ 2025 21600 2"/>
              <a:gd name="G5" fmla="+/ G1 0 2"/>
              <a:gd name="G6" fmla="*/ 21600 21600 2025"/>
              <a:gd name="G7" fmla="*/ G6 1 2"/>
              <a:gd name="G8" fmla="+- 21600 0 G7"/>
              <a:gd name="G9" fmla="*/ 21600 1 2"/>
              <a:gd name="G10" fmla="+- 2025 0 G9"/>
              <a:gd name="G11" fmla="?: G10 G8 0"/>
              <a:gd name="G12" fmla="?: G10 G7 21600"/>
              <a:gd name="T0" fmla="*/ 20587 w 21600"/>
              <a:gd name="T1" fmla="*/ 10800 h 21600"/>
              <a:gd name="T2" fmla="*/ 10800 w 21600"/>
              <a:gd name="T3" fmla="*/ 21600 h 21600"/>
              <a:gd name="T4" fmla="*/ 1013 w 21600"/>
              <a:gd name="T5" fmla="*/ 10800 h 21600"/>
              <a:gd name="T6" fmla="*/ 10800 w 21600"/>
              <a:gd name="T7" fmla="*/ 0 h 21600"/>
              <a:gd name="T8" fmla="*/ 2813 w 21600"/>
              <a:gd name="T9" fmla="*/ 2813 h 21600"/>
              <a:gd name="T10" fmla="*/ 18787 w 21600"/>
              <a:gd name="T11" fmla="*/ 18787 h 21600"/>
            </a:gdLst>
            <a:ahLst/>
            <a:cxnLst>
              <a:cxn ang="0">
                <a:pos x="T0" y="T1"/>
              </a:cxn>
              <a:cxn ang="0">
                <a:pos x="T2" y="T3"/>
              </a:cxn>
              <a:cxn ang="0">
                <a:pos x="T4" y="T5"/>
              </a:cxn>
              <a:cxn ang="0">
                <a:pos x="T6" y="T7"/>
              </a:cxn>
            </a:cxnLst>
            <a:rect l="T8" t="T9" r="T10" b="T11"/>
            <a:pathLst>
              <a:path w="21600" h="21600">
                <a:moveTo>
                  <a:pt x="0" y="0"/>
                </a:moveTo>
                <a:lnTo>
                  <a:pt x="2025" y="21600"/>
                </a:lnTo>
                <a:lnTo>
                  <a:pt x="19575" y="21600"/>
                </a:lnTo>
                <a:lnTo>
                  <a:pt x="21600" y="0"/>
                </a:lnTo>
                <a:close/>
              </a:path>
            </a:pathLst>
          </a:cu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en-US" altLang="en-US"/>
              <a:t>Artifact 5</a:t>
            </a:r>
          </a:p>
        </p:txBody>
      </p:sp>
      <p:sp>
        <p:nvSpPr>
          <p:cNvPr id="80905" name="Rectangle 9">
            <a:hlinkClick r:id="rId7" action="ppaction://hlinksldjump"/>
          </p:cNvPr>
          <p:cNvSpPr>
            <a:spLocks noChangeArrowheads="1"/>
          </p:cNvSpPr>
          <p:nvPr/>
        </p:nvSpPr>
        <p:spPr bwMode="auto">
          <a:xfrm>
            <a:off x="3581400" y="1828800"/>
            <a:ext cx="2133600" cy="18288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Artifact 6</a:t>
            </a:r>
          </a:p>
        </p:txBody>
      </p:sp>
      <p:sp>
        <p:nvSpPr>
          <p:cNvPr id="80906" name="AutoShape 10">
            <a:hlinkClick r:id="rId11" action="ppaction://hlinksldjump"/>
          </p:cNvPr>
          <p:cNvSpPr>
            <a:spLocks noChangeArrowheads="1"/>
          </p:cNvSpPr>
          <p:nvPr/>
        </p:nvSpPr>
        <p:spPr bwMode="auto">
          <a:xfrm rot="5400000">
            <a:off x="6438900" y="1943100"/>
            <a:ext cx="2438400" cy="1600200"/>
          </a:xfrm>
          <a:custGeom>
            <a:avLst/>
            <a:gdLst>
              <a:gd name="G0" fmla="+- 2156 0 0"/>
              <a:gd name="G1" fmla="+- 21600 0 2156"/>
              <a:gd name="G2" fmla="*/ 2156 1 2"/>
              <a:gd name="G3" fmla="+- 21600 0 G2"/>
              <a:gd name="G4" fmla="+/ 2156 21600 2"/>
              <a:gd name="G5" fmla="+/ G1 0 2"/>
              <a:gd name="G6" fmla="*/ 21600 21600 2156"/>
              <a:gd name="G7" fmla="*/ G6 1 2"/>
              <a:gd name="G8" fmla="+- 21600 0 G7"/>
              <a:gd name="G9" fmla="*/ 21600 1 2"/>
              <a:gd name="G10" fmla="+- 2156 0 G9"/>
              <a:gd name="G11" fmla="?: G10 G8 0"/>
              <a:gd name="G12" fmla="?: G10 G7 21600"/>
              <a:gd name="T0" fmla="*/ 20522 w 21600"/>
              <a:gd name="T1" fmla="*/ 10800 h 21600"/>
              <a:gd name="T2" fmla="*/ 10800 w 21600"/>
              <a:gd name="T3" fmla="*/ 21600 h 21600"/>
              <a:gd name="T4" fmla="*/ 1078 w 21600"/>
              <a:gd name="T5" fmla="*/ 10800 h 21600"/>
              <a:gd name="T6" fmla="*/ 10800 w 21600"/>
              <a:gd name="T7" fmla="*/ 0 h 21600"/>
              <a:gd name="T8" fmla="*/ 2878 w 21600"/>
              <a:gd name="T9" fmla="*/ 2878 h 21600"/>
              <a:gd name="T10" fmla="*/ 18722 w 21600"/>
              <a:gd name="T11" fmla="*/ 18722 h 21600"/>
            </a:gdLst>
            <a:ahLst/>
            <a:cxnLst>
              <a:cxn ang="0">
                <a:pos x="T0" y="T1"/>
              </a:cxn>
              <a:cxn ang="0">
                <a:pos x="T2" y="T3"/>
              </a:cxn>
              <a:cxn ang="0">
                <a:pos x="T4" y="T5"/>
              </a:cxn>
              <a:cxn ang="0">
                <a:pos x="T6" y="T7"/>
              </a:cxn>
            </a:cxnLst>
            <a:rect l="T8" t="T9" r="T10" b="T11"/>
            <a:pathLst>
              <a:path w="21600" h="21600">
                <a:moveTo>
                  <a:pt x="0" y="0"/>
                </a:moveTo>
                <a:lnTo>
                  <a:pt x="2156" y="21600"/>
                </a:lnTo>
                <a:lnTo>
                  <a:pt x="19444" y="21600"/>
                </a:lnTo>
                <a:lnTo>
                  <a:pt x="21600" y="0"/>
                </a:lnTo>
                <a:close/>
              </a:path>
            </a:pathLst>
          </a:cu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a:r>
              <a:rPr lang="en-US" altLang="en-US"/>
              <a:t>Artifact 7</a:t>
            </a: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19400" y="762000"/>
            <a:ext cx="3505200" cy="533400"/>
          </a:xfrm>
          <a:noFill/>
        </p:spPr>
        <p:txBody>
          <a:bodyPr>
            <a:normAutofit/>
          </a:bodyPr>
          <a:lstStyle/>
          <a:p>
            <a:pPr eaLnBrk="1" hangingPunct="1"/>
            <a:r>
              <a:rPr lang="en-US" altLang="en-US" sz="1800" b="1" smtClean="0">
                <a:latin typeface="Broadway" panose="04040905080B02020502" pitchFamily="82" charset="0"/>
              </a:rPr>
              <a:t>Room 3 Title</a:t>
            </a:r>
          </a:p>
        </p:txBody>
      </p:sp>
      <p:pic>
        <p:nvPicPr>
          <p:cNvPr id="82948" name="Picture 4" descr="C:\Users\Cazworks\Desktop\frame-blank.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468438"/>
            <a:ext cx="289560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9" name="Picture 5" descr="C:\Users\Cazworks\Desktop\blank-frame-left.png">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876300"/>
            <a:ext cx="2362200"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6" descr="C:\Users\Cazworks\Desktop\blank-frame-right.png">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3200" y="869950"/>
            <a:ext cx="2370138"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entagon 9">
            <a:hlinkClick r:id="rId9" action="ppaction://hlinksldjump"/>
          </p:cNvPr>
          <p:cNvSpPr/>
          <p:nvPr/>
        </p:nvSpPr>
        <p:spPr>
          <a:xfrm rot="21283265" flipH="1">
            <a:off x="380332" y="5167108"/>
            <a:ext cx="1839022" cy="472966"/>
          </a:xfrm>
          <a:prstGeom prst="homePlate">
            <a:avLst/>
          </a:prstGeom>
          <a:gradFill>
            <a:gsLst>
              <a:gs pos="0">
                <a:schemeClr val="accent2"/>
              </a:gs>
              <a:gs pos="50000">
                <a:schemeClr val="accent2">
                  <a:lumMod val="40000"/>
                  <a:lumOff val="60000"/>
                </a:schemeClr>
              </a:gs>
              <a:gs pos="100000">
                <a:schemeClr val="accent2"/>
              </a:gs>
            </a:gsLst>
            <a:lin ang="5400000" scaled="0"/>
          </a:gradFill>
          <a:ln>
            <a:solidFill>
              <a:schemeClr val="accent2">
                <a:lumMod val="50000"/>
              </a:schemeClr>
            </a:solidFill>
          </a:ln>
          <a:scene3d>
            <a:camera prst="isometricOffAxis1Righ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latin typeface="Arial Narrow" pitchFamily="34" charset="0"/>
              </a:rPr>
              <a:t>Back to Lobby</a:t>
            </a:r>
          </a:p>
        </p:txBody>
      </p:sp>
      <p:sp>
        <p:nvSpPr>
          <p:cNvPr id="82952" name="AutoShape 8">
            <a:hlinkClick r:id="rId10" action="ppaction://hlinksldjump"/>
          </p:cNvPr>
          <p:cNvSpPr>
            <a:spLocks noChangeArrowheads="1"/>
          </p:cNvSpPr>
          <p:nvPr/>
        </p:nvSpPr>
        <p:spPr bwMode="auto">
          <a:xfrm rot="-5400000">
            <a:off x="266700" y="1943100"/>
            <a:ext cx="2438400" cy="1600200"/>
          </a:xfrm>
          <a:custGeom>
            <a:avLst/>
            <a:gdLst>
              <a:gd name="G0" fmla="+- 2025 0 0"/>
              <a:gd name="G1" fmla="+- 21600 0 2025"/>
              <a:gd name="G2" fmla="*/ 2025 1 2"/>
              <a:gd name="G3" fmla="+- 21600 0 G2"/>
              <a:gd name="G4" fmla="+/ 2025 21600 2"/>
              <a:gd name="G5" fmla="+/ G1 0 2"/>
              <a:gd name="G6" fmla="*/ 21600 21600 2025"/>
              <a:gd name="G7" fmla="*/ G6 1 2"/>
              <a:gd name="G8" fmla="+- 21600 0 G7"/>
              <a:gd name="G9" fmla="*/ 21600 1 2"/>
              <a:gd name="G10" fmla="+- 2025 0 G9"/>
              <a:gd name="G11" fmla="?: G10 G8 0"/>
              <a:gd name="G12" fmla="?: G10 G7 21600"/>
              <a:gd name="T0" fmla="*/ 20587 w 21600"/>
              <a:gd name="T1" fmla="*/ 10800 h 21600"/>
              <a:gd name="T2" fmla="*/ 10800 w 21600"/>
              <a:gd name="T3" fmla="*/ 21600 h 21600"/>
              <a:gd name="T4" fmla="*/ 1013 w 21600"/>
              <a:gd name="T5" fmla="*/ 10800 h 21600"/>
              <a:gd name="T6" fmla="*/ 10800 w 21600"/>
              <a:gd name="T7" fmla="*/ 0 h 21600"/>
              <a:gd name="T8" fmla="*/ 2813 w 21600"/>
              <a:gd name="T9" fmla="*/ 2813 h 21600"/>
              <a:gd name="T10" fmla="*/ 18787 w 21600"/>
              <a:gd name="T11" fmla="*/ 18787 h 21600"/>
            </a:gdLst>
            <a:ahLst/>
            <a:cxnLst>
              <a:cxn ang="0">
                <a:pos x="T0" y="T1"/>
              </a:cxn>
              <a:cxn ang="0">
                <a:pos x="T2" y="T3"/>
              </a:cxn>
              <a:cxn ang="0">
                <a:pos x="T4" y="T5"/>
              </a:cxn>
              <a:cxn ang="0">
                <a:pos x="T6" y="T7"/>
              </a:cxn>
            </a:cxnLst>
            <a:rect l="T8" t="T9" r="T10" b="T11"/>
            <a:pathLst>
              <a:path w="21600" h="21600">
                <a:moveTo>
                  <a:pt x="0" y="0"/>
                </a:moveTo>
                <a:lnTo>
                  <a:pt x="2025" y="21600"/>
                </a:lnTo>
                <a:lnTo>
                  <a:pt x="19575" y="21600"/>
                </a:lnTo>
                <a:lnTo>
                  <a:pt x="21600" y="0"/>
                </a:lnTo>
                <a:close/>
              </a:path>
            </a:pathLst>
          </a:cu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en-US" altLang="en-US"/>
              <a:t>Artifact 8</a:t>
            </a:r>
          </a:p>
        </p:txBody>
      </p:sp>
      <p:sp>
        <p:nvSpPr>
          <p:cNvPr id="82953" name="Rectangle 9">
            <a:hlinkClick r:id="rId11" action="ppaction://hlinksldjump"/>
          </p:cNvPr>
          <p:cNvSpPr>
            <a:spLocks noChangeArrowheads="1"/>
          </p:cNvSpPr>
          <p:nvPr/>
        </p:nvSpPr>
        <p:spPr bwMode="auto">
          <a:xfrm>
            <a:off x="3581400" y="1828800"/>
            <a:ext cx="2133600" cy="18288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Artifact 9</a:t>
            </a:r>
          </a:p>
        </p:txBody>
      </p:sp>
      <p:sp>
        <p:nvSpPr>
          <p:cNvPr id="82954" name="AutoShape 10">
            <a:hlinkClick r:id="rId12" action="ppaction://hlinksldjump"/>
          </p:cNvPr>
          <p:cNvSpPr>
            <a:spLocks noChangeArrowheads="1"/>
          </p:cNvSpPr>
          <p:nvPr/>
        </p:nvSpPr>
        <p:spPr bwMode="auto">
          <a:xfrm rot="5400000">
            <a:off x="6438900" y="1943100"/>
            <a:ext cx="2438400" cy="1600200"/>
          </a:xfrm>
          <a:custGeom>
            <a:avLst/>
            <a:gdLst>
              <a:gd name="G0" fmla="+- 2156 0 0"/>
              <a:gd name="G1" fmla="+- 21600 0 2156"/>
              <a:gd name="G2" fmla="*/ 2156 1 2"/>
              <a:gd name="G3" fmla="+- 21600 0 G2"/>
              <a:gd name="G4" fmla="+/ 2156 21600 2"/>
              <a:gd name="G5" fmla="+/ G1 0 2"/>
              <a:gd name="G6" fmla="*/ 21600 21600 2156"/>
              <a:gd name="G7" fmla="*/ G6 1 2"/>
              <a:gd name="G8" fmla="+- 21600 0 G7"/>
              <a:gd name="G9" fmla="*/ 21600 1 2"/>
              <a:gd name="G10" fmla="+- 2156 0 G9"/>
              <a:gd name="G11" fmla="?: G10 G8 0"/>
              <a:gd name="G12" fmla="?: G10 G7 21600"/>
              <a:gd name="T0" fmla="*/ 20522 w 21600"/>
              <a:gd name="T1" fmla="*/ 10800 h 21600"/>
              <a:gd name="T2" fmla="*/ 10800 w 21600"/>
              <a:gd name="T3" fmla="*/ 21600 h 21600"/>
              <a:gd name="T4" fmla="*/ 1078 w 21600"/>
              <a:gd name="T5" fmla="*/ 10800 h 21600"/>
              <a:gd name="T6" fmla="*/ 10800 w 21600"/>
              <a:gd name="T7" fmla="*/ 0 h 21600"/>
              <a:gd name="T8" fmla="*/ 2878 w 21600"/>
              <a:gd name="T9" fmla="*/ 2878 h 21600"/>
              <a:gd name="T10" fmla="*/ 18722 w 21600"/>
              <a:gd name="T11" fmla="*/ 18722 h 21600"/>
            </a:gdLst>
            <a:ahLst/>
            <a:cxnLst>
              <a:cxn ang="0">
                <a:pos x="T0" y="T1"/>
              </a:cxn>
              <a:cxn ang="0">
                <a:pos x="T2" y="T3"/>
              </a:cxn>
              <a:cxn ang="0">
                <a:pos x="T4" y="T5"/>
              </a:cxn>
              <a:cxn ang="0">
                <a:pos x="T6" y="T7"/>
              </a:cxn>
            </a:cxnLst>
            <a:rect l="T8" t="T9" r="T10" b="T11"/>
            <a:pathLst>
              <a:path w="21600" h="21600">
                <a:moveTo>
                  <a:pt x="0" y="0"/>
                </a:moveTo>
                <a:lnTo>
                  <a:pt x="2156" y="21600"/>
                </a:lnTo>
                <a:lnTo>
                  <a:pt x="19444" y="21600"/>
                </a:lnTo>
                <a:lnTo>
                  <a:pt x="21600" y="0"/>
                </a:lnTo>
                <a:close/>
              </a:path>
            </a:pathLst>
          </a:cu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a:r>
              <a:rPr lang="en-US" altLang="en-US"/>
              <a:t>Artifact 10</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19400" y="762000"/>
            <a:ext cx="3505200" cy="533400"/>
          </a:xfrm>
          <a:noFill/>
        </p:spPr>
        <p:txBody>
          <a:bodyPr>
            <a:normAutofit/>
          </a:bodyPr>
          <a:lstStyle/>
          <a:p>
            <a:pPr eaLnBrk="1" hangingPunct="1"/>
            <a:r>
              <a:rPr lang="en-US" altLang="en-US" sz="1800" b="1" smtClean="0">
                <a:latin typeface="Broadway" panose="04040905080B02020502" pitchFamily="82" charset="0"/>
              </a:rPr>
              <a:t>Room 4 Title</a:t>
            </a:r>
          </a:p>
        </p:txBody>
      </p:sp>
      <p:pic>
        <p:nvPicPr>
          <p:cNvPr id="84996" name="Picture 4" descr="C:\Users\Cazworks\Desktop\frame-blank.png">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468438"/>
            <a:ext cx="2895600"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5" descr="C:\Users\Cazworks\Desktop\blank-frame-left.png">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876300"/>
            <a:ext cx="2362200"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6" descr="C:\Users\Cazworks\Desktop\blank-frame-right.png">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3200" y="869950"/>
            <a:ext cx="2370138"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entagon 9">
            <a:hlinkClick r:id="rId9" action="ppaction://hlinksldjump"/>
          </p:cNvPr>
          <p:cNvSpPr/>
          <p:nvPr/>
        </p:nvSpPr>
        <p:spPr>
          <a:xfrm rot="21283265" flipH="1">
            <a:off x="380332" y="5167108"/>
            <a:ext cx="1839022" cy="472966"/>
          </a:xfrm>
          <a:prstGeom prst="homePlate">
            <a:avLst/>
          </a:prstGeom>
          <a:gradFill>
            <a:gsLst>
              <a:gs pos="0">
                <a:schemeClr val="accent2"/>
              </a:gs>
              <a:gs pos="50000">
                <a:schemeClr val="accent2">
                  <a:lumMod val="40000"/>
                  <a:lumOff val="60000"/>
                </a:schemeClr>
              </a:gs>
              <a:gs pos="100000">
                <a:schemeClr val="accent2"/>
              </a:gs>
            </a:gsLst>
            <a:lin ang="5400000" scaled="0"/>
          </a:gradFill>
          <a:ln>
            <a:solidFill>
              <a:schemeClr val="accent2">
                <a:lumMod val="50000"/>
              </a:schemeClr>
            </a:solidFill>
          </a:ln>
          <a:scene3d>
            <a:camera prst="isometricOffAxis1Righ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latin typeface="Arial Narrow" pitchFamily="34" charset="0"/>
              </a:rPr>
              <a:t>Back to Lobby</a:t>
            </a:r>
          </a:p>
        </p:txBody>
      </p:sp>
      <p:sp>
        <p:nvSpPr>
          <p:cNvPr id="85000" name="AutoShape 8">
            <a:hlinkClick r:id="rId10" action="ppaction://hlinksldjump"/>
          </p:cNvPr>
          <p:cNvSpPr>
            <a:spLocks noChangeArrowheads="1"/>
          </p:cNvSpPr>
          <p:nvPr/>
        </p:nvSpPr>
        <p:spPr bwMode="auto">
          <a:xfrm rot="-5400000">
            <a:off x="266700" y="1943100"/>
            <a:ext cx="2438400" cy="1600200"/>
          </a:xfrm>
          <a:custGeom>
            <a:avLst/>
            <a:gdLst>
              <a:gd name="G0" fmla="+- 2025 0 0"/>
              <a:gd name="G1" fmla="+- 21600 0 2025"/>
              <a:gd name="G2" fmla="*/ 2025 1 2"/>
              <a:gd name="G3" fmla="+- 21600 0 G2"/>
              <a:gd name="G4" fmla="+/ 2025 21600 2"/>
              <a:gd name="G5" fmla="+/ G1 0 2"/>
              <a:gd name="G6" fmla="*/ 21600 21600 2025"/>
              <a:gd name="G7" fmla="*/ G6 1 2"/>
              <a:gd name="G8" fmla="+- 21600 0 G7"/>
              <a:gd name="G9" fmla="*/ 21600 1 2"/>
              <a:gd name="G10" fmla="+- 2025 0 G9"/>
              <a:gd name="G11" fmla="?: G10 G8 0"/>
              <a:gd name="G12" fmla="?: G10 G7 21600"/>
              <a:gd name="T0" fmla="*/ 20587 w 21600"/>
              <a:gd name="T1" fmla="*/ 10800 h 21600"/>
              <a:gd name="T2" fmla="*/ 10800 w 21600"/>
              <a:gd name="T3" fmla="*/ 21600 h 21600"/>
              <a:gd name="T4" fmla="*/ 1013 w 21600"/>
              <a:gd name="T5" fmla="*/ 10800 h 21600"/>
              <a:gd name="T6" fmla="*/ 10800 w 21600"/>
              <a:gd name="T7" fmla="*/ 0 h 21600"/>
              <a:gd name="T8" fmla="*/ 2813 w 21600"/>
              <a:gd name="T9" fmla="*/ 2813 h 21600"/>
              <a:gd name="T10" fmla="*/ 18787 w 21600"/>
              <a:gd name="T11" fmla="*/ 18787 h 21600"/>
            </a:gdLst>
            <a:ahLst/>
            <a:cxnLst>
              <a:cxn ang="0">
                <a:pos x="T0" y="T1"/>
              </a:cxn>
              <a:cxn ang="0">
                <a:pos x="T2" y="T3"/>
              </a:cxn>
              <a:cxn ang="0">
                <a:pos x="T4" y="T5"/>
              </a:cxn>
              <a:cxn ang="0">
                <a:pos x="T6" y="T7"/>
              </a:cxn>
            </a:cxnLst>
            <a:rect l="T8" t="T9" r="T10" b="T11"/>
            <a:pathLst>
              <a:path w="21600" h="21600">
                <a:moveTo>
                  <a:pt x="0" y="0"/>
                </a:moveTo>
                <a:lnTo>
                  <a:pt x="2025" y="21600"/>
                </a:lnTo>
                <a:lnTo>
                  <a:pt x="19575" y="21600"/>
                </a:lnTo>
                <a:lnTo>
                  <a:pt x="21600" y="0"/>
                </a:lnTo>
                <a:close/>
              </a:path>
            </a:pathLst>
          </a:cu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en-US" altLang="en-US"/>
              <a:t>Artifact 11</a:t>
            </a:r>
          </a:p>
        </p:txBody>
      </p:sp>
      <p:sp>
        <p:nvSpPr>
          <p:cNvPr id="85001" name="Rectangle 9">
            <a:hlinkClick r:id="rId11" action="ppaction://hlinksldjump"/>
          </p:cNvPr>
          <p:cNvSpPr>
            <a:spLocks noChangeArrowheads="1"/>
          </p:cNvSpPr>
          <p:nvPr/>
        </p:nvSpPr>
        <p:spPr bwMode="auto">
          <a:xfrm>
            <a:off x="3581400" y="1828800"/>
            <a:ext cx="2133600" cy="18288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Artifact 12</a:t>
            </a:r>
          </a:p>
        </p:txBody>
      </p:sp>
      <p:sp>
        <p:nvSpPr>
          <p:cNvPr id="85002" name="AutoShape 10">
            <a:hlinkClick r:id="rId12" action="ppaction://hlinksldjump"/>
          </p:cNvPr>
          <p:cNvSpPr>
            <a:spLocks noChangeArrowheads="1"/>
          </p:cNvSpPr>
          <p:nvPr/>
        </p:nvSpPr>
        <p:spPr bwMode="auto">
          <a:xfrm rot="5400000">
            <a:off x="6438900" y="1943100"/>
            <a:ext cx="2438400" cy="1600200"/>
          </a:xfrm>
          <a:custGeom>
            <a:avLst/>
            <a:gdLst>
              <a:gd name="G0" fmla="+- 2156 0 0"/>
              <a:gd name="G1" fmla="+- 21600 0 2156"/>
              <a:gd name="G2" fmla="*/ 2156 1 2"/>
              <a:gd name="G3" fmla="+- 21600 0 G2"/>
              <a:gd name="G4" fmla="+/ 2156 21600 2"/>
              <a:gd name="G5" fmla="+/ G1 0 2"/>
              <a:gd name="G6" fmla="*/ 21600 21600 2156"/>
              <a:gd name="G7" fmla="*/ G6 1 2"/>
              <a:gd name="G8" fmla="+- 21600 0 G7"/>
              <a:gd name="G9" fmla="*/ 21600 1 2"/>
              <a:gd name="G10" fmla="+- 2156 0 G9"/>
              <a:gd name="G11" fmla="?: G10 G8 0"/>
              <a:gd name="G12" fmla="?: G10 G7 21600"/>
              <a:gd name="T0" fmla="*/ 20522 w 21600"/>
              <a:gd name="T1" fmla="*/ 10800 h 21600"/>
              <a:gd name="T2" fmla="*/ 10800 w 21600"/>
              <a:gd name="T3" fmla="*/ 21600 h 21600"/>
              <a:gd name="T4" fmla="*/ 1078 w 21600"/>
              <a:gd name="T5" fmla="*/ 10800 h 21600"/>
              <a:gd name="T6" fmla="*/ 10800 w 21600"/>
              <a:gd name="T7" fmla="*/ 0 h 21600"/>
              <a:gd name="T8" fmla="*/ 2878 w 21600"/>
              <a:gd name="T9" fmla="*/ 2878 h 21600"/>
              <a:gd name="T10" fmla="*/ 18722 w 21600"/>
              <a:gd name="T11" fmla="*/ 18722 h 21600"/>
            </a:gdLst>
            <a:ahLst/>
            <a:cxnLst>
              <a:cxn ang="0">
                <a:pos x="T0" y="T1"/>
              </a:cxn>
              <a:cxn ang="0">
                <a:pos x="T2" y="T3"/>
              </a:cxn>
              <a:cxn ang="0">
                <a:pos x="T4" y="T5"/>
              </a:cxn>
              <a:cxn ang="0">
                <a:pos x="T6" y="T7"/>
              </a:cxn>
            </a:cxnLst>
            <a:rect l="T8" t="T9" r="T10" b="T11"/>
            <a:pathLst>
              <a:path w="21600" h="21600">
                <a:moveTo>
                  <a:pt x="0" y="0"/>
                </a:moveTo>
                <a:lnTo>
                  <a:pt x="2156" y="21600"/>
                </a:lnTo>
                <a:lnTo>
                  <a:pt x="19444" y="21600"/>
                </a:lnTo>
                <a:lnTo>
                  <a:pt x="21600" y="0"/>
                </a:lnTo>
                <a:close/>
              </a:path>
            </a:pathLst>
          </a:cu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a:r>
              <a:rPr lang="en-US" altLang="en-US"/>
              <a:t>Artifact 13</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8" name="Rectangle 8"/>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6" name="AutoShape 6"/>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7" name="Text Box 7"/>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87049" name="AutoShape 9"/>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1" name="Rectangle 11"/>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1 Name</a:t>
            </a:r>
            <a:endParaRPr lang="en-US" altLang="en-US" smtClean="0"/>
          </a:p>
        </p:txBody>
      </p:sp>
      <p:sp>
        <p:nvSpPr>
          <p:cNvPr id="87052" name="Rectangle 12"/>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87053" name="AutoShape 13">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67"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68"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88069"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70"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2 Name</a:t>
            </a:r>
            <a:endParaRPr lang="en-US" altLang="en-US" smtClean="0"/>
          </a:p>
        </p:txBody>
      </p:sp>
      <p:sp>
        <p:nvSpPr>
          <p:cNvPr id="88071"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88072"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0" y="0"/>
            <a:ext cx="9144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91" name="AutoShape 3"/>
          <p:cNvSpPr>
            <a:spLocks noChangeArrowheads="1"/>
          </p:cNvSpPr>
          <p:nvPr/>
        </p:nvSpPr>
        <p:spPr bwMode="auto">
          <a:xfrm>
            <a:off x="381000" y="2057400"/>
            <a:ext cx="8382000" cy="40386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92" name="Text Box 4"/>
          <p:cNvSpPr txBox="1">
            <a:spLocks noChangeArrowheads="1"/>
          </p:cNvSpPr>
          <p:nvPr/>
        </p:nvSpPr>
        <p:spPr bwMode="auto">
          <a:xfrm>
            <a:off x="914400" y="2286000"/>
            <a:ext cx="73914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 </a:t>
            </a:r>
          </a:p>
          <a:p>
            <a:pPr>
              <a:spcBef>
                <a:spcPct val="50000"/>
              </a:spcBef>
            </a:pPr>
            <a:r>
              <a:rPr lang="en-US" altLang="en-US"/>
              <a:t>Place text here Place text here Place text here Place text here Place text here Place text here Place text here Place text here Place text here Place text here Place text here Place text here Place text here Place text here Place text here Place text here Place text here Place text here</a:t>
            </a:r>
          </a:p>
          <a:p>
            <a:pPr>
              <a:spcBef>
                <a:spcPct val="50000"/>
              </a:spcBef>
            </a:pPr>
            <a:r>
              <a:rPr lang="en-US" altLang="en-US"/>
              <a:t>Place text here Place text here Place text here Place text here Place text here Place text here Place text here Place text here</a:t>
            </a:r>
          </a:p>
        </p:txBody>
      </p:sp>
      <p:sp>
        <p:nvSpPr>
          <p:cNvPr id="89093" name="AutoShape 5"/>
          <p:cNvSpPr>
            <a:spLocks noChangeArrowheads="1"/>
          </p:cNvSpPr>
          <p:nvPr/>
        </p:nvSpPr>
        <p:spPr bwMode="auto">
          <a:xfrm>
            <a:off x="381000" y="609600"/>
            <a:ext cx="5486400" cy="1066800"/>
          </a:xfrm>
          <a:prstGeom prst="roundRect">
            <a:avLst>
              <a:gd name="adj" fmla="val 16667"/>
            </a:avLst>
          </a:prstGeom>
          <a:solidFill>
            <a:schemeClr val="tx2"/>
          </a:solidFill>
          <a:ln w="76200">
            <a:solidFill>
              <a:srgbClr val="C4BD9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94" name="Rectangle 6"/>
          <p:cNvSpPr>
            <a:spLocks noGrp="1" noChangeArrowheads="1"/>
          </p:cNvSpPr>
          <p:nvPr>
            <p:ph type="title" idx="4294967295"/>
          </p:nvPr>
        </p:nvSpPr>
        <p:spPr>
          <a:xfrm>
            <a:off x="609600" y="762000"/>
            <a:ext cx="5257800" cy="762000"/>
          </a:xfrm>
          <a:noFill/>
        </p:spPr>
        <p:txBody>
          <a:bodyPr anchor="t"/>
          <a:lstStyle/>
          <a:p>
            <a:pPr algn="l"/>
            <a:r>
              <a:rPr lang="en-US" altLang="en-US" sz="4000" smtClean="0"/>
              <a:t>Artifact 3 Name</a:t>
            </a:r>
            <a:endParaRPr lang="en-US" altLang="en-US" smtClean="0"/>
          </a:p>
        </p:txBody>
      </p:sp>
      <p:sp>
        <p:nvSpPr>
          <p:cNvPr id="89095" name="Rectangle 7"/>
          <p:cNvSpPr>
            <a:spLocks noChangeArrowheads="1"/>
          </p:cNvSpPr>
          <p:nvPr/>
        </p:nvSpPr>
        <p:spPr bwMode="auto">
          <a:xfrm>
            <a:off x="6629400" y="381000"/>
            <a:ext cx="2133600" cy="1524000"/>
          </a:xfrm>
          <a:prstGeom prst="rect">
            <a:avLst/>
          </a:prstGeom>
          <a:solidFill>
            <a:schemeClr val="accent1"/>
          </a:solidFill>
          <a:ln w="76200">
            <a:solidFill>
              <a:srgbClr val="C4BD9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Insert Artifact </a:t>
            </a:r>
          </a:p>
          <a:p>
            <a:pPr algn="ctr"/>
            <a:r>
              <a:rPr lang="en-US" altLang="en-US"/>
              <a:t>Picture Here</a:t>
            </a:r>
          </a:p>
        </p:txBody>
      </p:sp>
      <p:sp>
        <p:nvSpPr>
          <p:cNvPr id="89096" name="AutoShape 8">
            <a:hlinkClick r:id="rId2" action="ppaction://hlinksldjump"/>
          </p:cNvPr>
          <p:cNvSpPr>
            <a:spLocks noChangeArrowheads="1"/>
          </p:cNvSpPr>
          <p:nvPr/>
        </p:nvSpPr>
        <p:spPr bwMode="auto">
          <a:xfrm flipH="1">
            <a:off x="3657600" y="6324600"/>
            <a:ext cx="1752600" cy="304800"/>
          </a:xfrm>
          <a:prstGeom prst="homePlate">
            <a:avLst>
              <a:gd name="adj" fmla="val 0"/>
            </a:avLst>
          </a:prstGeom>
          <a:solidFill>
            <a:srgbClr val="E36A68"/>
          </a:solidFill>
          <a:ln w="57150">
            <a:solidFill>
              <a:srgbClr val="4D1715"/>
            </a:solidFill>
            <a:miter lim="800000"/>
            <a:headEnd/>
            <a:tailEnd/>
          </a:ln>
          <a:effectLst/>
          <a:extLst>
            <a:ext uri="{AF507438-7753-43E0-B8FC-AC1667EBCBE1}">
              <a14:hiddenEffects xmlns:a14="http://schemas.microsoft.com/office/drawing/2010/main">
                <a:effectLst>
                  <a:outerShdw dist="80322" dir="1106097" sx="125000" sy="125000" algn="br" rotWithShape="0">
                    <a:srgbClr val="4D1715"/>
                  </a:outerShdw>
                </a:effectLst>
              </a14:hiddenEffects>
            </a:ext>
          </a:extLst>
        </p:spPr>
        <p:txBody>
          <a:bodyPr wrap="none" anchor="ctr"/>
          <a:lstStyle/>
          <a:p>
            <a:pPr algn="ctr"/>
            <a:r>
              <a:rPr lang="en-US" altLang="en-US" sz="1400"/>
              <a:t>Back to Room 1</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1260</TotalTime>
  <Words>1999</Words>
  <Application>Microsoft Office PowerPoint</Application>
  <PresentationFormat>Προβολή στην οθόνη (4:3)</PresentationFormat>
  <Paragraphs>135</Paragraphs>
  <Slides>19</Slides>
  <Notes>6</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19</vt:i4>
      </vt:variant>
    </vt:vector>
  </HeadingPairs>
  <TitlesOfParts>
    <vt:vector size="25" baseType="lpstr">
      <vt:lpstr>Arial</vt:lpstr>
      <vt:lpstr>Calibri</vt:lpstr>
      <vt:lpstr>Broadway</vt:lpstr>
      <vt:lpstr>Arial Narrow</vt:lpstr>
      <vt:lpstr>Times</vt:lpstr>
      <vt:lpstr>Custom Design</vt:lpstr>
      <vt:lpstr>Museum Entrance</vt:lpstr>
      <vt:lpstr>Curator Information</vt:lpstr>
      <vt:lpstr>Room 1 example</vt:lpstr>
      <vt:lpstr>Room 2 Title</vt:lpstr>
      <vt:lpstr>Room 3 Title</vt:lpstr>
      <vt:lpstr>Room 4 Title</vt:lpstr>
      <vt:lpstr>Artifact 1 Name</vt:lpstr>
      <vt:lpstr>Artifact 2 Name</vt:lpstr>
      <vt:lpstr>Artifact 3 Name</vt:lpstr>
      <vt:lpstr>Artifact 4 Name</vt:lpstr>
      <vt:lpstr>Artifact 5 Name</vt:lpstr>
      <vt:lpstr>Artifact 6 Name</vt:lpstr>
      <vt:lpstr>Artifact 7 Name</vt:lpstr>
      <vt:lpstr>Artifact 8 Name</vt:lpstr>
      <vt:lpstr>Artifact 9 Name</vt:lpstr>
      <vt:lpstr>Artifact 10 Name</vt:lpstr>
      <vt:lpstr>Artifact 11 Name</vt:lpstr>
      <vt:lpstr>Artifact 12 Name</vt:lpstr>
      <vt:lpstr>Artifact 13 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Cazworks Terminal</dc:creator>
  <cp:lastModifiedBy>Windows User</cp:lastModifiedBy>
  <cp:revision>139</cp:revision>
  <dcterms:created xsi:type="dcterms:W3CDTF">2006-08-16T00:00:00Z</dcterms:created>
  <dcterms:modified xsi:type="dcterms:W3CDTF">2018-03-28T17:11:49Z</dcterms:modified>
</cp:coreProperties>
</file>