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8C5FA1B-8037-4ABC-ABE8-5E9F70F6B132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21-9-19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8049C18-72A0-45AC-AEBA-F810D02F5381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824582-7776-424A-89B7-5A6D995A3AE4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21-9-19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F43152-2725-4C66-A8BF-D47D2F8F364E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84" name="Obraz 4" descr="Obraz zawierający tekst&#10;&#10;Opis wygenerowany automatycznie"/>
          <p:cNvPicPr/>
          <p:nvPr/>
        </p:nvPicPr>
        <p:blipFill>
          <a:blip r:embed="rId1"/>
          <a:stretch/>
        </p:blipFill>
        <p:spPr>
          <a:xfrm>
            <a:off x="12600" y="-360"/>
            <a:ext cx="12184200" cy="68580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Obraz 4" descr="Obraz zawierający tekst, muzyka, pianino, instrument klawiszowy&#10;&#10;Opis wygenerowany automatycznie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  <p:pic>
        <p:nvPicPr>
          <p:cNvPr id="87" name="Obraz 4" descr="Obraz zawierający tekst, muzyka, pianino, instrument klawiszowy&#10;&#10;Opis wygenerowany automatycznie"/>
          <p:cNvPicPr/>
          <p:nvPr/>
        </p:nvPicPr>
        <p:blipFill>
          <a:blip r:embed="rId2"/>
          <a:stretch/>
        </p:blipFill>
        <p:spPr>
          <a:xfrm>
            <a:off x="1800" y="8280"/>
            <a:ext cx="12188160" cy="6850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4" descr=""/>
          <p:cNvPicPr/>
          <p:nvPr/>
        </p:nvPicPr>
        <p:blipFill>
          <a:blip r:embed="rId1"/>
          <a:stretch/>
        </p:blipFill>
        <p:spPr>
          <a:xfrm>
            <a:off x="-2160" y="4320"/>
            <a:ext cx="1222380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Obraz 4" descr=""/>
          <p:cNvPicPr/>
          <p:nvPr/>
        </p:nvPicPr>
        <p:blipFill>
          <a:blip r:embed="rId1"/>
          <a:stretch/>
        </p:blipFill>
        <p:spPr>
          <a:xfrm>
            <a:off x="3600" y="-360"/>
            <a:ext cx="12184200" cy="6858000"/>
          </a:xfrm>
          <a:prstGeom prst="rect">
            <a:avLst/>
          </a:prstGeom>
          <a:ln w="0">
            <a:noFill/>
          </a:ln>
        </p:spPr>
      </p:pic>
      <p:sp>
        <p:nvSpPr>
          <p:cNvPr id="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Obraz 6" descr=""/>
          <p:cNvPicPr/>
          <p:nvPr/>
        </p:nvPicPr>
        <p:blipFill>
          <a:blip r:embed="rId1"/>
          <a:stretch/>
        </p:blipFill>
        <p:spPr>
          <a:xfrm>
            <a:off x="-2160" y="4320"/>
            <a:ext cx="12195720" cy="6850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Obraz 6" descr="Obraz zawierający tekst, wewnątrz, organy elektryczne&#10;&#10;Opis wygenerowany automatycznie"/>
          <p:cNvPicPr/>
          <p:nvPr/>
        </p:nvPicPr>
        <p:blipFill>
          <a:blip r:embed="rId1"/>
          <a:stretch/>
        </p:blipFill>
        <p:spPr>
          <a:xfrm>
            <a:off x="-2160" y="-32760"/>
            <a:ext cx="12288600" cy="69156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Obraz 5" descr="Obraz zawierający tekst, muzyka, pianino, wewnątrz&#10;&#10;Opis wygenerowany automatycznie"/>
          <p:cNvPicPr/>
          <p:nvPr/>
        </p:nvPicPr>
        <p:blipFill>
          <a:blip r:embed="rId1"/>
          <a:stretch/>
        </p:blipFill>
        <p:spPr>
          <a:xfrm>
            <a:off x="-29880" y="-42120"/>
            <a:ext cx="12041640" cy="6778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LibreOffice/7.0.4.2$Windows_X86_64 LibreOffice_project/dcf040e67528d9187c66b2379df5ea4407429775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2021-08-26T20:05:03Z</dcterms:created>
  <dc:creator/>
  <dc:description/>
  <dc:language>pl-PL</dc:language>
  <cp:lastModifiedBy/>
  <dcterms:modified xsi:type="dcterms:W3CDTF">2021-08-27T12:03:37Z</dcterms:modified>
  <cp:revision>44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7</vt:i4>
  </property>
</Properties>
</file>